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55"/>
  </p:notesMasterIdLst>
  <p:sldIdLst>
    <p:sldId id="322" r:id="rId3"/>
    <p:sldId id="323" r:id="rId4"/>
    <p:sldId id="324" r:id="rId5"/>
    <p:sldId id="259" r:id="rId6"/>
    <p:sldId id="308" r:id="rId7"/>
    <p:sldId id="30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21" r:id="rId21"/>
    <p:sldId id="275" r:id="rId22"/>
    <p:sldId id="276" r:id="rId23"/>
    <p:sldId id="277" r:id="rId24"/>
    <p:sldId id="325" r:id="rId25"/>
    <p:sldId id="279" r:id="rId26"/>
    <p:sldId id="310" r:id="rId27"/>
    <p:sldId id="311" r:id="rId28"/>
    <p:sldId id="282" r:id="rId29"/>
    <p:sldId id="284" r:id="rId30"/>
    <p:sldId id="312" r:id="rId31"/>
    <p:sldId id="314" r:id="rId32"/>
    <p:sldId id="313" r:id="rId33"/>
    <p:sldId id="287" r:id="rId34"/>
    <p:sldId id="288" r:id="rId35"/>
    <p:sldId id="289" r:id="rId36"/>
    <p:sldId id="290" r:id="rId37"/>
    <p:sldId id="291" r:id="rId38"/>
    <p:sldId id="292" r:id="rId39"/>
    <p:sldId id="293" r:id="rId40"/>
    <p:sldId id="295" r:id="rId41"/>
    <p:sldId id="296" r:id="rId42"/>
    <p:sldId id="315" r:id="rId43"/>
    <p:sldId id="297" r:id="rId44"/>
    <p:sldId id="316" r:id="rId45"/>
    <p:sldId id="300" r:id="rId46"/>
    <p:sldId id="301" r:id="rId47"/>
    <p:sldId id="302" r:id="rId48"/>
    <p:sldId id="303" r:id="rId49"/>
    <p:sldId id="304" r:id="rId50"/>
    <p:sldId id="305" r:id="rId51"/>
    <p:sldId id="306" r:id="rId52"/>
    <p:sldId id="317" r:id="rId53"/>
    <p:sldId id="320"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FDE89B"/>
    <a:srgbClr val="6699FF"/>
    <a:srgbClr val="3333CC"/>
    <a:srgbClr val="0000FF"/>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80" autoAdjust="0"/>
  </p:normalViewPr>
  <p:slideViewPr>
    <p:cSldViewPr>
      <p:cViewPr varScale="1">
        <p:scale>
          <a:sx n="72" d="100"/>
          <a:sy n="72" d="100"/>
        </p:scale>
        <p:origin x="-2440" y="-112"/>
      </p:cViewPr>
      <p:guideLst>
        <p:guide orient="horz" pos="2160"/>
        <p:guide pos="2880"/>
      </p:guideLst>
    </p:cSldViewPr>
  </p:slideViewPr>
  <p:notesTextViewPr>
    <p:cViewPr>
      <p:scale>
        <a:sx n="100" d="100"/>
        <a:sy n="100" d="100"/>
      </p:scale>
      <p:origin x="0" y="0"/>
    </p:cViewPr>
  </p:notesTextViewPr>
  <p:sorterViewPr>
    <p:cViewPr>
      <p:scale>
        <a:sx n="305" d="100"/>
        <a:sy n="30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ink/ink1.xml><?xml version="1.0" encoding="utf-8"?>
<inkml:ink xmlns:inkml="http://www.w3.org/2003/InkML">
  <inkml:definitions>
    <inkml:context xml:id="ctx0">
      <inkml:inkSource xml:id="inkSrc0">
        <inkml:traceFormat>
          <inkml:channel name="X" type="integer" max="1280"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05-24T17:53:07.390"/>
    </inkml:context>
    <inkml:brush xml:id="br0">
      <inkml:brushProperty name="width" value="0.05292" units="cm"/>
      <inkml:brushProperty name="height" value="0.05292" units="cm"/>
      <inkml:brushProperty name="color" value="#FF0000"/>
    </inkml:brush>
  </inkml:definitions>
  <inkml:trace contextRef="#ctx0" brushRef="#br0">11732 9599,'-25'0,"-49"0,24 0,-24 0,-25 0,0 0,49 0,0 0,50 0,25 0,74 0,50 0,25 0,0 0,-26 0,1 0,-124 0,0 0,-25 0,-50 0,25 0,1 0,-26 0,25 0,25-24,50 24,-25 0,24 0,1 0,-50 0,-50 0,-24 0,-1 0,-49 0,-25 0,100 0,-26 0,51 0,24-25,49 25,26-25,49 25,-50 0,25 0,-49 0,-50 0,-25 0,-24 0,-1 0,-24 0,-26 0,75 0,1 0,24 0,49 0,1 0,49 0,0 0,-74 0,-25 0,-49 0,-1-25,25 25,-49 0,-1 0,75 0,0-25,25 1,50-1,24 25,-50-25,26 25,-50 0,-100 0,-24 0,25 0,-26 0,26 0,49 0,25 0,0 0,25 0,74-25,0 25,25 0,-24 0,-76 0,1 0,-99 0,-50 0,0 0,0 0,0 0,74 0,25 0,50 0,74 0,-24 0,24 0,-25 0,-49 0,-74 0,-26 0,-24 0,49 0,1 0,49 0,24-25,51 25,-26 0,26 0,-25 0,-1 0,-24-24,0 24,0 0,74 0,0 0,-49 0,24 0,-24 0,-75 0,-25 0,25 0,-24 0,24 0,50 0,49 24,25-24,-24 0,-26 0,1 25,-75 0,0-25,1 0,-26 0,0 0,50 0,-24 0,-1 0,25 0,-25 0,0 0,-24 0,24 0,-25 0,1 0,-26 0,50 0,1 0,-1 0,0 0,-25 25,1 0,-26 24,50-49,-24 25,-1-25,50 0,99 0,-24 0,24 0,-24 0,-75 0,-50 0,-49 0,24 0,1 0,24 0,50 0,50 0,49 0,25 0,-49 0,24 0,-25 0,-49 0,-25 0,-25 0,-49 0,74 25,-50-25,25 0,-24 0,24 0,25 0,50 0,-26 0,76 0,-26 0,-74 0,-25 0,-24 0,-26 0,26 0,-1 0,25 0,0 0,25 0,50 0,0 0,-1 0,1 0,-75 0,-74 0,-50 0,-50 0,26 0,-26 0,51 0,123 0,0 0,0 0,50 0,74 0,25-50,50 50,-25 0,24 0,-98 0,-1 0,-49 0,0 0,-50 0,0-25,-24 25,-51 0,26 0,49 0,0 0,25 0,75-24,49 24,25 0,-50 0,0 0,-74 0,0 0,-75 0,-24 0,-1 0,-24 0,49 0,26-25,-26 25,50 0,50-25,-26 25,1 0,25 0,-25 0,-100 0,26 0,-1 0,25 0,0 0,50 0,50 0,73 0,26 25,0-25,-125 0,-24 0,-25 25,-25-1,-24-24,24 0,-25 0,25 0,25-24,0-1,0 0,-24 25,24-25,-25 25,25-25,-25 25,-25 0,26 0,-1 0,-25 0,50 0,50 0,-1 0,-24 0,25 0,-50 0,-25 0,0 0,0 0,-24 0,-1 0,25 25,1-25,-1 0,0 25,25-25,0 0,0 25,-25 0,0-25,25 24,-24 1,-1-25,25 25,-50 0,50 0,-25-25,25 0</inkml:trace>
  <inkml:trace contextRef="#ctx0" brushRef="#br0" timeOffset="11093.75">9996 595,'0'-24,"25"-1,-25 25,-25 0,-25 25,26-25,-26 0,25 0,0 0,25-25,100 25,-100-25,24 25,1 0,-25 0,25 0,0 0,0 0,-1-25,1 25,0 0,0 0,0 0,-1 0,1 0,25 0,24 0,-49 0,0 0,0 0,-1 0,-24-25,-24 0,-1 25,25 0,0 25,0 0,0-50,-50 0,25 1,1 24,-26 0,25 0,0 0,-24 0,49 0,-25 0,0 0,0 0,25 0,-24 0,24 0,-25 0,-25 0,25 0,1 24,-1 1,0-25,25 25,-25 0,0-25,25 0,0 0,-24 0,-1 0,0 0,25 0,-25 0,25 0,-25 25,25 0,-24-25,-1 24,25 1,0-25,0 25,0 0,0 0,0-25,0 24,0 1,0-25,0 25,0 0,0-25,0 0,0 25,25-1,-1-24,-24 25,0-25,25 0,0 0,-25 0,25 50,24-50,-49 0,25 0,0 0,0 0,0 25,-1-1,1-24,-25 0,50 0,-50 0,49 0,1 0,-25 0,0 0,24 0,-24 0,0 0,0 0,-1 0,26 0,-25 0,-25 0,49 0,-49 0,50 25,-25-25,0 0,24 25,1 0,-25-25,24 0,26 0,-75 0,25 0,-1 0,-24 0,25 0,0 0,0 0,-25 0,0 0,0 0,0 0,0 25,25-25,-1 0,-24 24,0 1,0-25,25 25,0-25,-25 0,0 25,0-25,25 0,0 0,-25 0,0 0,0-25,0 0,0 0,0 1,-25-1,0 0,0 0,25-24,-25 49,1-50,24 0,0 50,0-24,0-1,0 25,0-50,-25 25,25 25,-25 0,0 0,25-24,-25-1,1 0,-1 25,25 0,-25-25,0 25,25 0,-25 0,1-25,-1 25,0 0,0-24,0 24,25 0,-25-25,1 0,-1 25,0 0,0 0,0-25,-24 25,49 0,-25 0,0 0,0-25,25 25,-24 0,-1 0,25 0,-25 0,0 0,0 0,25 25,-24 0,24 0,-25 0,25-1,0 1,0 0,0 0,0 0,0-1,25-24,-1 25,-24-25,50 0,0 25,-1 0,50-25,-24 0,-50 0,24 0,-24-25,-25 0,0 0,0 1,0-1,-25 0,0-25,25 26,-49-1,49 25,-25-25,25 0,-25 25,0 0,1 0,-1 0,-25 0,1 0,-1 25,0 25,-24-26,74 1,-25-25,0 25,25 0,0 0,0-25,25 0,0 0,25 0,-26 0,-24-25,25-25,25 1,-50 24,0-25,-50 25,50 0,-25-49,-24 24,24 50,0 0,-24 0,-1 0,25 0,0 25,1 0,24 0,-25 24,25 26,0-50,0 24,0-24,25 0,24 0,26-25,-51 0,51 0,-50 0,24-25,-24 0,25-24,-50 24,0-50,0 50,-25-24,0 24,-25 0,26 25,-1 0,0 0,25 0,-50 50,26-1,-1-24,25 50,0-50,0 24,0 1,0-50,49 25,-24-25,25 0,49 0,-74 0,24-50,-49 0,0 1,0 24,-24-25,-26 1,0-1,1 25,24 0,-25 25,26 50,24 0,0-26,0 26,0-25,24 25,1-26,0 1,74-25,0 0,-24-25,-50 1,24-26,-24 25,-25 0,0-24,-50 24,26 25,-1-25,-25 25,25 0,1 0,24 25,-50 0,25 49,25-49,0 0,0 24,25-49,25 0,-1 0,26 0,-26 0,-24 0,25-24,-50-26,0 25,0 25,-25-50,-25 26,-24-26,24 25,25 25,1 0,24 0,74 50,-24-25,123-1,-73-24,-76 0,1 0,0 0,-25 0</inkml:trace>
  <inkml:trace contextRef="#ctx0" brushRef="#br0" timeOffset="13437.5">16594 99,'-25'0,"-49"0,24 0,1 0,24 0,-25 0,-24 0,24 0,1 25,-26 25,1-26,24 26,25 0,-49-1,24 1,1-25,24 24,0 1,0-50,0 50,1-1,24-49,0 0,24 0,51 0,49 0,50 0,-1 0,-49 0,0 0,-25-25,-24-24,-26 24,-49 0,0 0,0 0,0-24,0-1,-24 25,-51 1,75-1,-49 25,24 0,25 0,-25 0,-25 0,26 0,-26 0,25 25,-24-1,-26 26,50-25,1 0,24 24,-25-49,25 0,0 25,0-25,25-25,-1 0,1-24,-25 24,0-25,0 26,0-1,0 0,-49 25,-1 25,25 0,25 24,-25-49,25 25,0 0,0-25,50 0,0 0,-1 0,-24-50,0 1,0-1,-25 25,0-24,-25 24,0 25,0-25,-24 0,-26 25,50 0,-24 0,-26 0,26 25,49 25,0-1,0-49,0 25,0 0,24-25,1 0,50 0,-1 0,-49-25,25 0,-50-24,0 24,0 25,0-25,-25 25,25 0,0 25,0 0,-25-25,25 24,50 1,-26 0,51-25,-26 0,-24 0,0 0,-25-25,-25-24,0 24,-24-25,-50 25,24 25,-24 0,49 0,25 0,25 25,25 25,75-1,-26-24,25 25,-24-50,-51 0,26 0,-25 0,-50 0,-49-50,49 50,0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D4A7661-0BFF-4123-9588-62C62341BEB2}" type="slidenum">
              <a:rPr lang="en-US"/>
              <a:pPr/>
              <a:t>‹#›</a:t>
            </a:fld>
            <a:endParaRPr lang="en-US"/>
          </a:p>
        </p:txBody>
      </p:sp>
    </p:spTree>
    <p:extLst>
      <p:ext uri="{BB962C8B-B14F-4D97-AF65-F5344CB8AC3E}">
        <p14:creationId xmlns:p14="http://schemas.microsoft.com/office/powerpoint/2010/main" val="3871193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Mission=primary aim</a:t>
            </a:r>
            <a:r>
              <a:rPr lang="en-US" baseline="0" dirty="0" smtClean="0"/>
              <a:t> and goals… </a:t>
            </a:r>
            <a:r>
              <a:rPr lang="en-US" baseline="0" dirty="0" err="1" smtClean="0"/>
              <a:t>starbucks</a:t>
            </a:r>
            <a:r>
              <a:rPr lang="en-US" baseline="0" dirty="0" smtClean="0"/>
              <a:t>, </a:t>
            </a:r>
          </a:p>
          <a:p>
            <a:r>
              <a:rPr lang="en-US" baseline="0" dirty="0" smtClean="0"/>
              <a:t>God’s Know him, join his project to reclaim his hi-</a:t>
            </a:r>
            <a:r>
              <a:rPr lang="en-US" baseline="0" smtClean="0"/>
              <a:t>jacked kingdom</a:t>
            </a:r>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a:t>
            </a:fld>
            <a:endParaRPr lang="en-US"/>
          </a:p>
        </p:txBody>
      </p:sp>
    </p:spTree>
    <p:extLst>
      <p:ext uri="{BB962C8B-B14F-4D97-AF65-F5344CB8AC3E}">
        <p14:creationId xmlns:p14="http://schemas.microsoft.com/office/powerpoint/2010/main" val="130731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12</a:t>
            </a:fld>
            <a:endParaRPr lang="en-US"/>
          </a:p>
        </p:txBody>
      </p:sp>
    </p:spTree>
    <p:extLst>
      <p:ext uri="{BB962C8B-B14F-4D97-AF65-F5344CB8AC3E}">
        <p14:creationId xmlns:p14="http://schemas.microsoft.com/office/powerpoint/2010/main" val="305882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13</a:t>
            </a:fld>
            <a:endParaRPr lang="en-US"/>
          </a:p>
        </p:txBody>
      </p:sp>
    </p:spTree>
    <p:extLst>
      <p:ext uri="{BB962C8B-B14F-4D97-AF65-F5344CB8AC3E}">
        <p14:creationId xmlns:p14="http://schemas.microsoft.com/office/powerpoint/2010/main" val="5828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14</a:t>
            </a:fld>
            <a:endParaRPr lang="en-US"/>
          </a:p>
        </p:txBody>
      </p:sp>
    </p:spTree>
    <p:extLst>
      <p:ext uri="{BB962C8B-B14F-4D97-AF65-F5344CB8AC3E}">
        <p14:creationId xmlns:p14="http://schemas.microsoft.com/office/powerpoint/2010/main" val="31798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15</a:t>
            </a:fld>
            <a:endParaRPr lang="en-US"/>
          </a:p>
        </p:txBody>
      </p:sp>
    </p:spTree>
    <p:extLst>
      <p:ext uri="{BB962C8B-B14F-4D97-AF65-F5344CB8AC3E}">
        <p14:creationId xmlns:p14="http://schemas.microsoft.com/office/powerpoint/2010/main" val="4461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16</a:t>
            </a:fld>
            <a:endParaRPr lang="en-US"/>
          </a:p>
        </p:txBody>
      </p:sp>
    </p:spTree>
    <p:extLst>
      <p:ext uri="{BB962C8B-B14F-4D97-AF65-F5344CB8AC3E}">
        <p14:creationId xmlns:p14="http://schemas.microsoft.com/office/powerpoint/2010/main" val="3055409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17</a:t>
            </a:fld>
            <a:endParaRPr lang="en-US"/>
          </a:p>
        </p:txBody>
      </p:sp>
    </p:spTree>
    <p:extLst>
      <p:ext uri="{BB962C8B-B14F-4D97-AF65-F5344CB8AC3E}">
        <p14:creationId xmlns:p14="http://schemas.microsoft.com/office/powerpoint/2010/main" val="2964186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19</a:t>
            </a:fld>
            <a:endParaRPr lang="en-US"/>
          </a:p>
        </p:txBody>
      </p:sp>
    </p:spTree>
    <p:extLst>
      <p:ext uri="{BB962C8B-B14F-4D97-AF65-F5344CB8AC3E}">
        <p14:creationId xmlns:p14="http://schemas.microsoft.com/office/powerpoint/2010/main" val="227124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20</a:t>
            </a:fld>
            <a:endParaRPr lang="en-US"/>
          </a:p>
        </p:txBody>
      </p:sp>
    </p:spTree>
    <p:extLst>
      <p:ext uri="{BB962C8B-B14F-4D97-AF65-F5344CB8AC3E}">
        <p14:creationId xmlns:p14="http://schemas.microsoft.com/office/powerpoint/2010/main" val="150671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21</a:t>
            </a:fld>
            <a:endParaRPr lang="en-US"/>
          </a:p>
        </p:txBody>
      </p:sp>
    </p:spTree>
    <p:extLst>
      <p:ext uri="{BB962C8B-B14F-4D97-AF65-F5344CB8AC3E}">
        <p14:creationId xmlns:p14="http://schemas.microsoft.com/office/powerpoint/2010/main" val="2651641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D4567-BBEF-42FD-875E-6953550EFCD3}" type="slidenum">
              <a:rPr lang="en-US"/>
              <a:pPr/>
              <a:t>23</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What makes you secure?</a:t>
            </a:r>
          </a:p>
          <a:p>
            <a:r>
              <a:rPr lang="en-US"/>
              <a:t>What are you afraid to lose most?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a:t>
            </a:fld>
            <a:endParaRPr lang="en-US"/>
          </a:p>
        </p:txBody>
      </p:sp>
    </p:spTree>
    <p:extLst>
      <p:ext uri="{BB962C8B-B14F-4D97-AF65-F5344CB8AC3E}">
        <p14:creationId xmlns:p14="http://schemas.microsoft.com/office/powerpoint/2010/main" val="287436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24</a:t>
            </a:fld>
            <a:endParaRPr lang="en-US"/>
          </a:p>
        </p:txBody>
      </p:sp>
    </p:spTree>
    <p:extLst>
      <p:ext uri="{BB962C8B-B14F-4D97-AF65-F5344CB8AC3E}">
        <p14:creationId xmlns:p14="http://schemas.microsoft.com/office/powerpoint/2010/main" val="1153042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25</a:t>
            </a:fld>
            <a:endParaRPr lang="en-US"/>
          </a:p>
        </p:txBody>
      </p:sp>
    </p:spTree>
    <p:extLst>
      <p:ext uri="{BB962C8B-B14F-4D97-AF65-F5344CB8AC3E}">
        <p14:creationId xmlns:p14="http://schemas.microsoft.com/office/powerpoint/2010/main" val="4109337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26</a:t>
            </a:fld>
            <a:endParaRPr lang="en-US"/>
          </a:p>
        </p:txBody>
      </p:sp>
    </p:spTree>
    <p:extLst>
      <p:ext uri="{BB962C8B-B14F-4D97-AF65-F5344CB8AC3E}">
        <p14:creationId xmlns:p14="http://schemas.microsoft.com/office/powerpoint/2010/main" val="365840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27</a:t>
            </a:fld>
            <a:endParaRPr lang="en-US"/>
          </a:p>
        </p:txBody>
      </p:sp>
    </p:spTree>
    <p:extLst>
      <p:ext uri="{BB962C8B-B14F-4D97-AF65-F5344CB8AC3E}">
        <p14:creationId xmlns:p14="http://schemas.microsoft.com/office/powerpoint/2010/main" val="3466635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28</a:t>
            </a:fld>
            <a:endParaRPr lang="en-US"/>
          </a:p>
        </p:txBody>
      </p:sp>
    </p:spTree>
    <p:extLst>
      <p:ext uri="{BB962C8B-B14F-4D97-AF65-F5344CB8AC3E}">
        <p14:creationId xmlns:p14="http://schemas.microsoft.com/office/powerpoint/2010/main" val="22253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29</a:t>
            </a:fld>
            <a:endParaRPr lang="en-US"/>
          </a:p>
        </p:txBody>
      </p:sp>
    </p:spTree>
    <p:extLst>
      <p:ext uri="{BB962C8B-B14F-4D97-AF65-F5344CB8AC3E}">
        <p14:creationId xmlns:p14="http://schemas.microsoft.com/office/powerpoint/2010/main" val="2949863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30</a:t>
            </a:fld>
            <a:endParaRPr lang="en-US"/>
          </a:p>
        </p:txBody>
      </p:sp>
    </p:spTree>
    <p:extLst>
      <p:ext uri="{BB962C8B-B14F-4D97-AF65-F5344CB8AC3E}">
        <p14:creationId xmlns:p14="http://schemas.microsoft.com/office/powerpoint/2010/main" val="899055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31</a:t>
            </a:fld>
            <a:endParaRPr lang="en-US"/>
          </a:p>
        </p:txBody>
      </p:sp>
    </p:spTree>
    <p:extLst>
      <p:ext uri="{BB962C8B-B14F-4D97-AF65-F5344CB8AC3E}">
        <p14:creationId xmlns:p14="http://schemas.microsoft.com/office/powerpoint/2010/main" val="186036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32</a:t>
            </a:fld>
            <a:endParaRPr lang="en-US"/>
          </a:p>
        </p:txBody>
      </p:sp>
    </p:spTree>
    <p:extLst>
      <p:ext uri="{BB962C8B-B14F-4D97-AF65-F5344CB8AC3E}">
        <p14:creationId xmlns:p14="http://schemas.microsoft.com/office/powerpoint/2010/main" val="1839423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33</a:t>
            </a:fld>
            <a:endParaRPr lang="en-US"/>
          </a:p>
        </p:txBody>
      </p:sp>
    </p:spTree>
    <p:extLst>
      <p:ext uri="{BB962C8B-B14F-4D97-AF65-F5344CB8AC3E}">
        <p14:creationId xmlns:p14="http://schemas.microsoft.com/office/powerpoint/2010/main" val="427653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5</a:t>
            </a:fld>
            <a:endParaRPr lang="en-US"/>
          </a:p>
        </p:txBody>
      </p:sp>
    </p:spTree>
    <p:extLst>
      <p:ext uri="{BB962C8B-B14F-4D97-AF65-F5344CB8AC3E}">
        <p14:creationId xmlns:p14="http://schemas.microsoft.com/office/powerpoint/2010/main" val="4237229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34</a:t>
            </a:fld>
            <a:endParaRPr lang="en-US"/>
          </a:p>
        </p:txBody>
      </p:sp>
    </p:spTree>
    <p:extLst>
      <p:ext uri="{BB962C8B-B14F-4D97-AF65-F5344CB8AC3E}">
        <p14:creationId xmlns:p14="http://schemas.microsoft.com/office/powerpoint/2010/main" val="3846599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35</a:t>
            </a:fld>
            <a:endParaRPr lang="en-US"/>
          </a:p>
        </p:txBody>
      </p:sp>
    </p:spTree>
    <p:extLst>
      <p:ext uri="{BB962C8B-B14F-4D97-AF65-F5344CB8AC3E}">
        <p14:creationId xmlns:p14="http://schemas.microsoft.com/office/powerpoint/2010/main" val="1009881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36</a:t>
            </a:fld>
            <a:endParaRPr lang="en-US"/>
          </a:p>
        </p:txBody>
      </p:sp>
    </p:spTree>
    <p:extLst>
      <p:ext uri="{BB962C8B-B14F-4D97-AF65-F5344CB8AC3E}">
        <p14:creationId xmlns:p14="http://schemas.microsoft.com/office/powerpoint/2010/main" val="2094584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37</a:t>
            </a:fld>
            <a:endParaRPr lang="en-US"/>
          </a:p>
        </p:txBody>
      </p:sp>
    </p:spTree>
    <p:extLst>
      <p:ext uri="{BB962C8B-B14F-4D97-AF65-F5344CB8AC3E}">
        <p14:creationId xmlns:p14="http://schemas.microsoft.com/office/powerpoint/2010/main" val="4020540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38</a:t>
            </a:fld>
            <a:endParaRPr lang="en-US"/>
          </a:p>
        </p:txBody>
      </p:sp>
    </p:spTree>
    <p:extLst>
      <p:ext uri="{BB962C8B-B14F-4D97-AF65-F5344CB8AC3E}">
        <p14:creationId xmlns:p14="http://schemas.microsoft.com/office/powerpoint/2010/main" val="3568085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39</a:t>
            </a:fld>
            <a:endParaRPr lang="en-US"/>
          </a:p>
        </p:txBody>
      </p:sp>
    </p:spTree>
    <p:extLst>
      <p:ext uri="{BB962C8B-B14F-4D97-AF65-F5344CB8AC3E}">
        <p14:creationId xmlns:p14="http://schemas.microsoft.com/office/powerpoint/2010/main" val="2542928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40</a:t>
            </a:fld>
            <a:endParaRPr lang="en-US"/>
          </a:p>
        </p:txBody>
      </p:sp>
    </p:spTree>
    <p:extLst>
      <p:ext uri="{BB962C8B-B14F-4D97-AF65-F5344CB8AC3E}">
        <p14:creationId xmlns:p14="http://schemas.microsoft.com/office/powerpoint/2010/main" val="2823312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41</a:t>
            </a:fld>
            <a:endParaRPr lang="en-US"/>
          </a:p>
        </p:txBody>
      </p:sp>
    </p:spTree>
    <p:extLst>
      <p:ext uri="{BB962C8B-B14F-4D97-AF65-F5344CB8AC3E}">
        <p14:creationId xmlns:p14="http://schemas.microsoft.com/office/powerpoint/2010/main" val="694273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42</a:t>
            </a:fld>
            <a:endParaRPr lang="en-US"/>
          </a:p>
        </p:txBody>
      </p:sp>
    </p:spTree>
    <p:extLst>
      <p:ext uri="{BB962C8B-B14F-4D97-AF65-F5344CB8AC3E}">
        <p14:creationId xmlns:p14="http://schemas.microsoft.com/office/powerpoint/2010/main" val="2702022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43</a:t>
            </a:fld>
            <a:endParaRPr lang="en-US"/>
          </a:p>
        </p:txBody>
      </p:sp>
    </p:spTree>
    <p:extLst>
      <p:ext uri="{BB962C8B-B14F-4D97-AF65-F5344CB8AC3E}">
        <p14:creationId xmlns:p14="http://schemas.microsoft.com/office/powerpoint/2010/main" val="317983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6</a:t>
            </a:fld>
            <a:endParaRPr lang="en-US"/>
          </a:p>
        </p:txBody>
      </p:sp>
    </p:spTree>
    <p:extLst>
      <p:ext uri="{BB962C8B-B14F-4D97-AF65-F5344CB8AC3E}">
        <p14:creationId xmlns:p14="http://schemas.microsoft.com/office/powerpoint/2010/main" val="2036902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44</a:t>
            </a:fld>
            <a:endParaRPr lang="en-US"/>
          </a:p>
        </p:txBody>
      </p:sp>
    </p:spTree>
    <p:extLst>
      <p:ext uri="{BB962C8B-B14F-4D97-AF65-F5344CB8AC3E}">
        <p14:creationId xmlns:p14="http://schemas.microsoft.com/office/powerpoint/2010/main" val="922136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45</a:t>
            </a:fld>
            <a:endParaRPr lang="en-US"/>
          </a:p>
        </p:txBody>
      </p:sp>
    </p:spTree>
    <p:extLst>
      <p:ext uri="{BB962C8B-B14F-4D97-AF65-F5344CB8AC3E}">
        <p14:creationId xmlns:p14="http://schemas.microsoft.com/office/powerpoint/2010/main" val="3925501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46</a:t>
            </a:fld>
            <a:endParaRPr lang="en-US"/>
          </a:p>
        </p:txBody>
      </p:sp>
    </p:spTree>
    <p:extLst>
      <p:ext uri="{BB962C8B-B14F-4D97-AF65-F5344CB8AC3E}">
        <p14:creationId xmlns:p14="http://schemas.microsoft.com/office/powerpoint/2010/main" val="1195349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47</a:t>
            </a:fld>
            <a:endParaRPr lang="en-US"/>
          </a:p>
        </p:txBody>
      </p:sp>
    </p:spTree>
    <p:extLst>
      <p:ext uri="{BB962C8B-B14F-4D97-AF65-F5344CB8AC3E}">
        <p14:creationId xmlns:p14="http://schemas.microsoft.com/office/powerpoint/2010/main" val="54742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7</a:t>
            </a:fld>
            <a:endParaRPr lang="en-US"/>
          </a:p>
        </p:txBody>
      </p:sp>
    </p:spTree>
    <p:extLst>
      <p:ext uri="{BB962C8B-B14F-4D97-AF65-F5344CB8AC3E}">
        <p14:creationId xmlns:p14="http://schemas.microsoft.com/office/powerpoint/2010/main" val="214393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8</a:t>
            </a:fld>
            <a:endParaRPr lang="en-US"/>
          </a:p>
        </p:txBody>
      </p:sp>
    </p:spTree>
    <p:extLst>
      <p:ext uri="{BB962C8B-B14F-4D97-AF65-F5344CB8AC3E}">
        <p14:creationId xmlns:p14="http://schemas.microsoft.com/office/powerpoint/2010/main" val="252767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9</a:t>
            </a:fld>
            <a:endParaRPr lang="en-US"/>
          </a:p>
        </p:txBody>
      </p:sp>
    </p:spTree>
    <p:extLst>
      <p:ext uri="{BB962C8B-B14F-4D97-AF65-F5344CB8AC3E}">
        <p14:creationId xmlns:p14="http://schemas.microsoft.com/office/powerpoint/2010/main" val="328042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10</a:t>
            </a:fld>
            <a:endParaRPr lang="en-US"/>
          </a:p>
        </p:txBody>
      </p:sp>
    </p:spTree>
    <p:extLst>
      <p:ext uri="{BB962C8B-B14F-4D97-AF65-F5344CB8AC3E}">
        <p14:creationId xmlns:p14="http://schemas.microsoft.com/office/powerpoint/2010/main" val="214241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A7661-0BFF-4123-9588-62C62341BEB2}" type="slidenum">
              <a:rPr lang="en-US" smtClean="0"/>
              <a:pPr/>
              <a:t>11</a:t>
            </a:fld>
            <a:endParaRPr lang="en-US"/>
          </a:p>
        </p:txBody>
      </p:sp>
    </p:spTree>
    <p:extLst>
      <p:ext uri="{BB962C8B-B14F-4D97-AF65-F5344CB8AC3E}">
        <p14:creationId xmlns:p14="http://schemas.microsoft.com/office/powerpoint/2010/main" val="294659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0"/>
            <a:ext cx="9140825" cy="6850063"/>
            <a:chOff x="0" y="0"/>
            <a:chExt cx="5758" cy="4315"/>
          </a:xfrm>
        </p:grpSpPr>
        <p:grpSp>
          <p:nvGrpSpPr>
            <p:cNvPr id="74755" name="Group 3"/>
            <p:cNvGrpSpPr>
              <a:grpSpLocks/>
            </p:cNvGrpSpPr>
            <p:nvPr userDrawn="1"/>
          </p:nvGrpSpPr>
          <p:grpSpPr bwMode="auto">
            <a:xfrm>
              <a:off x="1728" y="2230"/>
              <a:ext cx="4027" cy="2085"/>
              <a:chOff x="1728" y="2230"/>
              <a:chExt cx="4027" cy="2085"/>
            </a:xfrm>
          </p:grpSpPr>
          <p:sp>
            <p:nvSpPr>
              <p:cNvPr id="7475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solidFill>
                    <a:srgbClr val="FFFFFF"/>
                  </a:solidFill>
                </a:endParaRPr>
              </a:p>
            </p:txBody>
          </p:sp>
          <p:sp>
            <p:nvSpPr>
              <p:cNvPr id="7475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solidFill>
                    <a:srgbClr val="FFFFFF"/>
                  </a:solidFill>
                </a:endParaRPr>
              </a:p>
            </p:txBody>
          </p:sp>
          <p:sp>
            <p:nvSpPr>
              <p:cNvPr id="7475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solidFill>
                    <a:srgbClr val="FFFFFF"/>
                  </a:solidFill>
                </a:endParaRPr>
              </a:p>
            </p:txBody>
          </p:sp>
          <p:sp>
            <p:nvSpPr>
              <p:cNvPr id="7475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solidFill>
                    <a:srgbClr val="FFFFFF"/>
                  </a:solidFill>
                </a:endParaRPr>
              </a:p>
            </p:txBody>
          </p:sp>
          <p:sp>
            <p:nvSpPr>
              <p:cNvPr id="7476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solidFill>
                    <a:srgbClr val="FFFFFF"/>
                  </a:solidFill>
                </a:endParaRPr>
              </a:p>
            </p:txBody>
          </p:sp>
        </p:grpSp>
        <p:sp>
          <p:nvSpPr>
            <p:cNvPr id="7476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solidFill>
                  <a:srgbClr val="FFFFFF"/>
                </a:solidFill>
              </a:endParaRPr>
            </a:p>
          </p:txBody>
        </p:sp>
        <p:sp>
          <p:nvSpPr>
            <p:cNvPr id="7476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solidFill>
                  <a:srgbClr val="FFFFFF"/>
                </a:solidFill>
              </a:endParaRPr>
            </a:p>
          </p:txBody>
        </p:sp>
      </p:grpSp>
      <p:sp>
        <p:nvSpPr>
          <p:cNvPr id="7476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476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4765" name="Rectangle 13"/>
          <p:cNvSpPr>
            <a:spLocks noGrp="1" noChangeArrowheads="1"/>
          </p:cNvSpPr>
          <p:nvPr>
            <p:ph type="dt" sz="quarter" idx="2"/>
          </p:nvPr>
        </p:nvSpPr>
        <p:spPr>
          <a:xfrm>
            <a:off x="457200" y="6248400"/>
            <a:ext cx="2133600" cy="476250"/>
          </a:xfrm>
        </p:spPr>
        <p:txBody>
          <a:bodyPr/>
          <a:lstStyle>
            <a:lvl1pPr>
              <a:defRPr/>
            </a:lvl1pPr>
          </a:lstStyle>
          <a:p>
            <a:endParaRPr lang="en-US">
              <a:solidFill>
                <a:srgbClr val="FFFFFF"/>
              </a:solidFill>
            </a:endParaRPr>
          </a:p>
        </p:txBody>
      </p:sp>
      <p:sp>
        <p:nvSpPr>
          <p:cNvPr id="74766" name="Rectangle 14"/>
          <p:cNvSpPr>
            <a:spLocks noGrp="1" noChangeArrowheads="1"/>
          </p:cNvSpPr>
          <p:nvPr>
            <p:ph type="ftr" sz="quarter" idx="3"/>
          </p:nvPr>
        </p:nvSpPr>
        <p:spPr>
          <a:xfrm>
            <a:off x="3124200" y="6251575"/>
            <a:ext cx="2895600" cy="476250"/>
          </a:xfrm>
        </p:spPr>
        <p:txBody>
          <a:bodyPr/>
          <a:lstStyle>
            <a:lvl1pPr>
              <a:defRPr/>
            </a:lvl1pPr>
          </a:lstStyle>
          <a:p>
            <a:endParaRPr lang="en-US">
              <a:solidFill>
                <a:srgbClr val="FFFFFF"/>
              </a:solidFill>
            </a:endParaRPr>
          </a:p>
        </p:txBody>
      </p:sp>
      <p:sp>
        <p:nvSpPr>
          <p:cNvPr id="74767" name="Rectangle 15"/>
          <p:cNvSpPr>
            <a:spLocks noGrp="1" noChangeArrowheads="1"/>
          </p:cNvSpPr>
          <p:nvPr>
            <p:ph type="sldNum" sz="quarter" idx="4"/>
          </p:nvPr>
        </p:nvSpPr>
        <p:spPr>
          <a:xfrm>
            <a:off x="6553200" y="6254750"/>
            <a:ext cx="2133600" cy="476250"/>
          </a:xfrm>
        </p:spPr>
        <p:txBody>
          <a:bodyPr/>
          <a:lstStyle>
            <a:lvl1pPr>
              <a:defRPr/>
            </a:lvl1pPr>
          </a:lstStyle>
          <a:p>
            <a:fld id="{7692A0B7-12EA-471C-AA55-F247B0EE2A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042082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0D5B98C0-853A-4BDF-9567-298120260900}"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5576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6DE2443-34B8-4BC9-916B-A78BFB9AF0D3}"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2602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38F6133A-5103-4F64-8955-63DBF9FE1825}"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0578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91FD63C2-4755-4544-A8B5-7044EBFD2B8D}" type="slidenum">
              <a:rPr lang="en-US">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18958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D30CE672-E694-4C71-8AF4-152E1E8196D9}" type="slidenum">
              <a:rPr lang="en-US">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4897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A0AC1470-E3AB-44A8-96EA-75BE69C0E1D1}" type="slidenum">
              <a:rPr lang="en-US">
                <a:solidFill>
                  <a:srgbClr val="FFFFFF"/>
                </a:solidFill>
              </a:rPr>
              <a:pPr/>
              <a:t>‹#›</a:t>
            </a:fld>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4260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1FC77733-67AA-45E0-8FEB-1767F57E8B41}"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563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3AFFF11B-45F4-43C4-8199-C15AEE8BF93C}"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43440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CA6BAE6-3818-44E3-9D0B-DF1F6333D9C0}"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614153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9C0599F-9F86-4DDC-9E6C-5121C01F3926}"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6556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3333CC">
                <a:gamma/>
                <a:shade val="46275"/>
                <a:invGamma/>
              </a:srgbClr>
            </a:gs>
            <a:gs pos="100000">
              <a:srgbClr val="3333CC"/>
            </a:gs>
          </a:gsLst>
          <a:lin ang="5400000" scaled="1"/>
        </a:gradFill>
        <a:effectLst/>
      </p:bgPr>
    </p:bg>
    <p:spTree>
      <p:nvGrpSpPr>
        <p:cNvPr id="1" name=""/>
        <p:cNvGrpSpPr/>
        <p:nvPr/>
      </p:nvGrpSpPr>
      <p:grpSpPr>
        <a:xfrm>
          <a:off x="0" y="0"/>
          <a:ext cx="0" cy="0"/>
          <a:chOff x="0" y="0"/>
          <a:chExt cx="0" cy="0"/>
        </a:xfrm>
      </p:grpSpPr>
      <p:graphicFrame>
        <p:nvGraphicFramePr>
          <p:cNvPr id="1033" name="Object 9"/>
          <p:cNvGraphicFramePr>
            <a:graphicFrameLocks noChangeAspect="1"/>
          </p:cNvGraphicFramePr>
          <p:nvPr/>
        </p:nvGraphicFramePr>
        <p:xfrm>
          <a:off x="0" y="1588"/>
          <a:ext cx="9144000" cy="6856412"/>
        </p:xfrm>
        <a:graphic>
          <a:graphicData uri="http://schemas.openxmlformats.org/presentationml/2006/ole">
            <mc:AlternateContent xmlns:mc="http://schemas.openxmlformats.org/markup-compatibility/2006">
              <mc:Choice xmlns:v="urn:schemas-microsoft-com:vml" Requires="v">
                <p:oleObj spid="_x0000_s1068" name="Drawing" r:id="rId14" imgW="9145123" imgH="6857596" progId="Presentations.Drawing.14">
                  <p:embed/>
                </p:oleObj>
              </mc:Choice>
              <mc:Fallback>
                <p:oleObj name="Drawing" r:id="rId14" imgW="9145123" imgH="6857596" progId="Presentations.Drawing.14">
                  <p:embed/>
                  <p:pic>
                    <p:nvPicPr>
                      <p:cNvPr id="0" name="Picture 9"/>
                      <p:cNvPicPr>
                        <a:picLocks noChangeAspect="1" noChangeArrowheads="1"/>
                      </p:cNvPicPr>
                      <p:nvPr/>
                    </p:nvPicPr>
                    <p:blipFill>
                      <a:blip r:embed="rId15">
                        <a:lum bright="-48000" contrast="-56000"/>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solidFill>
                <a:srgbClr val="FFFFFF"/>
              </a:solidFill>
            </a:endParaRPr>
          </a:p>
        </p:txBody>
      </p:sp>
      <p:sp>
        <p:nvSpPr>
          <p:cNvPr id="737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D941FD9-E27E-4855-9293-199C4E18F033}" type="slidenum">
              <a:rPr lang="en-US">
                <a:solidFill>
                  <a:srgbClr val="FFFFFF"/>
                </a:solidFill>
              </a:rPr>
              <a:pPr/>
              <a:t>‹#›</a:t>
            </a:fld>
            <a:endParaRPr lang="en-US">
              <a:solidFill>
                <a:srgbClr val="FFFFFF"/>
              </a:solidFill>
            </a:endParaRPr>
          </a:p>
        </p:txBody>
      </p:sp>
      <p:grpSp>
        <p:nvGrpSpPr>
          <p:cNvPr id="73732" name="Group 4"/>
          <p:cNvGrpSpPr>
            <a:grpSpLocks/>
          </p:cNvGrpSpPr>
          <p:nvPr/>
        </p:nvGrpSpPr>
        <p:grpSpPr bwMode="auto">
          <a:xfrm>
            <a:off x="0" y="0"/>
            <a:ext cx="9140825" cy="6850063"/>
            <a:chOff x="0" y="0"/>
            <a:chExt cx="5758" cy="4315"/>
          </a:xfrm>
        </p:grpSpPr>
        <p:grpSp>
          <p:nvGrpSpPr>
            <p:cNvPr id="73733" name="Group 5"/>
            <p:cNvGrpSpPr>
              <a:grpSpLocks/>
            </p:cNvGrpSpPr>
            <p:nvPr userDrawn="1"/>
          </p:nvGrpSpPr>
          <p:grpSpPr bwMode="auto">
            <a:xfrm>
              <a:off x="1728" y="2230"/>
              <a:ext cx="4027" cy="2085"/>
              <a:chOff x="1728" y="2230"/>
              <a:chExt cx="4027" cy="2085"/>
            </a:xfrm>
          </p:grpSpPr>
          <p:sp>
            <p:nvSpPr>
              <p:cNvPr id="737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solidFill>
                    <a:srgbClr val="FFFFFF"/>
                  </a:solidFill>
                </a:endParaRPr>
              </a:p>
            </p:txBody>
          </p:sp>
          <p:sp>
            <p:nvSpPr>
              <p:cNvPr id="737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solidFill>
                    <a:srgbClr val="FFFFFF"/>
                  </a:solidFill>
                </a:endParaRPr>
              </a:p>
            </p:txBody>
          </p:sp>
          <p:sp>
            <p:nvSpPr>
              <p:cNvPr id="737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solidFill>
                    <a:srgbClr val="FFFFFF"/>
                  </a:solidFill>
                </a:endParaRPr>
              </a:p>
            </p:txBody>
          </p:sp>
          <p:sp>
            <p:nvSpPr>
              <p:cNvPr id="737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solidFill>
                    <a:srgbClr val="FFFFFF"/>
                  </a:solidFill>
                </a:endParaRPr>
              </a:p>
            </p:txBody>
          </p:sp>
          <p:sp>
            <p:nvSpPr>
              <p:cNvPr id="737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solidFill>
                    <a:srgbClr val="FFFFFF"/>
                  </a:solidFill>
                </a:endParaRPr>
              </a:p>
            </p:txBody>
          </p:sp>
        </p:grpSp>
        <p:sp>
          <p:nvSpPr>
            <p:cNvPr id="737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solidFill>
                  <a:srgbClr val="FFFFFF"/>
                </a:solidFill>
              </a:endParaRPr>
            </a:p>
          </p:txBody>
        </p:sp>
        <p:sp>
          <p:nvSpPr>
            <p:cNvPr id="737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solidFill>
                  <a:srgbClr val="FFFFFF"/>
                </a:solidFill>
              </a:endParaRPr>
            </a:p>
          </p:txBody>
        </p:sp>
      </p:grpSp>
      <p:sp>
        <p:nvSpPr>
          <p:cNvPr id="737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solidFill>
                <a:srgbClr val="FFFFFF"/>
              </a:solidFill>
            </a:endParaRPr>
          </a:p>
        </p:txBody>
      </p:sp>
      <p:sp>
        <p:nvSpPr>
          <p:cNvPr id="737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44419999"/>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ustomXml" Target="../ink/ink1.xml"/><Relationship Id="rId5"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www.theatlantic.com/video/archive/2012/01/yosemite/25191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5" Type="http://schemas.openxmlformats.org/officeDocument/2006/relationships/image" Target="../media/image3.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spc="50" dirty="0" smtClean="0">
                <a:ln w="11430"/>
                <a:solidFill>
                  <a:srgbClr val="C00000"/>
                </a:solidFill>
                <a:effectLst>
                  <a:outerShdw blurRad="76200" dist="50800" dir="5400000" algn="tl" rotWithShape="0">
                    <a:srgbClr val="000000">
                      <a:alpha val="65000"/>
                    </a:srgbClr>
                  </a:outerShdw>
                </a:effectLst>
                <a:latin typeface="Calibri"/>
                <a:cs typeface="Calibri"/>
              </a:rPr>
              <a:t>Review </a:t>
            </a:r>
            <a:r>
              <a:rPr lang="en-US" sz="6000" spc="50" dirty="0">
                <a:ln w="11430"/>
                <a:solidFill>
                  <a:srgbClr val="C00000"/>
                </a:solidFill>
                <a:effectLst>
                  <a:outerShdw blurRad="76200" dist="50800" dir="5400000" algn="tl" rotWithShape="0">
                    <a:srgbClr val="000000">
                      <a:alpha val="65000"/>
                    </a:srgbClr>
                  </a:outerShdw>
                </a:effectLst>
                <a:latin typeface="Calibri"/>
                <a:cs typeface="Calibri"/>
              </a:rPr>
              <a:t>of Hosea</a:t>
            </a:r>
          </a:p>
        </p:txBody>
      </p:sp>
      <p:sp>
        <p:nvSpPr>
          <p:cNvPr id="75779" name="Rectangle 3"/>
          <p:cNvSpPr>
            <a:spLocks noGrp="1" noChangeArrowheads="1"/>
          </p:cNvSpPr>
          <p:nvPr>
            <p:ph type="body" idx="4294967295"/>
          </p:nvPr>
        </p:nvSpPr>
        <p:spPr>
          <a:xfrm>
            <a:off x="533400" y="1981200"/>
            <a:ext cx="8229600" cy="2392363"/>
          </a:xfrm>
          <a:effectLst/>
        </p:spPr>
        <p:txBody>
          <a:bodyPr/>
          <a:lstStyle/>
          <a:p>
            <a:pPr>
              <a:lnSpc>
                <a:spcPct val="90000"/>
              </a:lnSpc>
              <a:buClr>
                <a:srgbClr val="C00000"/>
              </a:buClr>
            </a:pPr>
            <a:r>
              <a:rPr lang="en-US" dirty="0">
                <a:solidFill>
                  <a:schemeClr val="bg2"/>
                </a:solidFill>
                <a:effectLst>
                  <a:outerShdw blurRad="38100" dist="38100" dir="2700000" algn="tl">
                    <a:srgbClr val="000000">
                      <a:alpha val="43137"/>
                    </a:srgbClr>
                  </a:outerShdw>
                </a:effectLst>
              </a:rPr>
              <a:t>Get the </a:t>
            </a:r>
            <a:r>
              <a:rPr lang="en-US" i="1" dirty="0">
                <a:solidFill>
                  <a:schemeClr val="bg2"/>
                </a:solidFill>
                <a:effectLst>
                  <a:outerShdw blurRad="38100" dist="38100" dir="2700000" algn="tl">
                    <a:srgbClr val="000000">
                      <a:alpha val="43137"/>
                    </a:srgbClr>
                  </a:outerShdw>
                </a:effectLst>
              </a:rPr>
              <a:t>theology</a:t>
            </a:r>
          </a:p>
          <a:p>
            <a:pPr lvl="1">
              <a:lnSpc>
                <a:spcPct val="90000"/>
              </a:lnSpc>
              <a:buClr>
                <a:srgbClr val="C00000"/>
              </a:buClr>
            </a:pPr>
            <a:r>
              <a:rPr lang="en-US" i="1" dirty="0">
                <a:solidFill>
                  <a:schemeClr val="bg2"/>
                </a:solidFill>
                <a:effectLst>
                  <a:outerShdw blurRad="38100" dist="38100" dir="2700000" algn="tl">
                    <a:srgbClr val="000000">
                      <a:alpha val="43137"/>
                    </a:srgbClr>
                  </a:outerShdw>
                </a:effectLst>
              </a:rPr>
              <a:t>Bad news, Good </a:t>
            </a:r>
            <a:r>
              <a:rPr lang="en-US" i="1" dirty="0" smtClean="0">
                <a:solidFill>
                  <a:schemeClr val="bg2"/>
                </a:solidFill>
                <a:effectLst>
                  <a:outerShdw blurRad="38100" dist="38100" dir="2700000" algn="tl">
                    <a:srgbClr val="000000">
                      <a:alpha val="43137"/>
                    </a:srgbClr>
                  </a:outerShdw>
                </a:effectLst>
              </a:rPr>
              <a:t>news</a:t>
            </a:r>
          </a:p>
          <a:p>
            <a:pPr lvl="1">
              <a:lnSpc>
                <a:spcPct val="90000"/>
              </a:lnSpc>
              <a:buClr>
                <a:srgbClr val="C00000"/>
              </a:buClr>
            </a:pPr>
            <a:r>
              <a:rPr lang="en-US" i="1" dirty="0" smtClean="0">
                <a:solidFill>
                  <a:schemeClr val="bg2"/>
                </a:solidFill>
                <a:effectLst>
                  <a:outerShdw blurRad="38100" dist="38100" dir="2700000" algn="tl">
                    <a:srgbClr val="000000">
                      <a:alpha val="43137"/>
                    </a:srgbClr>
                  </a:outerShdw>
                </a:effectLst>
              </a:rPr>
              <a:t>Divorce</a:t>
            </a:r>
            <a:r>
              <a:rPr lang="en-US" i="1" dirty="0">
                <a:solidFill>
                  <a:schemeClr val="bg2"/>
                </a:solidFill>
                <a:effectLst>
                  <a:outerShdw blurRad="38100" dist="38100" dir="2700000" algn="tl">
                    <a:srgbClr val="000000">
                      <a:alpha val="43137"/>
                    </a:srgbClr>
                  </a:outerShdw>
                </a:effectLst>
              </a:rPr>
              <a:t>, </a:t>
            </a:r>
            <a:r>
              <a:rPr lang="en-US" i="1" dirty="0" smtClean="0">
                <a:solidFill>
                  <a:schemeClr val="bg2"/>
                </a:solidFill>
                <a:effectLst>
                  <a:outerShdw blurRad="38100" dist="38100" dir="2700000" algn="tl">
                    <a:srgbClr val="000000">
                      <a:alpha val="43137"/>
                    </a:srgbClr>
                  </a:outerShdw>
                </a:effectLst>
              </a:rPr>
              <a:t>Remarriage</a:t>
            </a:r>
            <a:endParaRPr lang="en-US" i="1" dirty="0">
              <a:solidFill>
                <a:schemeClr val="bg2"/>
              </a:solidFill>
              <a:effectLst>
                <a:outerShdw blurRad="38100" dist="38100" dir="2700000" algn="tl">
                  <a:srgbClr val="000000">
                    <a:alpha val="43137"/>
                  </a:srgbClr>
                </a:outerShdw>
              </a:effectLst>
            </a:endParaRPr>
          </a:p>
          <a:p>
            <a:pPr>
              <a:lnSpc>
                <a:spcPct val="90000"/>
              </a:lnSpc>
              <a:buClr>
                <a:srgbClr val="C00000"/>
              </a:buClr>
            </a:pPr>
            <a:r>
              <a:rPr lang="en-US" dirty="0">
                <a:solidFill>
                  <a:schemeClr val="bg2"/>
                </a:solidFill>
                <a:effectLst>
                  <a:outerShdw blurRad="38100" dist="38100" dir="2700000" algn="tl">
                    <a:srgbClr val="000000">
                      <a:alpha val="43137"/>
                    </a:srgbClr>
                  </a:outerShdw>
                </a:effectLst>
              </a:rPr>
              <a:t>Don’t miss the </a:t>
            </a:r>
            <a:r>
              <a:rPr lang="en-US" i="1" dirty="0">
                <a:solidFill>
                  <a:schemeClr val="bg2"/>
                </a:solidFill>
                <a:effectLst>
                  <a:outerShdw blurRad="38100" dist="38100" dir="2700000" algn="tl">
                    <a:srgbClr val="000000">
                      <a:alpha val="43137"/>
                    </a:srgbClr>
                  </a:outerShdw>
                </a:effectLst>
              </a:rPr>
              <a:t>heart</a:t>
            </a:r>
          </a:p>
          <a:p>
            <a:pPr lvl="1">
              <a:lnSpc>
                <a:spcPct val="90000"/>
              </a:lnSpc>
              <a:buClr>
                <a:srgbClr val="C00000"/>
              </a:buClr>
            </a:pPr>
            <a:r>
              <a:rPr lang="en-US" dirty="0">
                <a:solidFill>
                  <a:schemeClr val="bg2"/>
                </a:solidFill>
                <a:effectLst>
                  <a:outerShdw blurRad="38100" dist="38100" dir="2700000" algn="tl">
                    <a:srgbClr val="000000">
                      <a:alpha val="43137"/>
                    </a:srgbClr>
                  </a:outerShdw>
                </a:effectLst>
              </a:rPr>
              <a:t>All of </a:t>
            </a:r>
            <a:r>
              <a:rPr lang="en-US" dirty="0" smtClean="0">
                <a:solidFill>
                  <a:schemeClr val="bg2"/>
                </a:solidFill>
                <a:effectLst>
                  <a:outerShdw blurRad="38100" dist="38100" dir="2700000" algn="tl">
                    <a:srgbClr val="000000">
                      <a:alpha val="43137"/>
                    </a:srgbClr>
                  </a:outerShdw>
                </a:effectLst>
              </a:rPr>
              <a:t>Jesus’ </a:t>
            </a:r>
            <a:r>
              <a:rPr lang="en-US" dirty="0">
                <a:solidFill>
                  <a:schemeClr val="bg2"/>
                </a:solidFill>
                <a:effectLst>
                  <a:outerShdw blurRad="38100" dist="38100" dir="2700000" algn="tl">
                    <a:srgbClr val="000000">
                      <a:alpha val="43137"/>
                    </a:srgbClr>
                  </a:outerShdw>
                </a:effectLst>
              </a:rPr>
              <a:t>references to brides and bridegrooms are more meaningful than most people realize.</a:t>
            </a:r>
          </a:p>
        </p:txBody>
      </p:sp>
    </p:spTree>
    <p:extLst>
      <p:ext uri="{BB962C8B-B14F-4D97-AF65-F5344CB8AC3E}">
        <p14:creationId xmlns:p14="http://schemas.microsoft.com/office/powerpoint/2010/main" val="14515975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49225" y="182563"/>
            <a:ext cx="8937625" cy="1981200"/>
          </a:xfrm>
          <a:prstGeom prst="rect">
            <a:avLst/>
          </a:prstGeom>
          <a:noFill/>
          <a:ln w="9525">
            <a:noFill/>
            <a:miter lim="800000"/>
            <a:headEnd/>
            <a:tailEnd/>
          </a:ln>
        </p:spPr>
        <p:txBody>
          <a:bodyPr lIns="0" tIns="0" rIns="0" bIns="0">
            <a:spAutoFit/>
          </a:bodyPr>
          <a:lstStyle/>
          <a:p>
            <a:pPr defTabSz="381000"/>
            <a:r>
              <a:rPr lang="en-US" sz="5000" b="1" i="1">
                <a:solidFill>
                  <a:schemeClr val="bg1"/>
                </a:solidFill>
                <a:latin typeface="Times New Roman Bold"/>
              </a:rPr>
              <a:t>1A Introduction, 1-6</a:t>
            </a:r>
          </a:p>
          <a:p>
            <a:pPr defTabSz="381000"/>
            <a:r>
              <a:rPr lang="en-US" sz="4000" b="1" i="1">
                <a:solidFill>
                  <a:schemeClr val="bg1"/>
                </a:solidFill>
                <a:latin typeface="Times New Roman" pitchFamily="18" charset="0"/>
              </a:rPr>
              <a:t>1B The Rebellion of the People Stated, 1</a:t>
            </a:r>
          </a:p>
          <a:p>
            <a:pPr defTabSz="381000"/>
            <a:r>
              <a:rPr lang="en-US" sz="4000" b="1" i="1">
                <a:solidFill>
                  <a:schemeClr val="bg1"/>
                </a:solidFill>
                <a:latin typeface="Times New Roman" pitchFamily="18" charset="0"/>
              </a:rPr>
              <a:t>2B The Rebellion Illustrated, 2-5</a:t>
            </a:r>
          </a:p>
        </p:txBody>
      </p:sp>
      <p:sp>
        <p:nvSpPr>
          <p:cNvPr id="12292" name="Text Box 4"/>
          <p:cNvSpPr txBox="1">
            <a:spLocks noChangeArrowheads="1"/>
          </p:cNvSpPr>
          <p:nvPr/>
        </p:nvSpPr>
        <p:spPr bwMode="auto">
          <a:xfrm>
            <a:off x="990600" y="2362200"/>
            <a:ext cx="8059738" cy="2989263"/>
          </a:xfrm>
          <a:prstGeom prst="rect">
            <a:avLst/>
          </a:prstGeom>
          <a:noFill/>
          <a:ln w="9525">
            <a:noFill/>
            <a:miter lim="800000"/>
            <a:headEnd/>
            <a:tailEnd/>
          </a:ln>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5:5</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5 Now I will tell you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what I am going to do to my vineyard: </a:t>
            </a:r>
          </a:p>
          <a:p>
            <a:pPr defTabSz="381000"/>
            <a:r>
              <a:rPr lang="en-US" sz="2800" i="1" dirty="0">
                <a:solidFill>
                  <a:srgbClr val="FFFF66"/>
                </a:solidFill>
                <a:effectLst>
                  <a:outerShdw blurRad="50800" dist="50800" dir="5400000" algn="ctr" rotWithShape="0">
                    <a:schemeClr val="tx1"/>
                  </a:outerShdw>
                </a:effectLst>
                <a:latin typeface="Times New Roman" pitchFamily="18" charset="0"/>
              </a:rPr>
              <a:t>I will take away its hedge,</a:t>
            </a:r>
            <a:r>
              <a:rPr lang="en-US" sz="2800" i="1" dirty="0">
                <a:solidFill>
                  <a:srgbClr val="FDE89B"/>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it will be destroyed; </a:t>
            </a:r>
          </a:p>
          <a:p>
            <a:pPr defTabSz="381000"/>
            <a:r>
              <a:rPr lang="en-US" sz="2800" i="1" dirty="0">
                <a:solidFill>
                  <a:srgbClr val="FFFF66"/>
                </a:solidFill>
                <a:effectLst>
                  <a:outerShdw blurRad="50800" dist="50800" dir="5400000" algn="ctr" rotWithShape="0">
                    <a:schemeClr val="tx1"/>
                  </a:outerShdw>
                </a:effectLst>
                <a:latin typeface="Times New Roman" pitchFamily="18" charset="0"/>
              </a:rPr>
              <a:t>I will break down its wall,</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it will be trampled. </a:t>
            </a:r>
          </a:p>
        </p:txBody>
      </p:sp>
      <p:sp>
        <p:nvSpPr>
          <p:cNvPr id="12294" name="Text Box 6"/>
          <p:cNvSpPr txBox="1">
            <a:spLocks noChangeArrowheads="1"/>
          </p:cNvSpPr>
          <p:nvPr/>
        </p:nvSpPr>
        <p:spPr bwMode="auto">
          <a:xfrm>
            <a:off x="609600" y="5622925"/>
            <a:ext cx="8405813" cy="854075"/>
          </a:xfrm>
          <a:prstGeom prst="rect">
            <a:avLst/>
          </a:prstGeom>
          <a:noFill/>
          <a:ln w="9525">
            <a:noFill/>
            <a:miter lim="800000"/>
            <a:headEnd/>
            <a:tailEnd/>
          </a:ln>
        </p:spPr>
        <p:txBody>
          <a:bodyPr lIns="0" tIns="0" rIns="0" bIns="0">
            <a:spAutoFit/>
          </a:bodyPr>
          <a:lstStyle/>
          <a:p>
            <a:pPr defTabSz="381000"/>
            <a:r>
              <a:rPr lang="en-US" sz="2800" b="1" i="1" dirty="0">
                <a:solidFill>
                  <a:srgbClr val="FFFFFF"/>
                </a:solidFill>
                <a:latin typeface="Times New Roman" pitchFamily="18" charset="0"/>
              </a:rPr>
              <a:t>John 15:1</a:t>
            </a:r>
          </a:p>
          <a:p>
            <a:pPr defTabSz="381000"/>
            <a:r>
              <a:rPr lang="en-US" sz="2800" b="1" i="1" dirty="0" smtClean="0">
                <a:solidFill>
                  <a:srgbClr val="FFFFFF"/>
                </a:solidFill>
                <a:latin typeface="Times New Roman" pitchFamily="18" charset="0"/>
              </a:rPr>
              <a:t>1 "I </a:t>
            </a:r>
            <a:r>
              <a:rPr lang="en-US" sz="2800" b="1" i="1" dirty="0">
                <a:solidFill>
                  <a:srgbClr val="FFFFFF"/>
                </a:solidFill>
                <a:latin typeface="Times New Roman" pitchFamily="18" charset="0"/>
              </a:rPr>
              <a:t>am the </a:t>
            </a:r>
            <a:r>
              <a:rPr lang="en-US" sz="2800" b="1" i="1" dirty="0">
                <a:solidFill>
                  <a:srgbClr val="FFFFFF"/>
                </a:solidFill>
                <a:effectLst>
                  <a:outerShdw blurRad="50800" dist="50800" dir="5400000" algn="ctr" rotWithShape="0">
                    <a:schemeClr val="tx1"/>
                  </a:outerShdw>
                </a:effectLst>
                <a:latin typeface="Times New Roman" pitchFamily="18" charset="0"/>
              </a:rPr>
              <a:t>true</a:t>
            </a:r>
            <a:r>
              <a:rPr lang="en-US" sz="2800" b="1" i="1" dirty="0">
                <a:solidFill>
                  <a:srgbClr val="FFFFFF"/>
                </a:solidFill>
                <a:latin typeface="Times New Roman" pitchFamily="18" charset="0"/>
              </a:rPr>
              <a:t> vine, and my Father is the gardener.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49225" y="182563"/>
            <a:ext cx="8937625" cy="1981200"/>
          </a:xfrm>
          <a:prstGeom prst="rect">
            <a:avLst/>
          </a:prstGeom>
          <a:noFill/>
          <a:ln w="9525">
            <a:noFill/>
            <a:miter lim="800000"/>
            <a:headEnd/>
            <a:tailEnd/>
          </a:ln>
        </p:spPr>
        <p:txBody>
          <a:bodyPr lIns="0" tIns="0" rIns="0" bIns="0">
            <a:spAutoFit/>
          </a:bodyPr>
          <a:lstStyle/>
          <a:p>
            <a:pPr defTabSz="381000"/>
            <a:r>
              <a:rPr lang="en-US" sz="5000" b="1" i="1" dirty="0">
                <a:solidFill>
                  <a:schemeClr val="bg1"/>
                </a:solidFill>
                <a:latin typeface="Times New Roman Bold"/>
              </a:rPr>
              <a:t>1A Introduction, 1-6</a:t>
            </a:r>
          </a:p>
          <a:p>
            <a:pPr defTabSz="381000"/>
            <a:r>
              <a:rPr lang="en-US" sz="4000" b="1" i="1" dirty="0">
                <a:solidFill>
                  <a:schemeClr val="bg1"/>
                </a:solidFill>
                <a:latin typeface="Times New Roman" pitchFamily="18" charset="0"/>
              </a:rPr>
              <a:t>3B The Solution: The example of </a:t>
            </a:r>
            <a:r>
              <a:rPr lang="en-US" sz="4000" b="1" i="1" dirty="0" smtClean="0">
                <a:solidFill>
                  <a:schemeClr val="bg1"/>
                </a:solidFill>
                <a:latin typeface="Times New Roman" pitchFamily="18" charset="0"/>
              </a:rPr>
              <a:t>Isaiah</a:t>
            </a:r>
            <a:r>
              <a:rPr lang="fr-FR" sz="4000" b="1" i="1" dirty="0" smtClean="0">
                <a:solidFill>
                  <a:schemeClr val="bg1"/>
                </a:solidFill>
                <a:latin typeface="WP TypographicSymbols" pitchFamily="2" charset="0"/>
              </a:rPr>
              <a:t>'</a:t>
            </a:r>
            <a:r>
              <a:rPr lang="en-US" sz="4000" b="1" i="1" dirty="0" smtClean="0">
                <a:solidFill>
                  <a:schemeClr val="bg1"/>
                </a:solidFill>
                <a:latin typeface="Times New Roman" pitchFamily="18" charset="0"/>
              </a:rPr>
              <a:t>s </a:t>
            </a:r>
            <a:r>
              <a:rPr lang="en-US" sz="4000" b="1" i="1" dirty="0">
                <a:solidFill>
                  <a:schemeClr val="bg1"/>
                </a:solidFill>
                <a:latin typeface="Times New Roman" pitchFamily="18" charset="0"/>
              </a:rPr>
              <a:t>Call, 6</a:t>
            </a:r>
          </a:p>
        </p:txBody>
      </p:sp>
      <p:sp>
        <p:nvSpPr>
          <p:cNvPr id="13316" name="Text Box 4"/>
          <p:cNvSpPr txBox="1">
            <a:spLocks noChangeArrowheads="1"/>
          </p:cNvSpPr>
          <p:nvPr/>
        </p:nvSpPr>
        <p:spPr bwMode="auto">
          <a:xfrm>
            <a:off x="533400" y="2405063"/>
            <a:ext cx="8394700" cy="3843337"/>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6:1-3</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1 In the year that King Uzziah died, I saw the Lord seated on a throne, high and exalted, and the train of his robe filled the temple. 2 Above him were seraphs, each with six wings: With two wings they covered their faces, with two they covered their feet, and with two they were flying. 3 And they were calling to one another: </a:t>
            </a:r>
          </a:p>
          <a:p>
            <a:pPr defTabSz="381000"/>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Holy</a:t>
            </a:r>
            <a:r>
              <a:rPr lang="en-US" sz="2800" i="1" dirty="0">
                <a:solidFill>
                  <a:srgbClr val="FFFFFF"/>
                </a:solidFill>
                <a:effectLst>
                  <a:outerShdw blurRad="50800" dist="50800" dir="5400000" algn="ctr" rotWithShape="0">
                    <a:schemeClr val="tx1"/>
                  </a:outerShdw>
                </a:effectLst>
                <a:latin typeface="Times New Roman" pitchFamily="18" charset="0"/>
              </a:rPr>
              <a:t>, holy, holy is the L</a:t>
            </a:r>
            <a:r>
              <a:rPr lang="en-US" sz="2000" i="1" dirty="0">
                <a:solidFill>
                  <a:srgbClr val="FFFFFF"/>
                </a:solidFill>
                <a:effectLst>
                  <a:outerShdw blurRad="50800" dist="50800" dir="5400000" algn="ctr" rotWithShape="0">
                    <a:schemeClr val="tx1"/>
                  </a:outerShdw>
                </a:effectLst>
                <a:latin typeface="Times New Roman" pitchFamily="18" charset="0"/>
              </a:rPr>
              <a:t>ORD</a:t>
            </a:r>
            <a:r>
              <a:rPr lang="en-US" sz="2800" i="1" dirty="0">
                <a:solidFill>
                  <a:srgbClr val="FFFFFF"/>
                </a:solidFill>
                <a:effectLst>
                  <a:outerShdw blurRad="50800" dist="50800" dir="5400000" algn="ctr" rotWithShape="0">
                    <a:schemeClr val="tx1"/>
                  </a:outerShdw>
                </a:effectLst>
                <a:latin typeface="Times New Roman" pitchFamily="18" charset="0"/>
              </a:rPr>
              <a:t> Almighty;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whole earth is full of his glory</a:t>
            </a:r>
            <a:r>
              <a:rPr lang="en-US" sz="2800" i="1" dirty="0" smtClean="0">
                <a:solidFill>
                  <a:srgbClr val="FFFFFF"/>
                </a:solidFill>
                <a:effectLst>
                  <a:outerShdw blurRad="50800" dist="50800" dir="5400000" algn="ctr" rotWithShape="0">
                    <a:schemeClr val="tx1"/>
                  </a:outerShdw>
                </a:effectLst>
                <a:latin typeface="Times New Roman" pitchFamily="18"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 </a:t>
            </a:r>
            <a:endParaRPr lang="en-US" sz="2800" i="1" dirty="0">
              <a:solidFill>
                <a:srgbClr val="FFFFFF"/>
              </a:solidFill>
              <a:effectLst>
                <a:outerShdw blurRad="50800" dist="50800" dir="5400000" algn="ctr" rotWithShape="0">
                  <a:schemeClr val="tx1"/>
                </a:outerShdw>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49225" y="182563"/>
            <a:ext cx="8937625" cy="1981200"/>
          </a:xfrm>
          <a:prstGeom prst="rect">
            <a:avLst/>
          </a:prstGeom>
          <a:noFill/>
          <a:ln w="9525">
            <a:noFill/>
            <a:miter lim="800000"/>
            <a:headEnd/>
            <a:tailEnd/>
          </a:ln>
        </p:spPr>
        <p:txBody>
          <a:bodyPr lIns="0" tIns="0" rIns="0" bIns="0">
            <a:spAutoFit/>
          </a:bodyPr>
          <a:lstStyle/>
          <a:p>
            <a:pPr defTabSz="381000"/>
            <a:r>
              <a:rPr lang="en-US" sz="5000" b="1" i="1" dirty="0">
                <a:solidFill>
                  <a:schemeClr val="bg1"/>
                </a:solidFill>
                <a:latin typeface="Times New Roman Bold"/>
              </a:rPr>
              <a:t>1A Introduction, 1-6</a:t>
            </a:r>
          </a:p>
          <a:p>
            <a:pPr defTabSz="381000"/>
            <a:r>
              <a:rPr lang="en-US" sz="4000" b="1" i="1" dirty="0">
                <a:solidFill>
                  <a:schemeClr val="bg1"/>
                </a:solidFill>
                <a:latin typeface="Times New Roman" pitchFamily="18" charset="0"/>
              </a:rPr>
              <a:t>3B The Solution: The example of </a:t>
            </a:r>
            <a:r>
              <a:rPr lang="en-US" sz="4000" b="1" i="1" dirty="0" smtClean="0">
                <a:solidFill>
                  <a:schemeClr val="bg1"/>
                </a:solidFill>
                <a:latin typeface="Times New Roman" pitchFamily="18" charset="0"/>
              </a:rPr>
              <a:t>Isaiah</a:t>
            </a:r>
            <a:r>
              <a:rPr lang="fr-FR" sz="4000" b="1" i="1" dirty="0" smtClean="0">
                <a:solidFill>
                  <a:schemeClr val="bg1"/>
                </a:solidFill>
                <a:latin typeface="WP TypographicSymbols" pitchFamily="2" charset="0"/>
              </a:rPr>
              <a:t>'</a:t>
            </a:r>
            <a:r>
              <a:rPr lang="en-US" sz="4000" b="1" i="1" dirty="0" smtClean="0">
                <a:solidFill>
                  <a:schemeClr val="bg1"/>
                </a:solidFill>
                <a:latin typeface="Times New Roman" pitchFamily="18" charset="0"/>
              </a:rPr>
              <a:t>s </a:t>
            </a:r>
            <a:r>
              <a:rPr lang="en-US" sz="4000" b="1" i="1" dirty="0">
                <a:solidFill>
                  <a:schemeClr val="bg1"/>
                </a:solidFill>
                <a:latin typeface="Times New Roman" pitchFamily="18" charset="0"/>
              </a:rPr>
              <a:t>Call, 6</a:t>
            </a:r>
          </a:p>
        </p:txBody>
      </p:sp>
      <p:sp>
        <p:nvSpPr>
          <p:cNvPr id="14340" name="Text Box 4"/>
          <p:cNvSpPr txBox="1">
            <a:spLocks noChangeArrowheads="1"/>
          </p:cNvSpPr>
          <p:nvPr/>
        </p:nvSpPr>
        <p:spPr bwMode="auto">
          <a:xfrm>
            <a:off x="304800" y="2286000"/>
            <a:ext cx="8408988" cy="3843338"/>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6:5-7</a:t>
            </a:r>
          </a:p>
          <a:p>
            <a:pPr defTabSz="381000"/>
            <a:r>
              <a:rPr lang="en-US" sz="2800" i="1" dirty="0" smtClean="0">
                <a:solidFill>
                  <a:srgbClr val="FFFFFF"/>
                </a:solidFill>
                <a:effectLst>
                  <a:outerShdw blurRad="50800" dist="50800" dir="5400000" algn="ctr" rotWithShape="0">
                    <a:schemeClr val="tx1"/>
                  </a:outerShdw>
                </a:effectLst>
                <a:latin typeface="Times New Roman" pitchFamily="18" charset="0"/>
              </a:rPr>
              <a:t>5 "Woe </a:t>
            </a:r>
            <a:r>
              <a:rPr lang="en-US" sz="2800" i="1" dirty="0">
                <a:solidFill>
                  <a:srgbClr val="FFFFFF"/>
                </a:solidFill>
                <a:effectLst>
                  <a:outerShdw blurRad="50800" dist="50800" dir="5400000" algn="ctr" rotWithShape="0">
                    <a:schemeClr val="tx1"/>
                  </a:outerShdw>
                </a:effectLst>
                <a:latin typeface="Times New Roman" pitchFamily="18" charset="0"/>
              </a:rPr>
              <a:t>to me</a:t>
            </a:r>
            <a:r>
              <a:rPr lang="en-US" sz="2800" i="1" dirty="0" smtClean="0">
                <a:solidFill>
                  <a:srgbClr val="FFFFFF"/>
                </a:solidFill>
                <a:effectLst>
                  <a:outerShdw blurRad="50800" dist="50800" dir="5400000" algn="ctr" rotWithShape="0">
                    <a:schemeClr val="tx1"/>
                  </a:outerShdw>
                </a:effectLst>
                <a:latin typeface="Times New Roman" pitchFamily="18"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 </a:t>
            </a:r>
            <a:r>
              <a:rPr lang="en-US" sz="2800" i="1" dirty="0">
                <a:solidFill>
                  <a:srgbClr val="FFFFFF"/>
                </a:solidFill>
                <a:effectLst>
                  <a:outerShdw blurRad="50800" dist="50800" dir="5400000" algn="ctr" rotWithShape="0">
                    <a:schemeClr val="tx1"/>
                  </a:outerShdw>
                </a:effectLst>
                <a:latin typeface="Times New Roman" pitchFamily="18" charset="0"/>
              </a:rPr>
              <a:t>I cried</a:t>
            </a:r>
            <a:r>
              <a:rPr lang="en-US" sz="2800" i="1" dirty="0" smtClean="0">
                <a:solidFill>
                  <a:srgbClr val="FFFFFF"/>
                </a:solidFill>
                <a:effectLst>
                  <a:outerShdw blurRad="50800" dist="50800" dir="5400000" algn="ctr" rotWithShape="0">
                    <a:schemeClr val="tx1"/>
                  </a:outerShdw>
                </a:effectLst>
                <a:latin typeface="Times New Roman" pitchFamily="18" charset="0"/>
              </a:rPr>
              <a:t>. "I </a:t>
            </a:r>
            <a:r>
              <a:rPr lang="en-US" sz="2800" i="1" dirty="0">
                <a:solidFill>
                  <a:srgbClr val="FFFFFF"/>
                </a:solidFill>
                <a:effectLst>
                  <a:outerShdw blurRad="50800" dist="50800" dir="5400000" algn="ctr" rotWithShape="0">
                    <a:schemeClr val="tx1"/>
                  </a:outerShdw>
                </a:effectLst>
                <a:latin typeface="Times New Roman" pitchFamily="18" charset="0"/>
              </a:rPr>
              <a:t>am ruined! For I am a man of </a:t>
            </a:r>
            <a:r>
              <a:rPr lang="en-US" sz="2800" i="1" dirty="0">
                <a:solidFill>
                  <a:srgbClr val="FFFF66"/>
                </a:solidFill>
                <a:effectLst>
                  <a:outerShdw blurRad="50800" dist="50800" dir="5400000" algn="ctr" rotWithShape="0">
                    <a:schemeClr val="tx1"/>
                  </a:outerShdw>
                </a:effectLst>
                <a:latin typeface="Times New Roman" pitchFamily="18" charset="0"/>
              </a:rPr>
              <a:t>unclean lips</a:t>
            </a:r>
            <a:r>
              <a:rPr lang="en-US" sz="2800" i="1" dirty="0">
                <a:solidFill>
                  <a:srgbClr val="FFFFFF"/>
                </a:solidFill>
                <a:effectLst>
                  <a:outerShdw blurRad="50800" dist="50800" dir="5400000" algn="ctr" rotWithShape="0">
                    <a:schemeClr val="tx1"/>
                  </a:outerShdw>
                </a:effectLst>
                <a:latin typeface="Times New Roman" pitchFamily="18" charset="0"/>
              </a:rPr>
              <a:t>, and I live among a people of unclean lips, and my eyes have seen the King, the L</a:t>
            </a:r>
            <a:r>
              <a:rPr lang="en-US" sz="2000" i="1" dirty="0">
                <a:solidFill>
                  <a:srgbClr val="FFFFFF"/>
                </a:solidFill>
                <a:effectLst>
                  <a:outerShdw blurRad="50800" dist="50800" dir="5400000" algn="ctr" rotWithShape="0">
                    <a:schemeClr val="tx1"/>
                  </a:outerShdw>
                </a:effectLst>
                <a:latin typeface="Times New Roman" pitchFamily="18" charset="0"/>
              </a:rPr>
              <a:t>ORD </a:t>
            </a:r>
            <a:r>
              <a:rPr lang="en-US" sz="2800" i="1" dirty="0">
                <a:solidFill>
                  <a:srgbClr val="FFFFFF"/>
                </a:solidFill>
                <a:effectLst>
                  <a:outerShdw blurRad="50800" dist="50800" dir="5400000" algn="ctr" rotWithShape="0">
                    <a:schemeClr val="tx1"/>
                  </a:outerShdw>
                </a:effectLst>
                <a:latin typeface="Times New Roman" pitchFamily="18" charset="0"/>
              </a:rPr>
              <a:t>Almighty</a:t>
            </a:r>
            <a:r>
              <a:rPr lang="en-US" sz="2800" i="1" dirty="0" smtClean="0">
                <a:solidFill>
                  <a:srgbClr val="FFFFFF"/>
                </a:solidFill>
                <a:effectLst>
                  <a:outerShdw blurRad="50800" dist="50800" dir="5400000" algn="ctr" rotWithShape="0">
                    <a:schemeClr val="tx1"/>
                  </a:outerShdw>
                </a:effectLst>
                <a:latin typeface="Times New Roman" pitchFamily="18"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 </a:t>
            </a:r>
            <a:endParaRPr lang="en-US" sz="2800"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6 Then one of the seraphs flew to me with a live coal in his hand, which he had taken with tongs from the altar. 7 With it he touched my mouth and said</a:t>
            </a:r>
            <a:r>
              <a:rPr lang="en-US" sz="2800" i="1" dirty="0" smtClean="0">
                <a:solidFill>
                  <a:srgbClr val="FFFFFF"/>
                </a:solidFill>
                <a:effectLst>
                  <a:outerShdw blurRad="50800" dist="50800" dir="5400000" algn="ctr" rotWithShape="0">
                    <a:schemeClr val="tx1"/>
                  </a:outerShdw>
                </a:effectLst>
                <a:latin typeface="Times New Roman" pitchFamily="18" charset="0"/>
              </a:rPr>
              <a:t>, "See</a:t>
            </a:r>
            <a:r>
              <a:rPr lang="en-US" sz="2800" i="1" dirty="0">
                <a:solidFill>
                  <a:srgbClr val="FFFFFF"/>
                </a:solidFill>
                <a:effectLst>
                  <a:outerShdw blurRad="50800" dist="50800" dir="5400000" algn="ctr" rotWithShape="0">
                    <a:schemeClr val="tx1"/>
                  </a:outerShdw>
                </a:effectLst>
                <a:latin typeface="Times New Roman" pitchFamily="18" charset="0"/>
              </a:rPr>
              <a:t>, this has touched your lips; your guilt is taken away and </a:t>
            </a:r>
            <a:r>
              <a:rPr lang="en-US" sz="2800" i="1" dirty="0">
                <a:solidFill>
                  <a:srgbClr val="FFFF66"/>
                </a:solidFill>
                <a:effectLst>
                  <a:outerShdw blurRad="50800" dist="50800" dir="5400000" algn="ctr" rotWithShape="0">
                    <a:schemeClr val="tx1"/>
                  </a:outerShdw>
                </a:effectLst>
                <a:latin typeface="Times New Roman" pitchFamily="18" charset="0"/>
              </a:rPr>
              <a:t>your sin atoned for</a:t>
            </a:r>
            <a:r>
              <a:rPr lang="en-US" sz="2800" i="1" dirty="0" smtClean="0">
                <a:solidFill>
                  <a:srgbClr val="FFFFFF"/>
                </a:solidFill>
                <a:effectLst>
                  <a:outerShdw blurRad="50800" dist="50800" dir="5400000" algn="ctr" rotWithShape="0">
                    <a:schemeClr val="tx1"/>
                  </a:outerShdw>
                </a:effectLst>
                <a:latin typeface="Times New Roman" pitchFamily="18"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 </a:t>
            </a:r>
            <a:endParaRPr lang="en-US" sz="2800" i="1" dirty="0">
              <a:solidFill>
                <a:srgbClr val="FFFFFF"/>
              </a:solidFill>
              <a:effectLst>
                <a:outerShdw blurRad="50800" dist="50800" dir="5400000" algn="ctr" rotWithShape="0">
                  <a:schemeClr val="tx1"/>
                </a:outerShdw>
              </a:effectLst>
              <a:latin typeface="Times New Roman" pitchFamily="18" charset="0"/>
            </a:endParaRPr>
          </a:p>
        </p:txBody>
      </p:sp>
      <p:sp>
        <p:nvSpPr>
          <p:cNvPr id="14345" name="WordArt 9"/>
          <p:cNvSpPr>
            <a:spLocks noChangeArrowheads="1" noChangeShapeType="1" noTextEdit="1"/>
          </p:cNvSpPr>
          <p:nvPr/>
        </p:nvSpPr>
        <p:spPr bwMode="auto">
          <a:xfrm rot="-760217">
            <a:off x="1695662" y="2350069"/>
            <a:ext cx="5848017" cy="3604138"/>
          </a:xfrm>
          <a:prstGeom prst="rect">
            <a:avLst/>
          </a:prstGeom>
          <a:effectLst>
            <a:outerShdw blurRad="101600" dist="101600" dir="3000000" algn="ctr" rotWithShape="0">
              <a:schemeClr val="tx1"/>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a:rPr>
              <a:t>Isaiah</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a:endParaRPr>
          </a:p>
          <a:p>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a:rPr>
              <a:t>Trusts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fade">
                                      <p:cBhvr>
                                        <p:cTn id="7" dur="1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49225" y="182563"/>
            <a:ext cx="8937625" cy="1981200"/>
          </a:xfrm>
          <a:prstGeom prst="rect">
            <a:avLst/>
          </a:prstGeom>
          <a:noFill/>
          <a:ln w="9525">
            <a:noFill/>
            <a:miter lim="800000"/>
            <a:headEnd/>
            <a:tailEnd/>
          </a:ln>
        </p:spPr>
        <p:txBody>
          <a:bodyPr lIns="0" tIns="0" rIns="0" bIns="0">
            <a:spAutoFit/>
          </a:bodyPr>
          <a:lstStyle/>
          <a:p>
            <a:pPr defTabSz="381000"/>
            <a:r>
              <a:rPr lang="en-US" sz="5000" b="1" i="1" dirty="0">
                <a:solidFill>
                  <a:schemeClr val="bg1"/>
                </a:solidFill>
                <a:latin typeface="Times New Roman Bold"/>
              </a:rPr>
              <a:t>1A Introduction, 1-6</a:t>
            </a:r>
          </a:p>
          <a:p>
            <a:pPr defTabSz="381000"/>
            <a:r>
              <a:rPr lang="en-US" sz="4000" b="1" i="1" dirty="0">
                <a:solidFill>
                  <a:schemeClr val="bg1"/>
                </a:solidFill>
                <a:latin typeface="Times New Roman" pitchFamily="18" charset="0"/>
              </a:rPr>
              <a:t>3B The Solution: The example of </a:t>
            </a:r>
            <a:r>
              <a:rPr lang="en-US" sz="4000" b="1" i="1" dirty="0" smtClean="0">
                <a:solidFill>
                  <a:schemeClr val="bg1"/>
                </a:solidFill>
                <a:latin typeface="Times New Roman" pitchFamily="18" charset="0"/>
              </a:rPr>
              <a:t>Isaiah</a:t>
            </a:r>
            <a:r>
              <a:rPr lang="fr-FR" sz="4000" b="1" i="1" dirty="0" smtClean="0">
                <a:solidFill>
                  <a:schemeClr val="bg1"/>
                </a:solidFill>
                <a:latin typeface="WP TypographicSymbols" pitchFamily="2" charset="0"/>
              </a:rPr>
              <a:t>'</a:t>
            </a:r>
            <a:r>
              <a:rPr lang="en-US" sz="4000" b="1" i="1" dirty="0" smtClean="0">
                <a:solidFill>
                  <a:schemeClr val="bg1"/>
                </a:solidFill>
                <a:latin typeface="Times New Roman" pitchFamily="18" charset="0"/>
              </a:rPr>
              <a:t>s </a:t>
            </a:r>
            <a:r>
              <a:rPr lang="en-US" sz="4000" b="1" i="1" dirty="0">
                <a:solidFill>
                  <a:schemeClr val="bg1"/>
                </a:solidFill>
                <a:latin typeface="Times New Roman" pitchFamily="18" charset="0"/>
              </a:rPr>
              <a:t>Call, 6</a:t>
            </a:r>
          </a:p>
        </p:txBody>
      </p:sp>
      <p:sp>
        <p:nvSpPr>
          <p:cNvPr id="15364" name="Text Box 4"/>
          <p:cNvSpPr txBox="1">
            <a:spLocks noChangeArrowheads="1"/>
          </p:cNvSpPr>
          <p:nvPr/>
        </p:nvSpPr>
        <p:spPr bwMode="auto">
          <a:xfrm>
            <a:off x="533400" y="2362200"/>
            <a:ext cx="8393113" cy="2562225"/>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Isaiah 6:8</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8 Then I heard the voice of the Lord saying, </a:t>
            </a:r>
            <a:r>
              <a:rPr lang="en-US" sz="2800" i="1" dirty="0" smtClean="0">
                <a:solidFill>
                  <a:srgbClr val="FFFFFF"/>
                </a:solidFill>
                <a:effectLst>
                  <a:outerShdw blurRad="50800" dist="50800" dir="5400000" algn="ctr" rotWithShape="0">
                    <a:schemeClr val="tx1"/>
                  </a:outerShdw>
                </a:effectLst>
                <a:latin typeface="Times New Roman" pitchFamily="18" charset="0"/>
                <a:cs typeface="Times New Roman" pitchFamily="18" charset="0"/>
              </a:rPr>
              <a:t>“Whom </a:t>
            </a:r>
            <a:r>
              <a:rPr lang="en-US" sz="2800" i="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shall I send? And </a:t>
            </a:r>
            <a:r>
              <a:rPr lang="en-US" sz="2800" i="1" dirty="0">
                <a:solidFill>
                  <a:srgbClr val="FFFF66"/>
                </a:solidFill>
                <a:effectLst>
                  <a:outerShdw blurRad="50800" dist="50800" dir="5400000" algn="ctr" rotWithShape="0">
                    <a:schemeClr val="tx1"/>
                  </a:outerShdw>
                </a:effectLst>
                <a:latin typeface="Times New Roman" pitchFamily="18" charset="0"/>
                <a:cs typeface="Times New Roman" pitchFamily="18" charset="0"/>
              </a:rPr>
              <a:t>who will go for us</a:t>
            </a:r>
            <a:r>
              <a:rPr lang="en-US" sz="2800" i="1" dirty="0" smtClean="0">
                <a:solidFill>
                  <a:srgbClr val="FFFF66"/>
                </a:solidFill>
                <a:effectLst>
                  <a:outerShdw blurRad="50800" dist="50800" dir="5400000" algn="ctr" rotWithShape="0">
                    <a:schemeClr val="tx1"/>
                  </a:outerShdw>
                </a:effectLst>
                <a:latin typeface="Times New Roman" pitchFamily="18" charset="0"/>
                <a:cs typeface="Times New Roman" pitchFamily="18"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cs typeface="Times New Roman" pitchFamily="18" charset="0"/>
              </a:rPr>
              <a:t>”</a:t>
            </a:r>
            <a:endParaRPr lang="en-US" sz="2800" i="1" dirty="0">
              <a:solidFill>
                <a:srgbClr val="FFFFFF"/>
              </a:solidFill>
              <a:effectLst>
                <a:outerShdw blurRad="50800" dist="50800" dir="5400000" algn="ctr" rotWithShape="0">
                  <a:schemeClr val="tx1"/>
                </a:outerShdw>
              </a:effectLst>
              <a:latin typeface="Times New Roman" pitchFamily="18" charset="0"/>
              <a:cs typeface="Times New Roman" pitchFamily="18" charset="0"/>
            </a:endParaRPr>
          </a:p>
          <a:p>
            <a:pPr defTabSz="381000"/>
            <a:r>
              <a:rPr lang="en-US" sz="2800" i="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And I said, </a:t>
            </a:r>
          </a:p>
          <a:p>
            <a:pPr defTabSz="381000"/>
            <a:r>
              <a:rPr lang="en-US" sz="2800" i="1" dirty="0" smtClean="0">
                <a:solidFill>
                  <a:srgbClr val="FFFFFF"/>
                </a:solidFill>
                <a:effectLst>
                  <a:outerShdw blurRad="50800" dist="50800" dir="5400000" algn="ctr" rotWithShape="0">
                    <a:schemeClr val="tx1"/>
                  </a:outerShdw>
                </a:effectLst>
                <a:latin typeface="Times New Roman" pitchFamily="18" charset="0"/>
                <a:cs typeface="Times New Roman" pitchFamily="18" charset="0"/>
              </a:rPr>
              <a:t>“Here </a:t>
            </a:r>
            <a:r>
              <a:rPr lang="en-US" sz="2800" i="1" dirty="0">
                <a:solidFill>
                  <a:srgbClr val="FFFFFF"/>
                </a:solidFill>
                <a:effectLst>
                  <a:outerShdw blurRad="50800" dist="50800" dir="5400000" algn="ctr" rotWithShape="0">
                    <a:schemeClr val="tx1"/>
                  </a:outerShdw>
                </a:effectLst>
                <a:latin typeface="Times New Roman" pitchFamily="18" charset="0"/>
                <a:cs typeface="Times New Roman" pitchFamily="18" charset="0"/>
              </a:rPr>
              <a:t>am I.   </a:t>
            </a:r>
            <a:r>
              <a:rPr lang="en-US" sz="2800" i="1" dirty="0">
                <a:solidFill>
                  <a:srgbClr val="FFFF66"/>
                </a:solidFill>
                <a:effectLst>
                  <a:outerShdw blurRad="50800" dist="50800" dir="5400000" algn="ctr" rotWithShape="0">
                    <a:schemeClr val="tx1"/>
                  </a:outerShdw>
                </a:effectLst>
                <a:latin typeface="Times New Roman" pitchFamily="18" charset="0"/>
                <a:cs typeface="Times New Roman" pitchFamily="18" charset="0"/>
              </a:rPr>
              <a:t>Send me</a:t>
            </a:r>
            <a:r>
              <a:rPr lang="en-US" sz="2800" i="1" dirty="0" smtClean="0">
                <a:solidFill>
                  <a:srgbClr val="FFFF66"/>
                </a:solidFill>
                <a:effectLst>
                  <a:outerShdw blurRad="50800" dist="50800" dir="5400000" algn="ctr" rotWithShape="0">
                    <a:schemeClr val="tx1"/>
                  </a:outerShdw>
                </a:effectLst>
                <a:latin typeface="Times New Roman" pitchFamily="18" charset="0"/>
                <a:cs typeface="Times New Roman" pitchFamily="18"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cs typeface="Times New Roman" pitchFamily="18" charset="0"/>
              </a:rPr>
              <a:t>”</a:t>
            </a:r>
            <a:endParaRPr lang="en-US" sz="2800" i="1" dirty="0">
              <a:solidFill>
                <a:srgbClr val="FFFFFF"/>
              </a:solidFill>
              <a:effectLst>
                <a:outerShdw blurRad="50800" dist="50800" dir="5400000" algn="ctr" rotWithShape="0">
                  <a:schemeClr val="tx1"/>
                </a:outerShdw>
              </a:effectLst>
              <a:latin typeface="Times New Roman" pitchFamily="18" charset="0"/>
              <a:cs typeface="Times New Roman" pitchFamily="18" charset="0"/>
            </a:endParaRPr>
          </a:p>
          <a:p>
            <a:pPr defTabSz="381000"/>
            <a:endParaRPr lang="en-US" sz="2800" i="1" dirty="0">
              <a:solidFill>
                <a:srgbClr val="FFFFFF"/>
              </a:solidFill>
              <a:effectLst>
                <a:outerShdw blurRad="50800" dist="50800" dir="5400000" algn="ctr" rotWithShape="0">
                  <a:schemeClr val="tx1"/>
                </a:outerShdw>
              </a:effectLst>
              <a:latin typeface="Times New Roman" pitchFamily="18" charset="0"/>
              <a:cs typeface="Times New Roman" pitchFamily="18" charset="0"/>
            </a:endParaRPr>
          </a:p>
        </p:txBody>
      </p:sp>
      <p:sp>
        <p:nvSpPr>
          <p:cNvPr id="15370" name="WordArt 10"/>
          <p:cNvSpPr>
            <a:spLocks noChangeArrowheads="1" noChangeShapeType="1" noTextEdit="1"/>
          </p:cNvSpPr>
          <p:nvPr/>
        </p:nvSpPr>
        <p:spPr bwMode="auto">
          <a:xfrm rot="-760217">
            <a:off x="1740229" y="1674428"/>
            <a:ext cx="5987482" cy="4026001"/>
          </a:xfrm>
          <a:prstGeom prst="rect">
            <a:avLst/>
          </a:prstGeom>
          <a:effectLst>
            <a:outerShdw blurRad="101600" dist="101600" dir="3000000" algn="ctr" rotWithShape="0">
              <a:schemeClr val="tx1"/>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a:rPr>
              <a:t>Isaiah</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a:endParaRPr>
          </a:p>
          <a:p>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a:rPr>
              <a:t>Tells</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1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457200" y="3429000"/>
            <a:ext cx="8062913" cy="2562225"/>
          </a:xfrm>
          <a:prstGeom prst="rect">
            <a:avLst/>
          </a:prstGeom>
          <a:noFill/>
          <a:ln w="9525">
            <a:noFill/>
            <a:miter lim="800000"/>
            <a:headEnd/>
            <a:tailEnd/>
          </a:ln>
          <a:effectLst/>
        </p:spPr>
        <p:txBody>
          <a:bodyPr lIns="0" tIns="0" rIns="0" bIns="0">
            <a:spAutoFit/>
          </a:bodyPr>
          <a:lstStyle/>
          <a:p>
            <a:pPr defTabSz="381000"/>
            <a:r>
              <a:rPr lang="en-US" sz="2800" b="1" i="1" dirty="0">
                <a:solidFill>
                  <a:srgbClr val="FFFFFF"/>
                </a:solidFill>
                <a:effectLst>
                  <a:outerShdw blurRad="50800" dist="50800" dir="5400000" algn="ctr" rotWithShape="0">
                    <a:schemeClr val="tx1"/>
                  </a:outerShdw>
                </a:effectLst>
                <a:latin typeface="Times New Roman" pitchFamily="18" charset="0"/>
              </a:rPr>
              <a:t>Isaiah 7:1</a:t>
            </a:r>
          </a:p>
          <a:p>
            <a:pPr defTabSz="381000"/>
            <a:endParaRPr lang="en-US" sz="2800" b="1"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2800" b="1" i="1" dirty="0">
                <a:solidFill>
                  <a:srgbClr val="FFFFFF"/>
                </a:solidFill>
                <a:effectLst>
                  <a:outerShdw blurRad="50800" dist="50800" dir="5400000" algn="ctr" rotWithShape="0">
                    <a:schemeClr val="tx1"/>
                  </a:outerShdw>
                </a:effectLst>
                <a:latin typeface="Times New Roman" pitchFamily="18" charset="0"/>
              </a:rPr>
              <a:t>1 When </a:t>
            </a:r>
            <a:r>
              <a:rPr lang="en-US" sz="2800" b="1" i="1" dirty="0" err="1">
                <a:solidFill>
                  <a:srgbClr val="FFFF90"/>
                </a:solidFill>
                <a:effectLst>
                  <a:outerShdw blurRad="50800" dist="50800" dir="5400000" algn="ctr" rotWithShape="0">
                    <a:schemeClr val="tx1"/>
                  </a:outerShdw>
                </a:effectLst>
                <a:latin typeface="Times New Roman" pitchFamily="18" charset="0"/>
              </a:rPr>
              <a:t>Ahaz</a:t>
            </a:r>
            <a:r>
              <a:rPr lang="en-US" sz="2800" b="1" i="1" dirty="0">
                <a:solidFill>
                  <a:srgbClr val="FFFFFF"/>
                </a:solidFill>
                <a:effectLst>
                  <a:outerShdw blurRad="50800" dist="50800" dir="5400000" algn="ctr" rotWithShape="0">
                    <a:schemeClr val="tx1"/>
                  </a:outerShdw>
                </a:effectLst>
                <a:latin typeface="Times New Roman" pitchFamily="18" charset="0"/>
              </a:rPr>
              <a:t> son of </a:t>
            </a:r>
            <a:r>
              <a:rPr lang="en-US" sz="2800" b="1" i="1" dirty="0" err="1">
                <a:solidFill>
                  <a:srgbClr val="FFFFFF"/>
                </a:solidFill>
                <a:effectLst>
                  <a:outerShdw blurRad="50800" dist="50800" dir="5400000" algn="ctr" rotWithShape="0">
                    <a:schemeClr val="tx1"/>
                  </a:outerShdw>
                </a:effectLst>
                <a:latin typeface="Times New Roman" pitchFamily="18" charset="0"/>
              </a:rPr>
              <a:t>Jotham</a:t>
            </a:r>
            <a:r>
              <a:rPr lang="en-US" sz="2800" b="1" i="1" dirty="0">
                <a:solidFill>
                  <a:srgbClr val="FFFFFF"/>
                </a:solidFill>
                <a:effectLst>
                  <a:outerShdw blurRad="50800" dist="50800" dir="5400000" algn="ctr" rotWithShape="0">
                    <a:schemeClr val="tx1"/>
                  </a:outerShdw>
                </a:effectLst>
                <a:latin typeface="Times New Roman" pitchFamily="18" charset="0"/>
              </a:rPr>
              <a:t>, the son of Uzziah, was king of </a:t>
            </a:r>
            <a:r>
              <a:rPr lang="en-US" sz="2800" b="1" i="1" dirty="0">
                <a:solidFill>
                  <a:srgbClr val="FFFF90"/>
                </a:solidFill>
                <a:effectLst>
                  <a:outerShdw blurRad="50800" dist="50800" dir="5400000" algn="ctr" rotWithShape="0">
                    <a:schemeClr val="tx1"/>
                  </a:outerShdw>
                </a:effectLst>
                <a:latin typeface="Times New Roman" pitchFamily="18" charset="0"/>
              </a:rPr>
              <a:t>Judah</a:t>
            </a:r>
            <a:r>
              <a:rPr lang="en-US" sz="2800" b="1" i="1" dirty="0">
                <a:solidFill>
                  <a:srgbClr val="FFFFFF"/>
                </a:solidFill>
                <a:effectLst>
                  <a:outerShdw blurRad="50800" dist="50800" dir="5400000" algn="ctr" rotWithShape="0">
                    <a:schemeClr val="tx1"/>
                  </a:outerShdw>
                </a:effectLst>
                <a:latin typeface="Times New Roman" pitchFamily="18" charset="0"/>
              </a:rPr>
              <a:t>, King </a:t>
            </a:r>
            <a:r>
              <a:rPr lang="en-US" sz="2800" b="1" i="1" dirty="0" err="1">
                <a:solidFill>
                  <a:srgbClr val="6699FF"/>
                </a:solidFill>
                <a:effectLst>
                  <a:outerShdw blurRad="50800" dist="50800" dir="5400000" algn="ctr" rotWithShape="0">
                    <a:schemeClr val="tx1"/>
                  </a:outerShdw>
                </a:effectLst>
                <a:latin typeface="Times New Roman" pitchFamily="18" charset="0"/>
              </a:rPr>
              <a:t>Rezin</a:t>
            </a:r>
            <a:r>
              <a:rPr lang="en-US" sz="2800" b="1" i="1" dirty="0">
                <a:solidFill>
                  <a:srgbClr val="FFFFFF"/>
                </a:solidFill>
                <a:effectLst>
                  <a:outerShdw blurRad="50800" dist="50800" dir="5400000" algn="ctr" rotWithShape="0">
                    <a:schemeClr val="tx1"/>
                  </a:outerShdw>
                </a:effectLst>
                <a:latin typeface="Times New Roman" pitchFamily="18" charset="0"/>
              </a:rPr>
              <a:t> of </a:t>
            </a:r>
            <a:r>
              <a:rPr lang="en-US" sz="2800" b="1" i="1" dirty="0">
                <a:solidFill>
                  <a:srgbClr val="6699FF"/>
                </a:solidFill>
                <a:effectLst>
                  <a:outerShdw blurRad="50800" dist="50800" dir="5400000" algn="ctr" rotWithShape="0">
                    <a:schemeClr val="tx1"/>
                  </a:outerShdw>
                </a:effectLst>
                <a:latin typeface="Times New Roman" pitchFamily="18" charset="0"/>
              </a:rPr>
              <a:t>Aram</a:t>
            </a:r>
            <a:r>
              <a:rPr lang="en-US" sz="2800" b="1" i="1" dirty="0">
                <a:solidFill>
                  <a:srgbClr val="FFFFFF"/>
                </a:solidFill>
                <a:effectLst>
                  <a:outerShdw blurRad="50800" dist="50800" dir="5400000" algn="ctr" rotWithShape="0">
                    <a:schemeClr val="tx1"/>
                  </a:outerShdw>
                </a:effectLst>
                <a:latin typeface="Times New Roman" pitchFamily="18" charset="0"/>
              </a:rPr>
              <a:t> and </a:t>
            </a:r>
            <a:r>
              <a:rPr lang="en-US" sz="2800" b="1" i="1" u="sng" dirty="0" err="1">
                <a:solidFill>
                  <a:srgbClr val="FFA0D0"/>
                </a:solidFill>
                <a:effectLst>
                  <a:outerShdw blurRad="50800" dist="50800" dir="5400000" algn="ctr" rotWithShape="0">
                    <a:schemeClr val="tx1"/>
                  </a:outerShdw>
                </a:effectLst>
                <a:latin typeface="Times New Roman" pitchFamily="18" charset="0"/>
              </a:rPr>
              <a:t>Pekah</a:t>
            </a:r>
            <a:r>
              <a:rPr lang="en-US" sz="2800" b="1" i="1" dirty="0">
                <a:solidFill>
                  <a:srgbClr val="FFFFFF"/>
                </a:solidFill>
                <a:effectLst>
                  <a:outerShdw blurRad="50800" dist="50800" dir="5400000" algn="ctr" rotWithShape="0">
                    <a:schemeClr val="tx1"/>
                  </a:outerShdw>
                </a:effectLst>
                <a:latin typeface="Times New Roman" pitchFamily="18" charset="0"/>
              </a:rPr>
              <a:t> son of </a:t>
            </a:r>
            <a:r>
              <a:rPr lang="en-US" sz="2800" b="1" i="1" dirty="0" err="1">
                <a:solidFill>
                  <a:srgbClr val="FFFFFF"/>
                </a:solidFill>
                <a:effectLst>
                  <a:outerShdw blurRad="50800" dist="50800" dir="5400000" algn="ctr" rotWithShape="0">
                    <a:schemeClr val="tx1"/>
                  </a:outerShdw>
                </a:effectLst>
                <a:latin typeface="Times New Roman" pitchFamily="18" charset="0"/>
              </a:rPr>
              <a:t>Remaliah</a:t>
            </a:r>
            <a:r>
              <a:rPr lang="en-US" sz="2800" b="1" i="1" dirty="0">
                <a:solidFill>
                  <a:srgbClr val="FFFFFF"/>
                </a:solidFill>
                <a:effectLst>
                  <a:outerShdw blurRad="50800" dist="50800" dir="5400000" algn="ctr" rotWithShape="0">
                    <a:schemeClr val="tx1"/>
                  </a:outerShdw>
                </a:effectLst>
                <a:latin typeface="Times New Roman" pitchFamily="18" charset="0"/>
              </a:rPr>
              <a:t> king of </a:t>
            </a:r>
            <a:r>
              <a:rPr lang="en-US" sz="2800" b="1" i="1" u="sng" dirty="0">
                <a:solidFill>
                  <a:srgbClr val="FFA0D0"/>
                </a:solidFill>
                <a:effectLst>
                  <a:outerShdw blurRad="50800" dist="50800" dir="5400000" algn="ctr" rotWithShape="0">
                    <a:schemeClr val="tx1"/>
                  </a:outerShdw>
                </a:effectLst>
                <a:latin typeface="Times New Roman" pitchFamily="18" charset="0"/>
              </a:rPr>
              <a:t>Israel</a:t>
            </a:r>
            <a:r>
              <a:rPr lang="en-US" sz="2800" b="1" i="1" dirty="0">
                <a:solidFill>
                  <a:srgbClr val="FFFFFF"/>
                </a:solidFill>
                <a:effectLst>
                  <a:outerShdw blurRad="50800" dist="50800" dir="5400000" algn="ctr" rotWithShape="0">
                    <a:schemeClr val="tx1"/>
                  </a:outerShdw>
                </a:effectLst>
                <a:latin typeface="Times New Roman" pitchFamily="18" charset="0"/>
              </a:rPr>
              <a:t> marched up to fight against Jerusalem, but they could not overpower it. </a:t>
            </a:r>
          </a:p>
        </p:txBody>
      </p:sp>
      <p:sp>
        <p:nvSpPr>
          <p:cNvPr id="16389" name="Oval 5"/>
          <p:cNvSpPr>
            <a:spLocks noChangeArrowheads="1"/>
          </p:cNvSpPr>
          <p:nvPr/>
        </p:nvSpPr>
        <p:spPr bwMode="auto">
          <a:xfrm>
            <a:off x="1447800" y="4114800"/>
            <a:ext cx="1295400" cy="1219200"/>
          </a:xfrm>
          <a:prstGeom prst="ellipse">
            <a:avLst/>
          </a:prstGeom>
          <a:noFill/>
          <a:ln w="38100">
            <a:solidFill>
              <a:srgbClr val="FDE89B"/>
            </a:solidFill>
            <a:round/>
            <a:headEnd/>
            <a:tailEnd type="none" w="lg" len="lg"/>
          </a:ln>
          <a:effectLst>
            <a:outerShdw blurRad="50800" dist="50800" dir="3600000" algn="ctr" rotWithShape="0">
              <a:schemeClr val="tx1"/>
            </a:outerShdw>
          </a:effectLst>
        </p:spPr>
        <p:txBody>
          <a:bodyPr wrap="none" anchor="ctr"/>
          <a:lstStyle/>
          <a:p>
            <a:endParaRPr lang="en-US"/>
          </a:p>
        </p:txBody>
      </p:sp>
      <p:sp>
        <p:nvSpPr>
          <p:cNvPr id="16390" name="Oval 6"/>
          <p:cNvSpPr>
            <a:spLocks noChangeArrowheads="1"/>
          </p:cNvSpPr>
          <p:nvPr/>
        </p:nvSpPr>
        <p:spPr bwMode="auto">
          <a:xfrm>
            <a:off x="3200400" y="4648200"/>
            <a:ext cx="2667000" cy="609600"/>
          </a:xfrm>
          <a:prstGeom prst="ellipse">
            <a:avLst/>
          </a:prstGeom>
          <a:noFill/>
          <a:ln w="38100">
            <a:solidFill>
              <a:srgbClr val="FDE89B"/>
            </a:solidFill>
            <a:round/>
            <a:headEnd/>
            <a:tailEnd type="none" w="lg" len="lg"/>
          </a:ln>
          <a:effectLst>
            <a:outerShdw blurRad="50800" dist="50800" dir="3600000" algn="ctr" rotWithShape="0">
              <a:schemeClr val="tx1"/>
            </a:outerShdw>
          </a:effectLst>
        </p:spPr>
        <p:txBody>
          <a:bodyPr wrap="none" anchor="ctr"/>
          <a:lstStyle/>
          <a:p>
            <a:endParaRPr lang="en-US"/>
          </a:p>
        </p:txBody>
      </p:sp>
      <p:sp>
        <p:nvSpPr>
          <p:cNvPr id="16392" name="Freeform 8"/>
          <p:cNvSpPr>
            <a:spLocks/>
          </p:cNvSpPr>
          <p:nvPr/>
        </p:nvSpPr>
        <p:spPr bwMode="auto">
          <a:xfrm>
            <a:off x="3962400" y="5105400"/>
            <a:ext cx="2514600" cy="533400"/>
          </a:xfrm>
          <a:custGeom>
            <a:avLst/>
            <a:gdLst/>
            <a:ahLst/>
            <a:cxnLst>
              <a:cxn ang="0">
                <a:pos x="0" y="240"/>
              </a:cxn>
              <a:cxn ang="0">
                <a:pos x="624" y="336"/>
              </a:cxn>
              <a:cxn ang="0">
                <a:pos x="1200" y="240"/>
              </a:cxn>
              <a:cxn ang="0">
                <a:pos x="1584" y="0"/>
              </a:cxn>
            </a:cxnLst>
            <a:rect l="0" t="0" r="r" b="b"/>
            <a:pathLst>
              <a:path w="1584" h="336">
                <a:moveTo>
                  <a:pt x="0" y="240"/>
                </a:moveTo>
                <a:cubicBezTo>
                  <a:pt x="212" y="288"/>
                  <a:pt x="424" y="336"/>
                  <a:pt x="624" y="336"/>
                </a:cubicBezTo>
                <a:cubicBezTo>
                  <a:pt x="824" y="336"/>
                  <a:pt x="1040" y="296"/>
                  <a:pt x="1200" y="240"/>
                </a:cubicBezTo>
                <a:cubicBezTo>
                  <a:pt x="1360" y="184"/>
                  <a:pt x="1472" y="92"/>
                  <a:pt x="1584" y="0"/>
                </a:cubicBezTo>
              </a:path>
            </a:pathLst>
          </a:custGeom>
          <a:noFill/>
          <a:ln w="38100" cap="flat" cmpd="sng">
            <a:solidFill>
              <a:srgbClr val="FDE89B"/>
            </a:solidFill>
            <a:prstDash val="solid"/>
            <a:round/>
            <a:headEnd type="stealth" w="lg" len="lg"/>
            <a:tailEnd type="stealth" w="lg" len="lg"/>
          </a:ln>
          <a:effectLst>
            <a:outerShdw dist="35921" dir="2700000" algn="ctr" rotWithShape="0">
              <a:schemeClr val="tx1"/>
            </a:outerShdw>
          </a:effectLst>
        </p:spPr>
        <p:txBody>
          <a:bodyPr/>
          <a:lstStyle/>
          <a:p>
            <a:endParaRPr lang="en-US"/>
          </a:p>
        </p:txBody>
      </p:sp>
      <p:sp>
        <p:nvSpPr>
          <p:cNvPr id="6" name="Text Box 2"/>
          <p:cNvSpPr txBox="1">
            <a:spLocks noChangeArrowheads="1"/>
          </p:cNvSpPr>
          <p:nvPr/>
        </p:nvSpPr>
        <p:spPr bwMode="auto">
          <a:xfrm>
            <a:off x="149225" y="182563"/>
            <a:ext cx="8937625" cy="1538883"/>
          </a:xfrm>
          <a:prstGeom prst="rect">
            <a:avLst/>
          </a:prstGeom>
          <a:noFill/>
          <a:ln w="9525">
            <a:noFill/>
            <a:miter lim="800000"/>
            <a:headEnd/>
            <a:tailEnd/>
          </a:ln>
        </p:spPr>
        <p:txBody>
          <a:bodyPr lIns="0" tIns="0" rIns="0" bIns="0">
            <a:spAutoFit/>
          </a:bodyPr>
          <a:lstStyle/>
          <a:p>
            <a:pPr defTabSz="381000"/>
            <a:r>
              <a:rPr lang="en-US" sz="5000" i="1" dirty="0" smtClean="0">
                <a:solidFill>
                  <a:schemeClr val="bg1"/>
                </a:solidFill>
                <a:latin typeface="Times New Roman Bold"/>
              </a:rPr>
              <a:t>2A Trust in Yahweh, the basis of </a:t>
            </a:r>
            <a:r>
              <a:rPr lang="en-US" sz="5000" i="1" dirty="0" err="1" smtClean="0">
                <a:solidFill>
                  <a:schemeClr val="bg1"/>
                </a:solidFill>
                <a:latin typeface="Times New Roman Bold"/>
              </a:rPr>
              <a:t>servanthood</a:t>
            </a:r>
            <a:r>
              <a:rPr lang="en-US" sz="5000" i="1" dirty="0" smtClean="0">
                <a:solidFill>
                  <a:schemeClr val="bg1"/>
                </a:solidFill>
                <a:latin typeface="Times New Roman Bold"/>
              </a:rPr>
              <a:t>, 7-12</a:t>
            </a:r>
            <a:endParaRPr lang="en-US" sz="5000" i="1" dirty="0">
              <a:solidFill>
                <a:schemeClr val="bg1"/>
              </a:solidFill>
              <a:latin typeface="Times New Roman Bold"/>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fade">
                                      <p:cBhvr>
                                        <p:cTn id="11" dur="1000"/>
                                        <p:tgtEl>
                                          <p:spTgt spid="1638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fade">
                                      <p:cBhvr>
                                        <p:cTn id="15" dur="1000"/>
                                        <p:tgtEl>
                                          <p:spTgt spid="1639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fade">
                                      <p:cBhvr>
                                        <p:cTn id="19" dur="1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16390" grpId="0" animBg="1"/>
      <p:bldP spid="163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0" y="-36513"/>
            <a:ext cx="9145588" cy="6945313"/>
          </a:xfrm>
          <a:prstGeom prst="rect">
            <a:avLst/>
          </a:prstGeom>
          <a:noFill/>
          <a:ln w="9525">
            <a:noFill/>
            <a:miter lim="800000"/>
            <a:headEnd/>
            <a:tailEnd/>
          </a:ln>
          <a:effectLst/>
        </p:spPr>
      </p:pic>
      <p:sp>
        <p:nvSpPr>
          <p:cNvPr id="17412" name="Text Box 4"/>
          <p:cNvSpPr txBox="1">
            <a:spLocks noChangeArrowheads="1"/>
          </p:cNvSpPr>
          <p:nvPr/>
        </p:nvSpPr>
        <p:spPr bwMode="auto">
          <a:xfrm>
            <a:off x="5181600" y="457200"/>
            <a:ext cx="4135438" cy="1446550"/>
          </a:xfrm>
          <a:prstGeom prst="rect">
            <a:avLst/>
          </a:prstGeom>
          <a:noFill/>
          <a:ln w="9525">
            <a:noFill/>
            <a:miter lim="800000"/>
            <a:headEnd/>
            <a:tailEnd/>
          </a:ln>
          <a:effectLst/>
        </p:spPr>
        <p:txBody>
          <a:bodyPr lIns="0" tIns="0" rIns="0" bIns="0">
            <a:spAutoFit/>
          </a:bodyPr>
          <a:lstStyle/>
          <a:p>
            <a:pPr defTabSz="381000"/>
            <a:r>
              <a:rPr lang="en-US" sz="9400" b="1" i="1">
                <a:solidFill>
                  <a:srgbClr val="FFFFFF"/>
                </a:solidFill>
                <a:effectLst>
                  <a:outerShdw blurRad="50800" dist="50800" dir="5400000" algn="ctr" rotWithShape="0">
                    <a:schemeClr val="tx1"/>
                  </a:outerShdw>
                </a:effectLst>
                <a:latin typeface="Times New Roman" pitchFamily="18" charset="0"/>
              </a:rPr>
              <a:t>Assyria</a:t>
            </a:r>
          </a:p>
        </p:txBody>
      </p:sp>
      <p:sp>
        <p:nvSpPr>
          <p:cNvPr id="17415" name="Text Box 7"/>
          <p:cNvSpPr txBox="1">
            <a:spLocks noChangeArrowheads="1"/>
          </p:cNvSpPr>
          <p:nvPr/>
        </p:nvSpPr>
        <p:spPr bwMode="auto">
          <a:xfrm>
            <a:off x="2209800" y="3733800"/>
            <a:ext cx="10848975" cy="914400"/>
          </a:xfrm>
          <a:prstGeom prst="rect">
            <a:avLst/>
          </a:prstGeom>
          <a:noFill/>
          <a:ln w="9525">
            <a:noFill/>
            <a:miter lim="800000"/>
            <a:headEnd/>
            <a:tailEnd/>
          </a:ln>
          <a:effectLst/>
        </p:spPr>
        <p:txBody>
          <a:bodyPr lIns="0" tIns="0" rIns="0" bIns="0">
            <a:spAutoFit/>
          </a:bodyPr>
          <a:lstStyle/>
          <a:p>
            <a:pPr defTabSz="381000"/>
            <a:r>
              <a:rPr lang="en-US" sz="6000" i="1">
                <a:solidFill>
                  <a:srgbClr val="FFFFFF"/>
                </a:solidFill>
                <a:effectLst>
                  <a:outerShdw blurRad="50800" dist="50800" dir="5400000" algn="ctr" rotWithShape="0">
                    <a:schemeClr val="tx1"/>
                  </a:outerShdw>
                </a:effectLst>
                <a:latin typeface="Times New Roman" pitchFamily="18" charset="0"/>
              </a:rPr>
              <a:t>Syria, King Rezin</a:t>
            </a:r>
          </a:p>
        </p:txBody>
      </p:sp>
      <p:sp>
        <p:nvSpPr>
          <p:cNvPr id="17416" name="Text Box 8"/>
          <p:cNvSpPr txBox="1">
            <a:spLocks noChangeArrowheads="1"/>
          </p:cNvSpPr>
          <p:nvPr/>
        </p:nvSpPr>
        <p:spPr bwMode="auto">
          <a:xfrm>
            <a:off x="838200" y="4572000"/>
            <a:ext cx="8404225" cy="914400"/>
          </a:xfrm>
          <a:prstGeom prst="rect">
            <a:avLst/>
          </a:prstGeom>
          <a:noFill/>
          <a:ln w="9525">
            <a:noFill/>
            <a:miter lim="800000"/>
            <a:headEnd/>
            <a:tailEnd/>
          </a:ln>
          <a:effectLst/>
        </p:spPr>
        <p:txBody>
          <a:bodyPr lIns="0" tIns="0" rIns="0" bIns="0">
            <a:spAutoFit/>
          </a:bodyPr>
          <a:lstStyle/>
          <a:p>
            <a:pPr defTabSz="381000"/>
            <a:r>
              <a:rPr lang="en-US" sz="6000" i="1">
                <a:solidFill>
                  <a:srgbClr val="FFFFFF"/>
                </a:solidFill>
                <a:effectLst>
                  <a:outerShdw blurRad="50800" dist="50800" dir="5400000" algn="ctr" rotWithShape="0">
                    <a:schemeClr val="tx1"/>
                  </a:outerShdw>
                </a:effectLst>
                <a:latin typeface="Times New Roman" pitchFamily="18" charset="0"/>
              </a:rPr>
              <a:t>Israel, King Pekah</a:t>
            </a:r>
          </a:p>
        </p:txBody>
      </p:sp>
      <p:sp>
        <p:nvSpPr>
          <p:cNvPr id="17418" name="Freeform 10"/>
          <p:cNvSpPr>
            <a:spLocks noChangeArrowheads="1"/>
          </p:cNvSpPr>
          <p:nvPr/>
        </p:nvSpPr>
        <p:spPr bwMode="auto">
          <a:xfrm>
            <a:off x="4038600" y="1524000"/>
            <a:ext cx="1828800" cy="866775"/>
          </a:xfrm>
          <a:custGeom>
            <a:avLst/>
            <a:gdLst/>
            <a:ahLst/>
            <a:cxnLst>
              <a:cxn ang="0">
                <a:pos x="856" y="131"/>
              </a:cxn>
              <a:cxn ang="0">
                <a:pos x="670" y="0"/>
              </a:cxn>
              <a:cxn ang="0">
                <a:pos x="193" y="272"/>
              </a:cxn>
              <a:cxn ang="0">
                <a:pos x="125" y="205"/>
              </a:cxn>
              <a:cxn ang="0">
                <a:pos x="0" y="493"/>
              </a:cxn>
              <a:cxn ang="0">
                <a:pos x="428" y="498"/>
              </a:cxn>
              <a:cxn ang="0">
                <a:pos x="343" y="422"/>
              </a:cxn>
              <a:cxn ang="0">
                <a:pos x="856" y="131"/>
              </a:cxn>
            </a:cxnLst>
            <a:rect l="0" t="0" r="r" b="b"/>
            <a:pathLst>
              <a:path w="856" h="498">
                <a:moveTo>
                  <a:pt x="856" y="131"/>
                </a:moveTo>
                <a:lnTo>
                  <a:pt x="670" y="0"/>
                </a:lnTo>
                <a:lnTo>
                  <a:pt x="193" y="272"/>
                </a:lnTo>
                <a:lnTo>
                  <a:pt x="125" y="205"/>
                </a:lnTo>
                <a:lnTo>
                  <a:pt x="0" y="493"/>
                </a:lnTo>
                <a:lnTo>
                  <a:pt x="428" y="498"/>
                </a:lnTo>
                <a:lnTo>
                  <a:pt x="343" y="422"/>
                </a:lnTo>
                <a:lnTo>
                  <a:pt x="856" y="131"/>
                </a:lnTo>
                <a:close/>
              </a:path>
            </a:pathLst>
          </a:custGeom>
          <a:solidFill>
            <a:srgbClr val="FFFFFF"/>
          </a:solidFill>
          <a:ln w="1664">
            <a:solidFill>
              <a:srgbClr val="000000"/>
            </a:solidFill>
            <a:prstDash val="solid"/>
            <a:round/>
            <a:headEnd/>
            <a:tailEnd/>
          </a:ln>
          <a:effectLst>
            <a:outerShdw blurRad="50800" dist="50800" dir="5400000" algn="ctr" rotWithShape="0">
              <a:schemeClr val="tx1"/>
            </a:outerShdw>
          </a:effectLst>
        </p:spPr>
        <p:txBody>
          <a:bodyPr/>
          <a:lstStyle/>
          <a:p>
            <a:endParaRPr lang="en-US">
              <a:effectLst>
                <a:outerShdw blurRad="50800" dist="50800" dir="5400000" algn="ctr" rotWithShape="0">
                  <a:schemeClr val="tx1"/>
                </a:outerShdw>
              </a:effectLst>
            </a:endParaRPr>
          </a:p>
        </p:txBody>
      </p:sp>
      <p:sp>
        <p:nvSpPr>
          <p:cNvPr id="17420" name="Freeform 12"/>
          <p:cNvSpPr>
            <a:spLocks noChangeArrowheads="1"/>
          </p:cNvSpPr>
          <p:nvPr/>
        </p:nvSpPr>
        <p:spPr bwMode="auto">
          <a:xfrm>
            <a:off x="2590800" y="2819400"/>
            <a:ext cx="1335088" cy="1247775"/>
          </a:xfrm>
          <a:custGeom>
            <a:avLst/>
            <a:gdLst/>
            <a:ahLst/>
            <a:cxnLst>
              <a:cxn ang="0">
                <a:pos x="803" y="55"/>
              </a:cxn>
              <a:cxn ang="0">
                <a:pos x="756" y="116"/>
              </a:cxn>
              <a:cxn ang="0">
                <a:pos x="709" y="171"/>
              </a:cxn>
              <a:cxn ang="0">
                <a:pos x="663" y="221"/>
              </a:cxn>
              <a:cxn ang="0">
                <a:pos x="619" y="265"/>
              </a:cxn>
              <a:cxn ang="0">
                <a:pos x="579" y="302"/>
              </a:cxn>
              <a:cxn ang="0">
                <a:pos x="544" y="333"/>
              </a:cxn>
              <a:cxn ang="0">
                <a:pos x="515" y="356"/>
              </a:cxn>
              <a:cxn ang="0">
                <a:pos x="494" y="373"/>
              </a:cxn>
              <a:cxn ang="0">
                <a:pos x="483" y="381"/>
              </a:cxn>
              <a:cxn ang="0">
                <a:pos x="478" y="374"/>
              </a:cxn>
              <a:cxn ang="0">
                <a:pos x="456" y="305"/>
              </a:cxn>
              <a:cxn ang="0">
                <a:pos x="423" y="318"/>
              </a:cxn>
              <a:cxn ang="0">
                <a:pos x="380" y="349"/>
              </a:cxn>
              <a:cxn ang="0">
                <a:pos x="341" y="390"/>
              </a:cxn>
              <a:cxn ang="0">
                <a:pos x="305" y="439"/>
              </a:cxn>
              <a:cxn ang="0">
                <a:pos x="273" y="491"/>
              </a:cxn>
              <a:cxn ang="0">
                <a:pos x="245" y="546"/>
              </a:cxn>
              <a:cxn ang="0">
                <a:pos x="220" y="599"/>
              </a:cxn>
              <a:cxn ang="0">
                <a:pos x="200" y="648"/>
              </a:cxn>
              <a:cxn ang="0">
                <a:pos x="184" y="691"/>
              </a:cxn>
              <a:cxn ang="0">
                <a:pos x="172" y="724"/>
              </a:cxn>
              <a:cxn ang="0">
                <a:pos x="166" y="745"/>
              </a:cxn>
              <a:cxn ang="0">
                <a:pos x="164" y="751"/>
              </a:cxn>
              <a:cxn ang="0">
                <a:pos x="100" y="764"/>
              </a:cxn>
              <a:cxn ang="0">
                <a:pos x="64" y="772"/>
              </a:cxn>
              <a:cxn ang="0">
                <a:pos x="0" y="786"/>
              </a:cxn>
              <a:cxn ang="0">
                <a:pos x="1" y="781"/>
              </a:cxn>
              <a:cxn ang="0">
                <a:pos x="5" y="766"/>
              </a:cxn>
              <a:cxn ang="0">
                <a:pos x="13" y="741"/>
              </a:cxn>
              <a:cxn ang="0">
                <a:pos x="24" y="707"/>
              </a:cxn>
              <a:cxn ang="0">
                <a:pos x="38" y="667"/>
              </a:cxn>
              <a:cxn ang="0">
                <a:pos x="55" y="620"/>
              </a:cxn>
              <a:cxn ang="0">
                <a:pos x="75" y="570"/>
              </a:cxn>
              <a:cxn ang="0">
                <a:pos x="98" y="516"/>
              </a:cxn>
              <a:cxn ang="0">
                <a:pos x="123" y="462"/>
              </a:cxn>
              <a:cxn ang="0">
                <a:pos x="152" y="407"/>
              </a:cxn>
              <a:cxn ang="0">
                <a:pos x="183" y="353"/>
              </a:cxn>
              <a:cxn ang="0">
                <a:pos x="217" y="302"/>
              </a:cxn>
              <a:cxn ang="0">
                <a:pos x="253" y="256"/>
              </a:cxn>
              <a:cxn ang="0">
                <a:pos x="291" y="214"/>
              </a:cxn>
              <a:cxn ang="0">
                <a:pos x="333" y="180"/>
              </a:cxn>
              <a:cxn ang="0">
                <a:pos x="376" y="154"/>
              </a:cxn>
              <a:cxn ang="0">
                <a:pos x="399" y="135"/>
              </a:cxn>
              <a:cxn ang="0">
                <a:pos x="376" y="65"/>
              </a:cxn>
              <a:cxn ang="0">
                <a:pos x="380" y="63"/>
              </a:cxn>
              <a:cxn ang="0">
                <a:pos x="398" y="64"/>
              </a:cxn>
              <a:cxn ang="0">
                <a:pos x="429" y="64"/>
              </a:cxn>
              <a:cxn ang="0">
                <a:pos x="471" y="63"/>
              </a:cxn>
              <a:cxn ang="0">
                <a:pos x="523" y="60"/>
              </a:cxn>
              <a:cxn ang="0">
                <a:pos x="584" y="54"/>
              </a:cxn>
              <a:cxn ang="0">
                <a:pos x="651" y="45"/>
              </a:cxn>
              <a:cxn ang="0">
                <a:pos x="723" y="31"/>
              </a:cxn>
              <a:cxn ang="0">
                <a:pos x="798" y="13"/>
              </a:cxn>
            </a:cxnLst>
            <a:rect l="0" t="0" r="r" b="b"/>
            <a:pathLst>
              <a:path w="841" h="786">
                <a:moveTo>
                  <a:pt x="841" y="0"/>
                </a:moveTo>
                <a:lnTo>
                  <a:pt x="835" y="9"/>
                </a:lnTo>
                <a:lnTo>
                  <a:pt x="829" y="19"/>
                </a:lnTo>
                <a:lnTo>
                  <a:pt x="822" y="28"/>
                </a:lnTo>
                <a:lnTo>
                  <a:pt x="816" y="37"/>
                </a:lnTo>
                <a:lnTo>
                  <a:pt x="809" y="46"/>
                </a:lnTo>
                <a:lnTo>
                  <a:pt x="803" y="55"/>
                </a:lnTo>
                <a:lnTo>
                  <a:pt x="796" y="64"/>
                </a:lnTo>
                <a:lnTo>
                  <a:pt x="789" y="73"/>
                </a:lnTo>
                <a:lnTo>
                  <a:pt x="783" y="82"/>
                </a:lnTo>
                <a:lnTo>
                  <a:pt x="776" y="91"/>
                </a:lnTo>
                <a:lnTo>
                  <a:pt x="770" y="99"/>
                </a:lnTo>
                <a:lnTo>
                  <a:pt x="763" y="108"/>
                </a:lnTo>
                <a:lnTo>
                  <a:pt x="756" y="116"/>
                </a:lnTo>
                <a:lnTo>
                  <a:pt x="749" y="124"/>
                </a:lnTo>
                <a:lnTo>
                  <a:pt x="743" y="132"/>
                </a:lnTo>
                <a:lnTo>
                  <a:pt x="736" y="140"/>
                </a:lnTo>
                <a:lnTo>
                  <a:pt x="729" y="148"/>
                </a:lnTo>
                <a:lnTo>
                  <a:pt x="722" y="156"/>
                </a:lnTo>
                <a:lnTo>
                  <a:pt x="716" y="164"/>
                </a:lnTo>
                <a:lnTo>
                  <a:pt x="709" y="171"/>
                </a:lnTo>
                <a:lnTo>
                  <a:pt x="702" y="179"/>
                </a:lnTo>
                <a:lnTo>
                  <a:pt x="696" y="186"/>
                </a:lnTo>
                <a:lnTo>
                  <a:pt x="689" y="193"/>
                </a:lnTo>
                <a:lnTo>
                  <a:pt x="682" y="200"/>
                </a:lnTo>
                <a:lnTo>
                  <a:pt x="676" y="207"/>
                </a:lnTo>
                <a:lnTo>
                  <a:pt x="669" y="214"/>
                </a:lnTo>
                <a:lnTo>
                  <a:pt x="663" y="221"/>
                </a:lnTo>
                <a:lnTo>
                  <a:pt x="656" y="228"/>
                </a:lnTo>
                <a:lnTo>
                  <a:pt x="650" y="234"/>
                </a:lnTo>
                <a:lnTo>
                  <a:pt x="644" y="240"/>
                </a:lnTo>
                <a:lnTo>
                  <a:pt x="637" y="247"/>
                </a:lnTo>
                <a:lnTo>
                  <a:pt x="631" y="253"/>
                </a:lnTo>
                <a:lnTo>
                  <a:pt x="625" y="259"/>
                </a:lnTo>
                <a:lnTo>
                  <a:pt x="619" y="265"/>
                </a:lnTo>
                <a:lnTo>
                  <a:pt x="613" y="270"/>
                </a:lnTo>
                <a:lnTo>
                  <a:pt x="607" y="276"/>
                </a:lnTo>
                <a:lnTo>
                  <a:pt x="601" y="281"/>
                </a:lnTo>
                <a:lnTo>
                  <a:pt x="595" y="287"/>
                </a:lnTo>
                <a:lnTo>
                  <a:pt x="590" y="292"/>
                </a:lnTo>
                <a:lnTo>
                  <a:pt x="584" y="297"/>
                </a:lnTo>
                <a:lnTo>
                  <a:pt x="579" y="302"/>
                </a:lnTo>
                <a:lnTo>
                  <a:pt x="573" y="307"/>
                </a:lnTo>
                <a:lnTo>
                  <a:pt x="568" y="311"/>
                </a:lnTo>
                <a:lnTo>
                  <a:pt x="563" y="316"/>
                </a:lnTo>
                <a:lnTo>
                  <a:pt x="558" y="320"/>
                </a:lnTo>
                <a:lnTo>
                  <a:pt x="553" y="325"/>
                </a:lnTo>
                <a:lnTo>
                  <a:pt x="548" y="329"/>
                </a:lnTo>
                <a:lnTo>
                  <a:pt x="544" y="333"/>
                </a:lnTo>
                <a:lnTo>
                  <a:pt x="539" y="336"/>
                </a:lnTo>
                <a:lnTo>
                  <a:pt x="535" y="340"/>
                </a:lnTo>
                <a:lnTo>
                  <a:pt x="531" y="344"/>
                </a:lnTo>
                <a:lnTo>
                  <a:pt x="527" y="347"/>
                </a:lnTo>
                <a:lnTo>
                  <a:pt x="523" y="350"/>
                </a:lnTo>
                <a:lnTo>
                  <a:pt x="519" y="353"/>
                </a:lnTo>
                <a:lnTo>
                  <a:pt x="515" y="356"/>
                </a:lnTo>
                <a:lnTo>
                  <a:pt x="512" y="359"/>
                </a:lnTo>
                <a:lnTo>
                  <a:pt x="508" y="362"/>
                </a:lnTo>
                <a:lnTo>
                  <a:pt x="505" y="364"/>
                </a:lnTo>
                <a:lnTo>
                  <a:pt x="502" y="367"/>
                </a:lnTo>
                <a:lnTo>
                  <a:pt x="499" y="369"/>
                </a:lnTo>
                <a:lnTo>
                  <a:pt x="497" y="371"/>
                </a:lnTo>
                <a:lnTo>
                  <a:pt x="494" y="373"/>
                </a:lnTo>
                <a:lnTo>
                  <a:pt x="492" y="374"/>
                </a:lnTo>
                <a:lnTo>
                  <a:pt x="490" y="376"/>
                </a:lnTo>
                <a:lnTo>
                  <a:pt x="488" y="377"/>
                </a:lnTo>
                <a:lnTo>
                  <a:pt x="487" y="379"/>
                </a:lnTo>
                <a:lnTo>
                  <a:pt x="485" y="380"/>
                </a:lnTo>
                <a:lnTo>
                  <a:pt x="484" y="380"/>
                </a:lnTo>
                <a:lnTo>
                  <a:pt x="483" y="381"/>
                </a:lnTo>
                <a:lnTo>
                  <a:pt x="482" y="382"/>
                </a:lnTo>
                <a:lnTo>
                  <a:pt x="482" y="382"/>
                </a:lnTo>
                <a:lnTo>
                  <a:pt x="481" y="382"/>
                </a:lnTo>
                <a:lnTo>
                  <a:pt x="481" y="383"/>
                </a:lnTo>
                <a:lnTo>
                  <a:pt x="481" y="383"/>
                </a:lnTo>
                <a:lnTo>
                  <a:pt x="480" y="380"/>
                </a:lnTo>
                <a:lnTo>
                  <a:pt x="478" y="374"/>
                </a:lnTo>
                <a:lnTo>
                  <a:pt x="475" y="365"/>
                </a:lnTo>
                <a:lnTo>
                  <a:pt x="472" y="355"/>
                </a:lnTo>
                <a:lnTo>
                  <a:pt x="468" y="343"/>
                </a:lnTo>
                <a:lnTo>
                  <a:pt x="464" y="331"/>
                </a:lnTo>
                <a:lnTo>
                  <a:pt x="460" y="320"/>
                </a:lnTo>
                <a:lnTo>
                  <a:pt x="458" y="311"/>
                </a:lnTo>
                <a:lnTo>
                  <a:pt x="456" y="305"/>
                </a:lnTo>
                <a:lnTo>
                  <a:pt x="455" y="303"/>
                </a:lnTo>
                <a:lnTo>
                  <a:pt x="455" y="303"/>
                </a:lnTo>
                <a:lnTo>
                  <a:pt x="448" y="305"/>
                </a:lnTo>
                <a:lnTo>
                  <a:pt x="442" y="308"/>
                </a:lnTo>
                <a:lnTo>
                  <a:pt x="435" y="311"/>
                </a:lnTo>
                <a:lnTo>
                  <a:pt x="429" y="314"/>
                </a:lnTo>
                <a:lnTo>
                  <a:pt x="423" y="318"/>
                </a:lnTo>
                <a:lnTo>
                  <a:pt x="416" y="321"/>
                </a:lnTo>
                <a:lnTo>
                  <a:pt x="410" y="325"/>
                </a:lnTo>
                <a:lnTo>
                  <a:pt x="404" y="330"/>
                </a:lnTo>
                <a:lnTo>
                  <a:pt x="398" y="334"/>
                </a:lnTo>
                <a:lnTo>
                  <a:pt x="392" y="339"/>
                </a:lnTo>
                <a:lnTo>
                  <a:pt x="386" y="344"/>
                </a:lnTo>
                <a:lnTo>
                  <a:pt x="380" y="349"/>
                </a:lnTo>
                <a:lnTo>
                  <a:pt x="375" y="354"/>
                </a:lnTo>
                <a:lnTo>
                  <a:pt x="369" y="360"/>
                </a:lnTo>
                <a:lnTo>
                  <a:pt x="363" y="366"/>
                </a:lnTo>
                <a:lnTo>
                  <a:pt x="358" y="371"/>
                </a:lnTo>
                <a:lnTo>
                  <a:pt x="352" y="378"/>
                </a:lnTo>
                <a:lnTo>
                  <a:pt x="347" y="384"/>
                </a:lnTo>
                <a:lnTo>
                  <a:pt x="341" y="390"/>
                </a:lnTo>
                <a:lnTo>
                  <a:pt x="336" y="397"/>
                </a:lnTo>
                <a:lnTo>
                  <a:pt x="331" y="403"/>
                </a:lnTo>
                <a:lnTo>
                  <a:pt x="325" y="410"/>
                </a:lnTo>
                <a:lnTo>
                  <a:pt x="320" y="417"/>
                </a:lnTo>
                <a:lnTo>
                  <a:pt x="315" y="424"/>
                </a:lnTo>
                <a:lnTo>
                  <a:pt x="310" y="431"/>
                </a:lnTo>
                <a:lnTo>
                  <a:pt x="305" y="439"/>
                </a:lnTo>
                <a:lnTo>
                  <a:pt x="301" y="446"/>
                </a:lnTo>
                <a:lnTo>
                  <a:pt x="296" y="453"/>
                </a:lnTo>
                <a:lnTo>
                  <a:pt x="291" y="461"/>
                </a:lnTo>
                <a:lnTo>
                  <a:pt x="287" y="468"/>
                </a:lnTo>
                <a:lnTo>
                  <a:pt x="282" y="476"/>
                </a:lnTo>
                <a:lnTo>
                  <a:pt x="278" y="484"/>
                </a:lnTo>
                <a:lnTo>
                  <a:pt x="273" y="491"/>
                </a:lnTo>
                <a:lnTo>
                  <a:pt x="269" y="499"/>
                </a:lnTo>
                <a:lnTo>
                  <a:pt x="265" y="507"/>
                </a:lnTo>
                <a:lnTo>
                  <a:pt x="261" y="515"/>
                </a:lnTo>
                <a:lnTo>
                  <a:pt x="257" y="522"/>
                </a:lnTo>
                <a:lnTo>
                  <a:pt x="253" y="530"/>
                </a:lnTo>
                <a:lnTo>
                  <a:pt x="249" y="538"/>
                </a:lnTo>
                <a:lnTo>
                  <a:pt x="245" y="546"/>
                </a:lnTo>
                <a:lnTo>
                  <a:pt x="241" y="553"/>
                </a:lnTo>
                <a:lnTo>
                  <a:pt x="237" y="561"/>
                </a:lnTo>
                <a:lnTo>
                  <a:pt x="234" y="569"/>
                </a:lnTo>
                <a:lnTo>
                  <a:pt x="230" y="576"/>
                </a:lnTo>
                <a:lnTo>
                  <a:pt x="227" y="584"/>
                </a:lnTo>
                <a:lnTo>
                  <a:pt x="224" y="591"/>
                </a:lnTo>
                <a:lnTo>
                  <a:pt x="220" y="599"/>
                </a:lnTo>
                <a:lnTo>
                  <a:pt x="217" y="606"/>
                </a:lnTo>
                <a:lnTo>
                  <a:pt x="214" y="613"/>
                </a:lnTo>
                <a:lnTo>
                  <a:pt x="211" y="621"/>
                </a:lnTo>
                <a:lnTo>
                  <a:pt x="208" y="628"/>
                </a:lnTo>
                <a:lnTo>
                  <a:pt x="205" y="635"/>
                </a:lnTo>
                <a:lnTo>
                  <a:pt x="203" y="641"/>
                </a:lnTo>
                <a:lnTo>
                  <a:pt x="200" y="648"/>
                </a:lnTo>
                <a:lnTo>
                  <a:pt x="197" y="655"/>
                </a:lnTo>
                <a:lnTo>
                  <a:pt x="195" y="661"/>
                </a:lnTo>
                <a:lnTo>
                  <a:pt x="193" y="667"/>
                </a:lnTo>
                <a:lnTo>
                  <a:pt x="190" y="673"/>
                </a:lnTo>
                <a:lnTo>
                  <a:pt x="188" y="679"/>
                </a:lnTo>
                <a:lnTo>
                  <a:pt x="186" y="685"/>
                </a:lnTo>
                <a:lnTo>
                  <a:pt x="184" y="691"/>
                </a:lnTo>
                <a:lnTo>
                  <a:pt x="182" y="696"/>
                </a:lnTo>
                <a:lnTo>
                  <a:pt x="180" y="701"/>
                </a:lnTo>
                <a:lnTo>
                  <a:pt x="178" y="706"/>
                </a:lnTo>
                <a:lnTo>
                  <a:pt x="177" y="711"/>
                </a:lnTo>
                <a:lnTo>
                  <a:pt x="175" y="715"/>
                </a:lnTo>
                <a:lnTo>
                  <a:pt x="174" y="720"/>
                </a:lnTo>
                <a:lnTo>
                  <a:pt x="172" y="724"/>
                </a:lnTo>
                <a:lnTo>
                  <a:pt x="171" y="728"/>
                </a:lnTo>
                <a:lnTo>
                  <a:pt x="170" y="731"/>
                </a:lnTo>
                <a:lnTo>
                  <a:pt x="169" y="734"/>
                </a:lnTo>
                <a:lnTo>
                  <a:pt x="168" y="737"/>
                </a:lnTo>
                <a:lnTo>
                  <a:pt x="167" y="740"/>
                </a:lnTo>
                <a:lnTo>
                  <a:pt x="166" y="743"/>
                </a:lnTo>
                <a:lnTo>
                  <a:pt x="166" y="745"/>
                </a:lnTo>
                <a:lnTo>
                  <a:pt x="165" y="746"/>
                </a:lnTo>
                <a:lnTo>
                  <a:pt x="165" y="748"/>
                </a:lnTo>
                <a:lnTo>
                  <a:pt x="164" y="749"/>
                </a:lnTo>
                <a:lnTo>
                  <a:pt x="164" y="750"/>
                </a:lnTo>
                <a:lnTo>
                  <a:pt x="164" y="751"/>
                </a:lnTo>
                <a:lnTo>
                  <a:pt x="164" y="751"/>
                </a:lnTo>
                <a:lnTo>
                  <a:pt x="164" y="751"/>
                </a:lnTo>
                <a:lnTo>
                  <a:pt x="162" y="751"/>
                </a:lnTo>
                <a:lnTo>
                  <a:pt x="155" y="753"/>
                </a:lnTo>
                <a:lnTo>
                  <a:pt x="146" y="754"/>
                </a:lnTo>
                <a:lnTo>
                  <a:pt x="135" y="757"/>
                </a:lnTo>
                <a:lnTo>
                  <a:pt x="123" y="759"/>
                </a:lnTo>
                <a:lnTo>
                  <a:pt x="111" y="762"/>
                </a:lnTo>
                <a:lnTo>
                  <a:pt x="100" y="764"/>
                </a:lnTo>
                <a:lnTo>
                  <a:pt x="90" y="766"/>
                </a:lnTo>
                <a:lnTo>
                  <a:pt x="84" y="768"/>
                </a:lnTo>
                <a:lnTo>
                  <a:pt x="82" y="768"/>
                </a:lnTo>
                <a:lnTo>
                  <a:pt x="82" y="768"/>
                </a:lnTo>
                <a:lnTo>
                  <a:pt x="80" y="769"/>
                </a:lnTo>
                <a:lnTo>
                  <a:pt x="73" y="770"/>
                </a:lnTo>
                <a:lnTo>
                  <a:pt x="64" y="772"/>
                </a:lnTo>
                <a:lnTo>
                  <a:pt x="53" y="774"/>
                </a:lnTo>
                <a:lnTo>
                  <a:pt x="41" y="777"/>
                </a:lnTo>
                <a:lnTo>
                  <a:pt x="29" y="780"/>
                </a:lnTo>
                <a:lnTo>
                  <a:pt x="17" y="782"/>
                </a:lnTo>
                <a:lnTo>
                  <a:pt x="8" y="784"/>
                </a:lnTo>
                <a:lnTo>
                  <a:pt x="2" y="785"/>
                </a:lnTo>
                <a:lnTo>
                  <a:pt x="0" y="786"/>
                </a:lnTo>
                <a:lnTo>
                  <a:pt x="0" y="786"/>
                </a:lnTo>
                <a:lnTo>
                  <a:pt x="0" y="786"/>
                </a:lnTo>
                <a:lnTo>
                  <a:pt x="0" y="785"/>
                </a:lnTo>
                <a:lnTo>
                  <a:pt x="0" y="785"/>
                </a:lnTo>
                <a:lnTo>
                  <a:pt x="0" y="784"/>
                </a:lnTo>
                <a:lnTo>
                  <a:pt x="1" y="783"/>
                </a:lnTo>
                <a:lnTo>
                  <a:pt x="1" y="781"/>
                </a:lnTo>
                <a:lnTo>
                  <a:pt x="1" y="780"/>
                </a:lnTo>
                <a:lnTo>
                  <a:pt x="2" y="778"/>
                </a:lnTo>
                <a:lnTo>
                  <a:pt x="2" y="776"/>
                </a:lnTo>
                <a:lnTo>
                  <a:pt x="3" y="774"/>
                </a:lnTo>
                <a:lnTo>
                  <a:pt x="4" y="771"/>
                </a:lnTo>
                <a:lnTo>
                  <a:pt x="5" y="769"/>
                </a:lnTo>
                <a:lnTo>
                  <a:pt x="5" y="766"/>
                </a:lnTo>
                <a:lnTo>
                  <a:pt x="6" y="763"/>
                </a:lnTo>
                <a:lnTo>
                  <a:pt x="7" y="760"/>
                </a:lnTo>
                <a:lnTo>
                  <a:pt x="8" y="756"/>
                </a:lnTo>
                <a:lnTo>
                  <a:pt x="9" y="753"/>
                </a:lnTo>
                <a:lnTo>
                  <a:pt x="11" y="749"/>
                </a:lnTo>
                <a:lnTo>
                  <a:pt x="12" y="745"/>
                </a:lnTo>
                <a:lnTo>
                  <a:pt x="13" y="741"/>
                </a:lnTo>
                <a:lnTo>
                  <a:pt x="15" y="736"/>
                </a:lnTo>
                <a:lnTo>
                  <a:pt x="16" y="732"/>
                </a:lnTo>
                <a:lnTo>
                  <a:pt x="17" y="727"/>
                </a:lnTo>
                <a:lnTo>
                  <a:pt x="19" y="722"/>
                </a:lnTo>
                <a:lnTo>
                  <a:pt x="21" y="718"/>
                </a:lnTo>
                <a:lnTo>
                  <a:pt x="22" y="712"/>
                </a:lnTo>
                <a:lnTo>
                  <a:pt x="24" y="707"/>
                </a:lnTo>
                <a:lnTo>
                  <a:pt x="26" y="702"/>
                </a:lnTo>
                <a:lnTo>
                  <a:pt x="28" y="696"/>
                </a:lnTo>
                <a:lnTo>
                  <a:pt x="30" y="690"/>
                </a:lnTo>
                <a:lnTo>
                  <a:pt x="32" y="685"/>
                </a:lnTo>
                <a:lnTo>
                  <a:pt x="34" y="679"/>
                </a:lnTo>
                <a:lnTo>
                  <a:pt x="36" y="673"/>
                </a:lnTo>
                <a:lnTo>
                  <a:pt x="38" y="667"/>
                </a:lnTo>
                <a:lnTo>
                  <a:pt x="40" y="660"/>
                </a:lnTo>
                <a:lnTo>
                  <a:pt x="43" y="654"/>
                </a:lnTo>
                <a:lnTo>
                  <a:pt x="45" y="647"/>
                </a:lnTo>
                <a:lnTo>
                  <a:pt x="47" y="641"/>
                </a:lnTo>
                <a:lnTo>
                  <a:pt x="50" y="634"/>
                </a:lnTo>
                <a:lnTo>
                  <a:pt x="52" y="627"/>
                </a:lnTo>
                <a:lnTo>
                  <a:pt x="55" y="620"/>
                </a:lnTo>
                <a:lnTo>
                  <a:pt x="58" y="613"/>
                </a:lnTo>
                <a:lnTo>
                  <a:pt x="60" y="606"/>
                </a:lnTo>
                <a:lnTo>
                  <a:pt x="63" y="599"/>
                </a:lnTo>
                <a:lnTo>
                  <a:pt x="66" y="592"/>
                </a:lnTo>
                <a:lnTo>
                  <a:pt x="69" y="585"/>
                </a:lnTo>
                <a:lnTo>
                  <a:pt x="72" y="577"/>
                </a:lnTo>
                <a:lnTo>
                  <a:pt x="75" y="570"/>
                </a:lnTo>
                <a:lnTo>
                  <a:pt x="78" y="562"/>
                </a:lnTo>
                <a:lnTo>
                  <a:pt x="81" y="555"/>
                </a:lnTo>
                <a:lnTo>
                  <a:pt x="84" y="547"/>
                </a:lnTo>
                <a:lnTo>
                  <a:pt x="88" y="540"/>
                </a:lnTo>
                <a:lnTo>
                  <a:pt x="91" y="532"/>
                </a:lnTo>
                <a:lnTo>
                  <a:pt x="94" y="524"/>
                </a:lnTo>
                <a:lnTo>
                  <a:pt x="98" y="516"/>
                </a:lnTo>
                <a:lnTo>
                  <a:pt x="101" y="509"/>
                </a:lnTo>
                <a:lnTo>
                  <a:pt x="105" y="501"/>
                </a:lnTo>
                <a:lnTo>
                  <a:pt x="108" y="493"/>
                </a:lnTo>
                <a:lnTo>
                  <a:pt x="112" y="485"/>
                </a:lnTo>
                <a:lnTo>
                  <a:pt x="116" y="477"/>
                </a:lnTo>
                <a:lnTo>
                  <a:pt x="120" y="470"/>
                </a:lnTo>
                <a:lnTo>
                  <a:pt x="123" y="462"/>
                </a:lnTo>
                <a:lnTo>
                  <a:pt x="127" y="454"/>
                </a:lnTo>
                <a:lnTo>
                  <a:pt x="131" y="446"/>
                </a:lnTo>
                <a:lnTo>
                  <a:pt x="135" y="438"/>
                </a:lnTo>
                <a:lnTo>
                  <a:pt x="139" y="430"/>
                </a:lnTo>
                <a:lnTo>
                  <a:pt x="143" y="422"/>
                </a:lnTo>
                <a:lnTo>
                  <a:pt x="148" y="415"/>
                </a:lnTo>
                <a:lnTo>
                  <a:pt x="152" y="407"/>
                </a:lnTo>
                <a:lnTo>
                  <a:pt x="156" y="399"/>
                </a:lnTo>
                <a:lnTo>
                  <a:pt x="160" y="391"/>
                </a:lnTo>
                <a:lnTo>
                  <a:pt x="165" y="384"/>
                </a:lnTo>
                <a:lnTo>
                  <a:pt x="169" y="376"/>
                </a:lnTo>
                <a:lnTo>
                  <a:pt x="174" y="368"/>
                </a:lnTo>
                <a:lnTo>
                  <a:pt x="178" y="361"/>
                </a:lnTo>
                <a:lnTo>
                  <a:pt x="183" y="353"/>
                </a:lnTo>
                <a:lnTo>
                  <a:pt x="187" y="346"/>
                </a:lnTo>
                <a:lnTo>
                  <a:pt x="192" y="338"/>
                </a:lnTo>
                <a:lnTo>
                  <a:pt x="197" y="331"/>
                </a:lnTo>
                <a:lnTo>
                  <a:pt x="202" y="324"/>
                </a:lnTo>
                <a:lnTo>
                  <a:pt x="207" y="317"/>
                </a:lnTo>
                <a:lnTo>
                  <a:pt x="212" y="309"/>
                </a:lnTo>
                <a:lnTo>
                  <a:pt x="217" y="302"/>
                </a:lnTo>
                <a:lnTo>
                  <a:pt x="222" y="295"/>
                </a:lnTo>
                <a:lnTo>
                  <a:pt x="227" y="289"/>
                </a:lnTo>
                <a:lnTo>
                  <a:pt x="232" y="282"/>
                </a:lnTo>
                <a:lnTo>
                  <a:pt x="237" y="275"/>
                </a:lnTo>
                <a:lnTo>
                  <a:pt x="242" y="269"/>
                </a:lnTo>
                <a:lnTo>
                  <a:pt x="247" y="262"/>
                </a:lnTo>
                <a:lnTo>
                  <a:pt x="253" y="256"/>
                </a:lnTo>
                <a:lnTo>
                  <a:pt x="258" y="249"/>
                </a:lnTo>
                <a:lnTo>
                  <a:pt x="264" y="243"/>
                </a:lnTo>
                <a:lnTo>
                  <a:pt x="269" y="237"/>
                </a:lnTo>
                <a:lnTo>
                  <a:pt x="275" y="231"/>
                </a:lnTo>
                <a:lnTo>
                  <a:pt x="280" y="226"/>
                </a:lnTo>
                <a:lnTo>
                  <a:pt x="286" y="220"/>
                </a:lnTo>
                <a:lnTo>
                  <a:pt x="291" y="214"/>
                </a:lnTo>
                <a:lnTo>
                  <a:pt x="297" y="209"/>
                </a:lnTo>
                <a:lnTo>
                  <a:pt x="303" y="204"/>
                </a:lnTo>
                <a:lnTo>
                  <a:pt x="309" y="199"/>
                </a:lnTo>
                <a:lnTo>
                  <a:pt x="315" y="194"/>
                </a:lnTo>
                <a:lnTo>
                  <a:pt x="321" y="189"/>
                </a:lnTo>
                <a:lnTo>
                  <a:pt x="327" y="184"/>
                </a:lnTo>
                <a:lnTo>
                  <a:pt x="333" y="180"/>
                </a:lnTo>
                <a:lnTo>
                  <a:pt x="339" y="176"/>
                </a:lnTo>
                <a:lnTo>
                  <a:pt x="345" y="172"/>
                </a:lnTo>
                <a:lnTo>
                  <a:pt x="351" y="168"/>
                </a:lnTo>
                <a:lnTo>
                  <a:pt x="357" y="164"/>
                </a:lnTo>
                <a:lnTo>
                  <a:pt x="363" y="160"/>
                </a:lnTo>
                <a:lnTo>
                  <a:pt x="370" y="157"/>
                </a:lnTo>
                <a:lnTo>
                  <a:pt x="376" y="154"/>
                </a:lnTo>
                <a:lnTo>
                  <a:pt x="383" y="151"/>
                </a:lnTo>
                <a:lnTo>
                  <a:pt x="389" y="148"/>
                </a:lnTo>
                <a:lnTo>
                  <a:pt x="395" y="145"/>
                </a:lnTo>
                <a:lnTo>
                  <a:pt x="402" y="143"/>
                </a:lnTo>
                <a:lnTo>
                  <a:pt x="402" y="143"/>
                </a:lnTo>
                <a:lnTo>
                  <a:pt x="401" y="141"/>
                </a:lnTo>
                <a:lnTo>
                  <a:pt x="399" y="135"/>
                </a:lnTo>
                <a:lnTo>
                  <a:pt x="396" y="126"/>
                </a:lnTo>
                <a:lnTo>
                  <a:pt x="393" y="115"/>
                </a:lnTo>
                <a:lnTo>
                  <a:pt x="389" y="103"/>
                </a:lnTo>
                <a:lnTo>
                  <a:pt x="385" y="91"/>
                </a:lnTo>
                <a:lnTo>
                  <a:pt x="381" y="80"/>
                </a:lnTo>
                <a:lnTo>
                  <a:pt x="378" y="71"/>
                </a:lnTo>
                <a:lnTo>
                  <a:pt x="376" y="65"/>
                </a:lnTo>
                <a:lnTo>
                  <a:pt x="376" y="63"/>
                </a:lnTo>
                <a:lnTo>
                  <a:pt x="376" y="63"/>
                </a:lnTo>
                <a:lnTo>
                  <a:pt x="376" y="63"/>
                </a:lnTo>
                <a:lnTo>
                  <a:pt x="376" y="63"/>
                </a:lnTo>
                <a:lnTo>
                  <a:pt x="377" y="63"/>
                </a:lnTo>
                <a:lnTo>
                  <a:pt x="378" y="63"/>
                </a:lnTo>
                <a:lnTo>
                  <a:pt x="380" y="63"/>
                </a:lnTo>
                <a:lnTo>
                  <a:pt x="381" y="63"/>
                </a:lnTo>
                <a:lnTo>
                  <a:pt x="383" y="63"/>
                </a:lnTo>
                <a:lnTo>
                  <a:pt x="386" y="63"/>
                </a:lnTo>
                <a:lnTo>
                  <a:pt x="388" y="63"/>
                </a:lnTo>
                <a:lnTo>
                  <a:pt x="391" y="63"/>
                </a:lnTo>
                <a:lnTo>
                  <a:pt x="394" y="64"/>
                </a:lnTo>
                <a:lnTo>
                  <a:pt x="398" y="64"/>
                </a:lnTo>
                <a:lnTo>
                  <a:pt x="401" y="64"/>
                </a:lnTo>
                <a:lnTo>
                  <a:pt x="405" y="64"/>
                </a:lnTo>
                <a:lnTo>
                  <a:pt x="409" y="64"/>
                </a:lnTo>
                <a:lnTo>
                  <a:pt x="414" y="64"/>
                </a:lnTo>
                <a:lnTo>
                  <a:pt x="419" y="64"/>
                </a:lnTo>
                <a:lnTo>
                  <a:pt x="423" y="64"/>
                </a:lnTo>
                <a:lnTo>
                  <a:pt x="429" y="64"/>
                </a:lnTo>
                <a:lnTo>
                  <a:pt x="434" y="64"/>
                </a:lnTo>
                <a:lnTo>
                  <a:pt x="440" y="64"/>
                </a:lnTo>
                <a:lnTo>
                  <a:pt x="446" y="63"/>
                </a:lnTo>
                <a:lnTo>
                  <a:pt x="452" y="63"/>
                </a:lnTo>
                <a:lnTo>
                  <a:pt x="458" y="63"/>
                </a:lnTo>
                <a:lnTo>
                  <a:pt x="464" y="63"/>
                </a:lnTo>
                <a:lnTo>
                  <a:pt x="471" y="63"/>
                </a:lnTo>
                <a:lnTo>
                  <a:pt x="478" y="62"/>
                </a:lnTo>
                <a:lnTo>
                  <a:pt x="485" y="62"/>
                </a:lnTo>
                <a:lnTo>
                  <a:pt x="492" y="62"/>
                </a:lnTo>
                <a:lnTo>
                  <a:pt x="500" y="61"/>
                </a:lnTo>
                <a:lnTo>
                  <a:pt x="508" y="61"/>
                </a:lnTo>
                <a:lnTo>
                  <a:pt x="515" y="60"/>
                </a:lnTo>
                <a:lnTo>
                  <a:pt x="523" y="60"/>
                </a:lnTo>
                <a:lnTo>
                  <a:pt x="532" y="59"/>
                </a:lnTo>
                <a:lnTo>
                  <a:pt x="540" y="58"/>
                </a:lnTo>
                <a:lnTo>
                  <a:pt x="548" y="58"/>
                </a:lnTo>
                <a:lnTo>
                  <a:pt x="557" y="57"/>
                </a:lnTo>
                <a:lnTo>
                  <a:pt x="566" y="56"/>
                </a:lnTo>
                <a:lnTo>
                  <a:pt x="575" y="55"/>
                </a:lnTo>
                <a:lnTo>
                  <a:pt x="584" y="54"/>
                </a:lnTo>
                <a:lnTo>
                  <a:pt x="593" y="53"/>
                </a:lnTo>
                <a:lnTo>
                  <a:pt x="602" y="52"/>
                </a:lnTo>
                <a:lnTo>
                  <a:pt x="612" y="51"/>
                </a:lnTo>
                <a:lnTo>
                  <a:pt x="621" y="49"/>
                </a:lnTo>
                <a:lnTo>
                  <a:pt x="631" y="48"/>
                </a:lnTo>
                <a:lnTo>
                  <a:pt x="641" y="46"/>
                </a:lnTo>
                <a:lnTo>
                  <a:pt x="651" y="45"/>
                </a:lnTo>
                <a:lnTo>
                  <a:pt x="661" y="43"/>
                </a:lnTo>
                <a:lnTo>
                  <a:pt x="671" y="41"/>
                </a:lnTo>
                <a:lnTo>
                  <a:pt x="681" y="40"/>
                </a:lnTo>
                <a:lnTo>
                  <a:pt x="691" y="38"/>
                </a:lnTo>
                <a:lnTo>
                  <a:pt x="702" y="36"/>
                </a:lnTo>
                <a:lnTo>
                  <a:pt x="712" y="34"/>
                </a:lnTo>
                <a:lnTo>
                  <a:pt x="723" y="31"/>
                </a:lnTo>
                <a:lnTo>
                  <a:pt x="733" y="29"/>
                </a:lnTo>
                <a:lnTo>
                  <a:pt x="744" y="27"/>
                </a:lnTo>
                <a:lnTo>
                  <a:pt x="754" y="24"/>
                </a:lnTo>
                <a:lnTo>
                  <a:pt x="765" y="21"/>
                </a:lnTo>
                <a:lnTo>
                  <a:pt x="776" y="19"/>
                </a:lnTo>
                <a:lnTo>
                  <a:pt x="787" y="16"/>
                </a:lnTo>
                <a:lnTo>
                  <a:pt x="798" y="13"/>
                </a:lnTo>
                <a:lnTo>
                  <a:pt x="808" y="10"/>
                </a:lnTo>
                <a:lnTo>
                  <a:pt x="819" y="6"/>
                </a:lnTo>
                <a:lnTo>
                  <a:pt x="830" y="3"/>
                </a:lnTo>
                <a:lnTo>
                  <a:pt x="841" y="0"/>
                </a:lnTo>
                <a:lnTo>
                  <a:pt x="841" y="0"/>
                </a:lnTo>
                <a:lnTo>
                  <a:pt x="841" y="0"/>
                </a:lnTo>
                <a:close/>
              </a:path>
            </a:pathLst>
          </a:custGeom>
          <a:solidFill>
            <a:srgbClr val="FFFFFF"/>
          </a:solidFill>
          <a:ln w="9981">
            <a:solidFill>
              <a:srgbClr val="000000"/>
            </a:solidFill>
            <a:prstDash val="solid"/>
            <a:round/>
            <a:headEnd/>
            <a:tailEnd/>
          </a:ln>
          <a:effectLst>
            <a:outerShdw blurRad="50800" dist="50800" dir="5400000" algn="ctr" rotWithShape="0">
              <a:schemeClr val="tx1"/>
            </a:outerShdw>
          </a:effectLst>
        </p:spPr>
        <p:txBody>
          <a:bodyPr/>
          <a:lstStyle/>
          <a:p>
            <a:endParaRPr lang="en-US">
              <a:effectLst>
                <a:outerShdw blurRad="50800" dist="50800" dir="5400000" algn="ctr" rotWithShape="0">
                  <a:schemeClr val="tx1"/>
                </a:outerShdw>
              </a:effectLst>
            </a:endParaRPr>
          </a:p>
        </p:txBody>
      </p:sp>
      <p:sp>
        <p:nvSpPr>
          <p:cNvPr id="17422" name="Freeform 14"/>
          <p:cNvSpPr>
            <a:spLocks noChangeArrowheads="1"/>
          </p:cNvSpPr>
          <p:nvPr/>
        </p:nvSpPr>
        <p:spPr bwMode="auto">
          <a:xfrm>
            <a:off x="3276600" y="1828800"/>
            <a:ext cx="1331913" cy="1352550"/>
          </a:xfrm>
          <a:custGeom>
            <a:avLst/>
            <a:gdLst/>
            <a:ahLst/>
            <a:cxnLst>
              <a:cxn ang="0">
                <a:pos x="0" y="0"/>
              </a:cxn>
              <a:cxn ang="0">
                <a:pos x="839" y="852"/>
              </a:cxn>
            </a:cxnLst>
            <a:rect l="0" t="0" r="r" b="b"/>
            <a:pathLst>
              <a:path w="839" h="852">
                <a:moveTo>
                  <a:pt x="0" y="0"/>
                </a:moveTo>
                <a:lnTo>
                  <a:pt x="839" y="852"/>
                </a:lnTo>
              </a:path>
            </a:pathLst>
          </a:custGeom>
          <a:noFill/>
          <a:ln w="133072">
            <a:solidFill>
              <a:srgbClr val="FFFFFF"/>
            </a:solidFill>
            <a:prstDash val="solid"/>
            <a:round/>
            <a:headEnd/>
            <a:tailEnd/>
          </a:ln>
          <a:effectLst>
            <a:outerShdw blurRad="50800" dist="50800" dir="5400000" algn="ctr" rotWithShape="0">
              <a:schemeClr val="tx1"/>
            </a:outerShdw>
          </a:effectLst>
        </p:spPr>
        <p:txBody>
          <a:bodyPr/>
          <a:lstStyle/>
          <a:p>
            <a:endParaRPr lang="en-US">
              <a:effectLst>
                <a:outerShdw blurRad="50800" dist="50800" dir="5400000" algn="ctr" rotWithShape="0">
                  <a:schemeClr val="tx1"/>
                </a:outerShdw>
              </a:effectLst>
            </a:endParaRPr>
          </a:p>
        </p:txBody>
      </p:sp>
      <p:sp>
        <p:nvSpPr>
          <p:cNvPr id="17424" name="Freeform 16"/>
          <p:cNvSpPr>
            <a:spLocks noChangeArrowheads="1"/>
          </p:cNvSpPr>
          <p:nvPr/>
        </p:nvSpPr>
        <p:spPr bwMode="auto">
          <a:xfrm>
            <a:off x="1295400" y="2438400"/>
            <a:ext cx="2262188" cy="2459038"/>
          </a:xfrm>
          <a:custGeom>
            <a:avLst/>
            <a:gdLst/>
            <a:ahLst/>
            <a:cxnLst>
              <a:cxn ang="0">
                <a:pos x="1355" y="87"/>
              </a:cxn>
              <a:cxn ang="0">
                <a:pos x="1275" y="180"/>
              </a:cxn>
              <a:cxn ang="0">
                <a:pos x="1192" y="268"/>
              </a:cxn>
              <a:cxn ang="0">
                <a:pos x="1108" y="352"/>
              </a:cxn>
              <a:cxn ang="0">
                <a:pos x="1024" y="431"/>
              </a:cxn>
              <a:cxn ang="0">
                <a:pos x="943" y="504"/>
              </a:cxn>
              <a:cxn ang="0">
                <a:pos x="867" y="569"/>
              </a:cxn>
              <a:cxn ang="0">
                <a:pos x="796" y="627"/>
              </a:cxn>
              <a:cxn ang="0">
                <a:pos x="734" y="677"/>
              </a:cxn>
              <a:cxn ang="0">
                <a:pos x="682" y="717"/>
              </a:cxn>
              <a:cxn ang="0">
                <a:pos x="641" y="747"/>
              </a:cxn>
              <a:cxn ang="0">
                <a:pos x="614" y="767"/>
              </a:cxn>
              <a:cxn ang="0">
                <a:pos x="603" y="775"/>
              </a:cxn>
              <a:cxn ang="0">
                <a:pos x="574" y="706"/>
              </a:cxn>
              <a:cxn ang="0">
                <a:pos x="512" y="690"/>
              </a:cxn>
              <a:cxn ang="0">
                <a:pos x="416" y="749"/>
              </a:cxn>
              <a:cxn ang="0">
                <a:pos x="339" y="819"/>
              </a:cxn>
              <a:cxn ang="0">
                <a:pos x="279" y="897"/>
              </a:cxn>
              <a:cxn ang="0">
                <a:pos x="234" y="978"/>
              </a:cxn>
              <a:cxn ang="0">
                <a:pos x="201" y="1060"/>
              </a:cxn>
              <a:cxn ang="0">
                <a:pos x="180" y="1138"/>
              </a:cxn>
              <a:cxn ang="0">
                <a:pos x="167" y="1209"/>
              </a:cxn>
              <a:cxn ang="0">
                <a:pos x="161" y="1271"/>
              </a:cxn>
              <a:cxn ang="0">
                <a:pos x="159" y="1318"/>
              </a:cxn>
              <a:cxn ang="0">
                <a:pos x="160" y="1348"/>
              </a:cxn>
              <a:cxn ang="0">
                <a:pos x="160" y="1358"/>
              </a:cxn>
              <a:cxn ang="0">
                <a:pos x="100" y="1448"/>
              </a:cxn>
              <a:cxn ang="0">
                <a:pos x="51" y="1521"/>
              </a:cxn>
              <a:cxn ang="0">
                <a:pos x="32" y="1547"/>
              </a:cxn>
              <a:cxn ang="0">
                <a:pos x="29" y="1532"/>
              </a:cxn>
              <a:cxn ang="0">
                <a:pos x="23" y="1504"/>
              </a:cxn>
              <a:cxn ang="0">
                <a:pos x="17" y="1464"/>
              </a:cxn>
              <a:cxn ang="0">
                <a:pos x="10" y="1414"/>
              </a:cxn>
              <a:cxn ang="0">
                <a:pos x="4" y="1355"/>
              </a:cxn>
              <a:cxn ang="0">
                <a:pos x="1" y="1288"/>
              </a:cxn>
              <a:cxn ang="0">
                <a:pos x="1" y="1215"/>
              </a:cxn>
              <a:cxn ang="0">
                <a:pos x="5" y="1138"/>
              </a:cxn>
              <a:cxn ang="0">
                <a:pos x="15" y="1057"/>
              </a:cxn>
              <a:cxn ang="0">
                <a:pos x="31" y="975"/>
              </a:cxn>
              <a:cxn ang="0">
                <a:pos x="56" y="893"/>
              </a:cxn>
              <a:cxn ang="0">
                <a:pos x="89" y="812"/>
              </a:cxn>
              <a:cxn ang="0">
                <a:pos x="132" y="733"/>
              </a:cxn>
              <a:cxn ang="0">
                <a:pos x="187" y="659"/>
              </a:cxn>
              <a:cxn ang="0">
                <a:pos x="253" y="590"/>
              </a:cxn>
              <a:cxn ang="0">
                <a:pos x="333" y="529"/>
              </a:cxn>
              <a:cxn ang="0">
                <a:pos x="427" y="476"/>
              </a:cxn>
              <a:cxn ang="0">
                <a:pos x="456" y="419"/>
              </a:cxn>
              <a:cxn ang="0">
                <a:pos x="427" y="350"/>
              </a:cxn>
              <a:cxn ang="0">
                <a:pos x="442" y="347"/>
              </a:cxn>
              <a:cxn ang="0">
                <a:pos x="476" y="340"/>
              </a:cxn>
              <a:cxn ang="0">
                <a:pos x="529" y="327"/>
              </a:cxn>
              <a:cxn ang="0">
                <a:pos x="596" y="311"/>
              </a:cxn>
              <a:cxn ang="0">
                <a:pos x="677" y="289"/>
              </a:cxn>
              <a:cxn ang="0">
                <a:pos x="768" y="263"/>
              </a:cxn>
              <a:cxn ang="0">
                <a:pos x="868" y="232"/>
              </a:cxn>
              <a:cxn ang="0">
                <a:pos x="974" y="197"/>
              </a:cxn>
              <a:cxn ang="0">
                <a:pos x="1084" y="156"/>
              </a:cxn>
              <a:cxn ang="0">
                <a:pos x="1196" y="111"/>
              </a:cxn>
              <a:cxn ang="0">
                <a:pos x="1307" y="60"/>
              </a:cxn>
              <a:cxn ang="0">
                <a:pos x="1416" y="5"/>
              </a:cxn>
            </a:cxnLst>
            <a:rect l="0" t="0" r="r" b="b"/>
            <a:pathLst>
              <a:path w="1425" h="1549">
                <a:moveTo>
                  <a:pt x="1425" y="0"/>
                </a:moveTo>
                <a:lnTo>
                  <a:pt x="1419" y="8"/>
                </a:lnTo>
                <a:lnTo>
                  <a:pt x="1412" y="16"/>
                </a:lnTo>
                <a:lnTo>
                  <a:pt x="1406" y="24"/>
                </a:lnTo>
                <a:lnTo>
                  <a:pt x="1400" y="32"/>
                </a:lnTo>
                <a:lnTo>
                  <a:pt x="1394" y="40"/>
                </a:lnTo>
                <a:lnTo>
                  <a:pt x="1387" y="48"/>
                </a:lnTo>
                <a:lnTo>
                  <a:pt x="1381" y="56"/>
                </a:lnTo>
                <a:lnTo>
                  <a:pt x="1375" y="64"/>
                </a:lnTo>
                <a:lnTo>
                  <a:pt x="1368" y="71"/>
                </a:lnTo>
                <a:lnTo>
                  <a:pt x="1362" y="79"/>
                </a:lnTo>
                <a:lnTo>
                  <a:pt x="1355" y="87"/>
                </a:lnTo>
                <a:lnTo>
                  <a:pt x="1349" y="95"/>
                </a:lnTo>
                <a:lnTo>
                  <a:pt x="1342" y="103"/>
                </a:lnTo>
                <a:lnTo>
                  <a:pt x="1336" y="111"/>
                </a:lnTo>
                <a:lnTo>
                  <a:pt x="1329" y="118"/>
                </a:lnTo>
                <a:lnTo>
                  <a:pt x="1323" y="126"/>
                </a:lnTo>
                <a:lnTo>
                  <a:pt x="1316" y="134"/>
                </a:lnTo>
                <a:lnTo>
                  <a:pt x="1309" y="142"/>
                </a:lnTo>
                <a:lnTo>
                  <a:pt x="1302" y="149"/>
                </a:lnTo>
                <a:lnTo>
                  <a:pt x="1296" y="157"/>
                </a:lnTo>
                <a:lnTo>
                  <a:pt x="1289" y="164"/>
                </a:lnTo>
                <a:lnTo>
                  <a:pt x="1282" y="172"/>
                </a:lnTo>
                <a:lnTo>
                  <a:pt x="1275" y="180"/>
                </a:lnTo>
                <a:lnTo>
                  <a:pt x="1268" y="187"/>
                </a:lnTo>
                <a:lnTo>
                  <a:pt x="1262" y="195"/>
                </a:lnTo>
                <a:lnTo>
                  <a:pt x="1255" y="202"/>
                </a:lnTo>
                <a:lnTo>
                  <a:pt x="1248" y="210"/>
                </a:lnTo>
                <a:lnTo>
                  <a:pt x="1241" y="217"/>
                </a:lnTo>
                <a:lnTo>
                  <a:pt x="1234" y="225"/>
                </a:lnTo>
                <a:lnTo>
                  <a:pt x="1227" y="232"/>
                </a:lnTo>
                <a:lnTo>
                  <a:pt x="1220" y="239"/>
                </a:lnTo>
                <a:lnTo>
                  <a:pt x="1213" y="247"/>
                </a:lnTo>
                <a:lnTo>
                  <a:pt x="1206" y="254"/>
                </a:lnTo>
                <a:lnTo>
                  <a:pt x="1199" y="261"/>
                </a:lnTo>
                <a:lnTo>
                  <a:pt x="1192" y="268"/>
                </a:lnTo>
                <a:lnTo>
                  <a:pt x="1185" y="276"/>
                </a:lnTo>
                <a:lnTo>
                  <a:pt x="1178" y="283"/>
                </a:lnTo>
                <a:lnTo>
                  <a:pt x="1171" y="290"/>
                </a:lnTo>
                <a:lnTo>
                  <a:pt x="1164" y="297"/>
                </a:lnTo>
                <a:lnTo>
                  <a:pt x="1157" y="304"/>
                </a:lnTo>
                <a:lnTo>
                  <a:pt x="1150" y="311"/>
                </a:lnTo>
                <a:lnTo>
                  <a:pt x="1143" y="318"/>
                </a:lnTo>
                <a:lnTo>
                  <a:pt x="1136" y="325"/>
                </a:lnTo>
                <a:lnTo>
                  <a:pt x="1129" y="332"/>
                </a:lnTo>
                <a:lnTo>
                  <a:pt x="1122" y="339"/>
                </a:lnTo>
                <a:lnTo>
                  <a:pt x="1115" y="346"/>
                </a:lnTo>
                <a:lnTo>
                  <a:pt x="1108" y="352"/>
                </a:lnTo>
                <a:lnTo>
                  <a:pt x="1101" y="359"/>
                </a:lnTo>
                <a:lnTo>
                  <a:pt x="1094" y="366"/>
                </a:lnTo>
                <a:lnTo>
                  <a:pt x="1087" y="373"/>
                </a:lnTo>
                <a:lnTo>
                  <a:pt x="1080" y="379"/>
                </a:lnTo>
                <a:lnTo>
                  <a:pt x="1073" y="386"/>
                </a:lnTo>
                <a:lnTo>
                  <a:pt x="1066" y="392"/>
                </a:lnTo>
                <a:lnTo>
                  <a:pt x="1059" y="399"/>
                </a:lnTo>
                <a:lnTo>
                  <a:pt x="1052" y="405"/>
                </a:lnTo>
                <a:lnTo>
                  <a:pt x="1045" y="412"/>
                </a:lnTo>
                <a:lnTo>
                  <a:pt x="1038" y="418"/>
                </a:lnTo>
                <a:lnTo>
                  <a:pt x="1031" y="425"/>
                </a:lnTo>
                <a:lnTo>
                  <a:pt x="1024" y="431"/>
                </a:lnTo>
                <a:lnTo>
                  <a:pt x="1017" y="437"/>
                </a:lnTo>
                <a:lnTo>
                  <a:pt x="1011" y="444"/>
                </a:lnTo>
                <a:lnTo>
                  <a:pt x="1004" y="450"/>
                </a:lnTo>
                <a:lnTo>
                  <a:pt x="997" y="456"/>
                </a:lnTo>
                <a:lnTo>
                  <a:pt x="990" y="462"/>
                </a:lnTo>
                <a:lnTo>
                  <a:pt x="983" y="468"/>
                </a:lnTo>
                <a:lnTo>
                  <a:pt x="977" y="474"/>
                </a:lnTo>
                <a:lnTo>
                  <a:pt x="970" y="480"/>
                </a:lnTo>
                <a:lnTo>
                  <a:pt x="963" y="486"/>
                </a:lnTo>
                <a:lnTo>
                  <a:pt x="957" y="492"/>
                </a:lnTo>
                <a:lnTo>
                  <a:pt x="950" y="498"/>
                </a:lnTo>
                <a:lnTo>
                  <a:pt x="943" y="504"/>
                </a:lnTo>
                <a:lnTo>
                  <a:pt x="937" y="509"/>
                </a:lnTo>
                <a:lnTo>
                  <a:pt x="930" y="515"/>
                </a:lnTo>
                <a:lnTo>
                  <a:pt x="924" y="521"/>
                </a:lnTo>
                <a:lnTo>
                  <a:pt x="917" y="526"/>
                </a:lnTo>
                <a:lnTo>
                  <a:pt x="911" y="532"/>
                </a:lnTo>
                <a:lnTo>
                  <a:pt x="904" y="537"/>
                </a:lnTo>
                <a:lnTo>
                  <a:pt x="898" y="543"/>
                </a:lnTo>
                <a:lnTo>
                  <a:pt x="892" y="548"/>
                </a:lnTo>
                <a:lnTo>
                  <a:pt x="885" y="554"/>
                </a:lnTo>
                <a:lnTo>
                  <a:pt x="879" y="559"/>
                </a:lnTo>
                <a:lnTo>
                  <a:pt x="873" y="564"/>
                </a:lnTo>
                <a:lnTo>
                  <a:pt x="867" y="569"/>
                </a:lnTo>
                <a:lnTo>
                  <a:pt x="861" y="574"/>
                </a:lnTo>
                <a:lnTo>
                  <a:pt x="854" y="580"/>
                </a:lnTo>
                <a:lnTo>
                  <a:pt x="848" y="585"/>
                </a:lnTo>
                <a:lnTo>
                  <a:pt x="842" y="590"/>
                </a:lnTo>
                <a:lnTo>
                  <a:pt x="836" y="594"/>
                </a:lnTo>
                <a:lnTo>
                  <a:pt x="831" y="599"/>
                </a:lnTo>
                <a:lnTo>
                  <a:pt x="825" y="604"/>
                </a:lnTo>
                <a:lnTo>
                  <a:pt x="819" y="609"/>
                </a:lnTo>
                <a:lnTo>
                  <a:pt x="813" y="614"/>
                </a:lnTo>
                <a:lnTo>
                  <a:pt x="807" y="618"/>
                </a:lnTo>
                <a:lnTo>
                  <a:pt x="802" y="623"/>
                </a:lnTo>
                <a:lnTo>
                  <a:pt x="796" y="627"/>
                </a:lnTo>
                <a:lnTo>
                  <a:pt x="791" y="632"/>
                </a:lnTo>
                <a:lnTo>
                  <a:pt x="785" y="636"/>
                </a:lnTo>
                <a:lnTo>
                  <a:pt x="780" y="640"/>
                </a:lnTo>
                <a:lnTo>
                  <a:pt x="775" y="645"/>
                </a:lnTo>
                <a:lnTo>
                  <a:pt x="769" y="649"/>
                </a:lnTo>
                <a:lnTo>
                  <a:pt x="764" y="653"/>
                </a:lnTo>
                <a:lnTo>
                  <a:pt x="759" y="657"/>
                </a:lnTo>
                <a:lnTo>
                  <a:pt x="754" y="661"/>
                </a:lnTo>
                <a:lnTo>
                  <a:pt x="749" y="665"/>
                </a:lnTo>
                <a:lnTo>
                  <a:pt x="744" y="669"/>
                </a:lnTo>
                <a:lnTo>
                  <a:pt x="739" y="673"/>
                </a:lnTo>
                <a:lnTo>
                  <a:pt x="734" y="677"/>
                </a:lnTo>
                <a:lnTo>
                  <a:pt x="729" y="681"/>
                </a:lnTo>
                <a:lnTo>
                  <a:pt x="725" y="684"/>
                </a:lnTo>
                <a:lnTo>
                  <a:pt x="720" y="688"/>
                </a:lnTo>
                <a:lnTo>
                  <a:pt x="715" y="691"/>
                </a:lnTo>
                <a:lnTo>
                  <a:pt x="711" y="695"/>
                </a:lnTo>
                <a:lnTo>
                  <a:pt x="707" y="698"/>
                </a:lnTo>
                <a:lnTo>
                  <a:pt x="702" y="702"/>
                </a:lnTo>
                <a:lnTo>
                  <a:pt x="698" y="705"/>
                </a:lnTo>
                <a:lnTo>
                  <a:pt x="694" y="708"/>
                </a:lnTo>
                <a:lnTo>
                  <a:pt x="690" y="711"/>
                </a:lnTo>
                <a:lnTo>
                  <a:pt x="686" y="714"/>
                </a:lnTo>
                <a:lnTo>
                  <a:pt x="682" y="717"/>
                </a:lnTo>
                <a:lnTo>
                  <a:pt x="678" y="720"/>
                </a:lnTo>
                <a:lnTo>
                  <a:pt x="674" y="723"/>
                </a:lnTo>
                <a:lnTo>
                  <a:pt x="670" y="726"/>
                </a:lnTo>
                <a:lnTo>
                  <a:pt x="667" y="728"/>
                </a:lnTo>
                <a:lnTo>
                  <a:pt x="663" y="731"/>
                </a:lnTo>
                <a:lnTo>
                  <a:pt x="660" y="734"/>
                </a:lnTo>
                <a:lnTo>
                  <a:pt x="657" y="736"/>
                </a:lnTo>
                <a:lnTo>
                  <a:pt x="653" y="739"/>
                </a:lnTo>
                <a:lnTo>
                  <a:pt x="650" y="741"/>
                </a:lnTo>
                <a:lnTo>
                  <a:pt x="647" y="743"/>
                </a:lnTo>
                <a:lnTo>
                  <a:pt x="644" y="745"/>
                </a:lnTo>
                <a:lnTo>
                  <a:pt x="641" y="747"/>
                </a:lnTo>
                <a:lnTo>
                  <a:pt x="638" y="750"/>
                </a:lnTo>
                <a:lnTo>
                  <a:pt x="636" y="752"/>
                </a:lnTo>
                <a:lnTo>
                  <a:pt x="633" y="753"/>
                </a:lnTo>
                <a:lnTo>
                  <a:pt x="631" y="755"/>
                </a:lnTo>
                <a:lnTo>
                  <a:pt x="628" y="757"/>
                </a:lnTo>
                <a:lnTo>
                  <a:pt x="626" y="759"/>
                </a:lnTo>
                <a:lnTo>
                  <a:pt x="624" y="760"/>
                </a:lnTo>
                <a:lnTo>
                  <a:pt x="622" y="762"/>
                </a:lnTo>
                <a:lnTo>
                  <a:pt x="620" y="763"/>
                </a:lnTo>
                <a:lnTo>
                  <a:pt x="618" y="765"/>
                </a:lnTo>
                <a:lnTo>
                  <a:pt x="616" y="766"/>
                </a:lnTo>
                <a:lnTo>
                  <a:pt x="614" y="767"/>
                </a:lnTo>
                <a:lnTo>
                  <a:pt x="613" y="768"/>
                </a:lnTo>
                <a:lnTo>
                  <a:pt x="611" y="769"/>
                </a:lnTo>
                <a:lnTo>
                  <a:pt x="610" y="770"/>
                </a:lnTo>
                <a:lnTo>
                  <a:pt x="609" y="771"/>
                </a:lnTo>
                <a:lnTo>
                  <a:pt x="608" y="772"/>
                </a:lnTo>
                <a:lnTo>
                  <a:pt x="607" y="773"/>
                </a:lnTo>
                <a:lnTo>
                  <a:pt x="606" y="773"/>
                </a:lnTo>
                <a:lnTo>
                  <a:pt x="605" y="774"/>
                </a:lnTo>
                <a:lnTo>
                  <a:pt x="604" y="774"/>
                </a:lnTo>
                <a:lnTo>
                  <a:pt x="604" y="775"/>
                </a:lnTo>
                <a:lnTo>
                  <a:pt x="603" y="775"/>
                </a:lnTo>
                <a:lnTo>
                  <a:pt x="603" y="775"/>
                </a:lnTo>
                <a:lnTo>
                  <a:pt x="603" y="775"/>
                </a:lnTo>
                <a:lnTo>
                  <a:pt x="603" y="775"/>
                </a:lnTo>
                <a:lnTo>
                  <a:pt x="603" y="775"/>
                </a:lnTo>
                <a:lnTo>
                  <a:pt x="602" y="774"/>
                </a:lnTo>
                <a:lnTo>
                  <a:pt x="601" y="770"/>
                </a:lnTo>
                <a:lnTo>
                  <a:pt x="598" y="764"/>
                </a:lnTo>
                <a:lnTo>
                  <a:pt x="595" y="757"/>
                </a:lnTo>
                <a:lnTo>
                  <a:pt x="591" y="748"/>
                </a:lnTo>
                <a:lnTo>
                  <a:pt x="587" y="738"/>
                </a:lnTo>
                <a:lnTo>
                  <a:pt x="583" y="727"/>
                </a:lnTo>
                <a:lnTo>
                  <a:pt x="579" y="717"/>
                </a:lnTo>
                <a:lnTo>
                  <a:pt x="574" y="706"/>
                </a:lnTo>
                <a:lnTo>
                  <a:pt x="570" y="696"/>
                </a:lnTo>
                <a:lnTo>
                  <a:pt x="566" y="687"/>
                </a:lnTo>
                <a:lnTo>
                  <a:pt x="563" y="680"/>
                </a:lnTo>
                <a:lnTo>
                  <a:pt x="561" y="674"/>
                </a:lnTo>
                <a:lnTo>
                  <a:pt x="559" y="670"/>
                </a:lnTo>
                <a:lnTo>
                  <a:pt x="559" y="669"/>
                </a:lnTo>
                <a:lnTo>
                  <a:pt x="559" y="669"/>
                </a:lnTo>
                <a:lnTo>
                  <a:pt x="549" y="673"/>
                </a:lnTo>
                <a:lnTo>
                  <a:pt x="540" y="677"/>
                </a:lnTo>
                <a:lnTo>
                  <a:pt x="530" y="681"/>
                </a:lnTo>
                <a:lnTo>
                  <a:pt x="521" y="685"/>
                </a:lnTo>
                <a:lnTo>
                  <a:pt x="512" y="690"/>
                </a:lnTo>
                <a:lnTo>
                  <a:pt x="503" y="694"/>
                </a:lnTo>
                <a:lnTo>
                  <a:pt x="495" y="699"/>
                </a:lnTo>
                <a:lnTo>
                  <a:pt x="486" y="703"/>
                </a:lnTo>
                <a:lnTo>
                  <a:pt x="478" y="708"/>
                </a:lnTo>
                <a:lnTo>
                  <a:pt x="470" y="713"/>
                </a:lnTo>
                <a:lnTo>
                  <a:pt x="461" y="718"/>
                </a:lnTo>
                <a:lnTo>
                  <a:pt x="454" y="723"/>
                </a:lnTo>
                <a:lnTo>
                  <a:pt x="446" y="728"/>
                </a:lnTo>
                <a:lnTo>
                  <a:pt x="438" y="733"/>
                </a:lnTo>
                <a:lnTo>
                  <a:pt x="430" y="738"/>
                </a:lnTo>
                <a:lnTo>
                  <a:pt x="423" y="744"/>
                </a:lnTo>
                <a:lnTo>
                  <a:pt x="416" y="749"/>
                </a:lnTo>
                <a:lnTo>
                  <a:pt x="409" y="755"/>
                </a:lnTo>
                <a:lnTo>
                  <a:pt x="402" y="760"/>
                </a:lnTo>
                <a:lnTo>
                  <a:pt x="395" y="766"/>
                </a:lnTo>
                <a:lnTo>
                  <a:pt x="388" y="772"/>
                </a:lnTo>
                <a:lnTo>
                  <a:pt x="381" y="777"/>
                </a:lnTo>
                <a:lnTo>
                  <a:pt x="375" y="783"/>
                </a:lnTo>
                <a:lnTo>
                  <a:pt x="369" y="789"/>
                </a:lnTo>
                <a:lnTo>
                  <a:pt x="362" y="795"/>
                </a:lnTo>
                <a:lnTo>
                  <a:pt x="356" y="801"/>
                </a:lnTo>
                <a:lnTo>
                  <a:pt x="350" y="807"/>
                </a:lnTo>
                <a:lnTo>
                  <a:pt x="344" y="813"/>
                </a:lnTo>
                <a:lnTo>
                  <a:pt x="339" y="819"/>
                </a:lnTo>
                <a:lnTo>
                  <a:pt x="333" y="826"/>
                </a:lnTo>
                <a:lnTo>
                  <a:pt x="327" y="832"/>
                </a:lnTo>
                <a:lnTo>
                  <a:pt x="322" y="838"/>
                </a:lnTo>
                <a:lnTo>
                  <a:pt x="317" y="845"/>
                </a:lnTo>
                <a:lnTo>
                  <a:pt x="312" y="851"/>
                </a:lnTo>
                <a:lnTo>
                  <a:pt x="307" y="857"/>
                </a:lnTo>
                <a:lnTo>
                  <a:pt x="302" y="864"/>
                </a:lnTo>
                <a:lnTo>
                  <a:pt x="297" y="870"/>
                </a:lnTo>
                <a:lnTo>
                  <a:pt x="292" y="877"/>
                </a:lnTo>
                <a:lnTo>
                  <a:pt x="287" y="884"/>
                </a:lnTo>
                <a:lnTo>
                  <a:pt x="283" y="890"/>
                </a:lnTo>
                <a:lnTo>
                  <a:pt x="279" y="897"/>
                </a:lnTo>
                <a:lnTo>
                  <a:pt x="274" y="904"/>
                </a:lnTo>
                <a:lnTo>
                  <a:pt x="270" y="910"/>
                </a:lnTo>
                <a:lnTo>
                  <a:pt x="266" y="917"/>
                </a:lnTo>
                <a:lnTo>
                  <a:pt x="262" y="924"/>
                </a:lnTo>
                <a:lnTo>
                  <a:pt x="258" y="930"/>
                </a:lnTo>
                <a:lnTo>
                  <a:pt x="254" y="937"/>
                </a:lnTo>
                <a:lnTo>
                  <a:pt x="251" y="944"/>
                </a:lnTo>
                <a:lnTo>
                  <a:pt x="247" y="951"/>
                </a:lnTo>
                <a:lnTo>
                  <a:pt x="243" y="958"/>
                </a:lnTo>
                <a:lnTo>
                  <a:pt x="240" y="964"/>
                </a:lnTo>
                <a:lnTo>
                  <a:pt x="237" y="971"/>
                </a:lnTo>
                <a:lnTo>
                  <a:pt x="234" y="978"/>
                </a:lnTo>
                <a:lnTo>
                  <a:pt x="230" y="985"/>
                </a:lnTo>
                <a:lnTo>
                  <a:pt x="227" y="992"/>
                </a:lnTo>
                <a:lnTo>
                  <a:pt x="224" y="999"/>
                </a:lnTo>
                <a:lnTo>
                  <a:pt x="221" y="1005"/>
                </a:lnTo>
                <a:lnTo>
                  <a:pt x="219" y="1012"/>
                </a:lnTo>
                <a:lnTo>
                  <a:pt x="216" y="1019"/>
                </a:lnTo>
                <a:lnTo>
                  <a:pt x="213" y="1026"/>
                </a:lnTo>
                <a:lnTo>
                  <a:pt x="211" y="1033"/>
                </a:lnTo>
                <a:lnTo>
                  <a:pt x="208" y="1039"/>
                </a:lnTo>
                <a:lnTo>
                  <a:pt x="206" y="1046"/>
                </a:lnTo>
                <a:lnTo>
                  <a:pt x="204" y="1053"/>
                </a:lnTo>
                <a:lnTo>
                  <a:pt x="201" y="1060"/>
                </a:lnTo>
                <a:lnTo>
                  <a:pt x="199" y="1066"/>
                </a:lnTo>
                <a:lnTo>
                  <a:pt x="197" y="1073"/>
                </a:lnTo>
                <a:lnTo>
                  <a:pt x="195" y="1080"/>
                </a:lnTo>
                <a:lnTo>
                  <a:pt x="193" y="1086"/>
                </a:lnTo>
                <a:lnTo>
                  <a:pt x="191" y="1093"/>
                </a:lnTo>
                <a:lnTo>
                  <a:pt x="190" y="1099"/>
                </a:lnTo>
                <a:lnTo>
                  <a:pt x="188" y="1106"/>
                </a:lnTo>
                <a:lnTo>
                  <a:pt x="186" y="1112"/>
                </a:lnTo>
                <a:lnTo>
                  <a:pt x="185" y="1119"/>
                </a:lnTo>
                <a:lnTo>
                  <a:pt x="183" y="1125"/>
                </a:lnTo>
                <a:lnTo>
                  <a:pt x="182" y="1132"/>
                </a:lnTo>
                <a:lnTo>
                  <a:pt x="180" y="1138"/>
                </a:lnTo>
                <a:lnTo>
                  <a:pt x="179" y="1144"/>
                </a:lnTo>
                <a:lnTo>
                  <a:pt x="177" y="1150"/>
                </a:lnTo>
                <a:lnTo>
                  <a:pt x="176" y="1157"/>
                </a:lnTo>
                <a:lnTo>
                  <a:pt x="175" y="1163"/>
                </a:lnTo>
                <a:lnTo>
                  <a:pt x="174" y="1169"/>
                </a:lnTo>
                <a:lnTo>
                  <a:pt x="173" y="1175"/>
                </a:lnTo>
                <a:lnTo>
                  <a:pt x="172" y="1181"/>
                </a:lnTo>
                <a:lnTo>
                  <a:pt x="171" y="1187"/>
                </a:lnTo>
                <a:lnTo>
                  <a:pt x="170" y="1192"/>
                </a:lnTo>
                <a:lnTo>
                  <a:pt x="169" y="1198"/>
                </a:lnTo>
                <a:lnTo>
                  <a:pt x="168" y="1204"/>
                </a:lnTo>
                <a:lnTo>
                  <a:pt x="167" y="1209"/>
                </a:lnTo>
                <a:lnTo>
                  <a:pt x="167" y="1215"/>
                </a:lnTo>
                <a:lnTo>
                  <a:pt x="166" y="1220"/>
                </a:lnTo>
                <a:lnTo>
                  <a:pt x="165" y="1226"/>
                </a:lnTo>
                <a:lnTo>
                  <a:pt x="165" y="1231"/>
                </a:lnTo>
                <a:lnTo>
                  <a:pt x="164" y="1236"/>
                </a:lnTo>
                <a:lnTo>
                  <a:pt x="164" y="1242"/>
                </a:lnTo>
                <a:lnTo>
                  <a:pt x="163" y="1247"/>
                </a:lnTo>
                <a:lnTo>
                  <a:pt x="163" y="1252"/>
                </a:lnTo>
                <a:lnTo>
                  <a:pt x="162" y="1257"/>
                </a:lnTo>
                <a:lnTo>
                  <a:pt x="162" y="1261"/>
                </a:lnTo>
                <a:lnTo>
                  <a:pt x="162" y="1266"/>
                </a:lnTo>
                <a:lnTo>
                  <a:pt x="161" y="1271"/>
                </a:lnTo>
                <a:lnTo>
                  <a:pt x="161" y="1275"/>
                </a:lnTo>
                <a:lnTo>
                  <a:pt x="161" y="1280"/>
                </a:lnTo>
                <a:lnTo>
                  <a:pt x="160" y="1284"/>
                </a:lnTo>
                <a:lnTo>
                  <a:pt x="160" y="1288"/>
                </a:lnTo>
                <a:lnTo>
                  <a:pt x="160" y="1292"/>
                </a:lnTo>
                <a:lnTo>
                  <a:pt x="160" y="1296"/>
                </a:lnTo>
                <a:lnTo>
                  <a:pt x="160" y="1300"/>
                </a:lnTo>
                <a:lnTo>
                  <a:pt x="160" y="1304"/>
                </a:lnTo>
                <a:lnTo>
                  <a:pt x="160" y="1308"/>
                </a:lnTo>
                <a:lnTo>
                  <a:pt x="159" y="1311"/>
                </a:lnTo>
                <a:lnTo>
                  <a:pt x="159" y="1315"/>
                </a:lnTo>
                <a:lnTo>
                  <a:pt x="159" y="1318"/>
                </a:lnTo>
                <a:lnTo>
                  <a:pt x="159" y="1321"/>
                </a:lnTo>
                <a:lnTo>
                  <a:pt x="159" y="1325"/>
                </a:lnTo>
                <a:lnTo>
                  <a:pt x="159" y="1327"/>
                </a:lnTo>
                <a:lnTo>
                  <a:pt x="159" y="1330"/>
                </a:lnTo>
                <a:lnTo>
                  <a:pt x="159" y="1333"/>
                </a:lnTo>
                <a:lnTo>
                  <a:pt x="159" y="1336"/>
                </a:lnTo>
                <a:lnTo>
                  <a:pt x="159" y="1338"/>
                </a:lnTo>
                <a:lnTo>
                  <a:pt x="160" y="1340"/>
                </a:lnTo>
                <a:lnTo>
                  <a:pt x="160" y="1343"/>
                </a:lnTo>
                <a:lnTo>
                  <a:pt x="160" y="1345"/>
                </a:lnTo>
                <a:lnTo>
                  <a:pt x="160" y="1347"/>
                </a:lnTo>
                <a:lnTo>
                  <a:pt x="160" y="1348"/>
                </a:lnTo>
                <a:lnTo>
                  <a:pt x="160" y="1350"/>
                </a:lnTo>
                <a:lnTo>
                  <a:pt x="160" y="1352"/>
                </a:lnTo>
                <a:lnTo>
                  <a:pt x="160" y="1353"/>
                </a:lnTo>
                <a:lnTo>
                  <a:pt x="160" y="1354"/>
                </a:lnTo>
                <a:lnTo>
                  <a:pt x="160" y="1355"/>
                </a:lnTo>
                <a:lnTo>
                  <a:pt x="160" y="1356"/>
                </a:lnTo>
                <a:lnTo>
                  <a:pt x="160" y="1357"/>
                </a:lnTo>
                <a:lnTo>
                  <a:pt x="160" y="1357"/>
                </a:lnTo>
                <a:lnTo>
                  <a:pt x="160" y="1358"/>
                </a:lnTo>
                <a:lnTo>
                  <a:pt x="160" y="1358"/>
                </a:lnTo>
                <a:lnTo>
                  <a:pt x="160" y="1358"/>
                </a:lnTo>
                <a:lnTo>
                  <a:pt x="160" y="1358"/>
                </a:lnTo>
                <a:lnTo>
                  <a:pt x="159" y="1359"/>
                </a:lnTo>
                <a:lnTo>
                  <a:pt x="157" y="1363"/>
                </a:lnTo>
                <a:lnTo>
                  <a:pt x="153" y="1369"/>
                </a:lnTo>
                <a:lnTo>
                  <a:pt x="148" y="1377"/>
                </a:lnTo>
                <a:lnTo>
                  <a:pt x="142" y="1386"/>
                </a:lnTo>
                <a:lnTo>
                  <a:pt x="135" y="1396"/>
                </a:lnTo>
                <a:lnTo>
                  <a:pt x="128" y="1406"/>
                </a:lnTo>
                <a:lnTo>
                  <a:pt x="122" y="1416"/>
                </a:lnTo>
                <a:lnTo>
                  <a:pt x="115" y="1426"/>
                </a:lnTo>
                <a:lnTo>
                  <a:pt x="109" y="1435"/>
                </a:lnTo>
                <a:lnTo>
                  <a:pt x="104" y="1442"/>
                </a:lnTo>
                <a:lnTo>
                  <a:pt x="100" y="1448"/>
                </a:lnTo>
                <a:lnTo>
                  <a:pt x="97" y="1452"/>
                </a:lnTo>
                <a:lnTo>
                  <a:pt x="96" y="1454"/>
                </a:lnTo>
                <a:lnTo>
                  <a:pt x="96" y="1454"/>
                </a:lnTo>
                <a:lnTo>
                  <a:pt x="96" y="1455"/>
                </a:lnTo>
                <a:lnTo>
                  <a:pt x="93" y="1459"/>
                </a:lnTo>
                <a:lnTo>
                  <a:pt x="89" y="1465"/>
                </a:lnTo>
                <a:lnTo>
                  <a:pt x="84" y="1473"/>
                </a:lnTo>
                <a:lnTo>
                  <a:pt x="78" y="1481"/>
                </a:lnTo>
                <a:lnTo>
                  <a:pt x="71" y="1491"/>
                </a:lnTo>
                <a:lnTo>
                  <a:pt x="65" y="1501"/>
                </a:lnTo>
                <a:lnTo>
                  <a:pt x="58" y="1512"/>
                </a:lnTo>
                <a:lnTo>
                  <a:pt x="51" y="1521"/>
                </a:lnTo>
                <a:lnTo>
                  <a:pt x="45" y="1530"/>
                </a:lnTo>
                <a:lnTo>
                  <a:pt x="40" y="1538"/>
                </a:lnTo>
                <a:lnTo>
                  <a:pt x="36" y="1544"/>
                </a:lnTo>
                <a:lnTo>
                  <a:pt x="34" y="1548"/>
                </a:lnTo>
                <a:lnTo>
                  <a:pt x="33" y="1549"/>
                </a:lnTo>
                <a:lnTo>
                  <a:pt x="33" y="1549"/>
                </a:lnTo>
                <a:lnTo>
                  <a:pt x="33" y="1549"/>
                </a:lnTo>
                <a:lnTo>
                  <a:pt x="33" y="1549"/>
                </a:lnTo>
                <a:lnTo>
                  <a:pt x="33" y="1549"/>
                </a:lnTo>
                <a:lnTo>
                  <a:pt x="32" y="1548"/>
                </a:lnTo>
                <a:lnTo>
                  <a:pt x="32" y="1548"/>
                </a:lnTo>
                <a:lnTo>
                  <a:pt x="32" y="1547"/>
                </a:lnTo>
                <a:lnTo>
                  <a:pt x="32" y="1547"/>
                </a:lnTo>
                <a:lnTo>
                  <a:pt x="32" y="1546"/>
                </a:lnTo>
                <a:lnTo>
                  <a:pt x="32" y="1545"/>
                </a:lnTo>
                <a:lnTo>
                  <a:pt x="31" y="1544"/>
                </a:lnTo>
                <a:lnTo>
                  <a:pt x="31" y="1543"/>
                </a:lnTo>
                <a:lnTo>
                  <a:pt x="31" y="1542"/>
                </a:lnTo>
                <a:lnTo>
                  <a:pt x="31" y="1540"/>
                </a:lnTo>
                <a:lnTo>
                  <a:pt x="30" y="1539"/>
                </a:lnTo>
                <a:lnTo>
                  <a:pt x="30" y="1537"/>
                </a:lnTo>
                <a:lnTo>
                  <a:pt x="30" y="1536"/>
                </a:lnTo>
                <a:lnTo>
                  <a:pt x="29" y="1534"/>
                </a:lnTo>
                <a:lnTo>
                  <a:pt x="29" y="1532"/>
                </a:lnTo>
                <a:lnTo>
                  <a:pt x="28" y="1531"/>
                </a:lnTo>
                <a:lnTo>
                  <a:pt x="28" y="1529"/>
                </a:lnTo>
                <a:lnTo>
                  <a:pt x="28" y="1527"/>
                </a:lnTo>
                <a:lnTo>
                  <a:pt x="27" y="1525"/>
                </a:lnTo>
                <a:lnTo>
                  <a:pt x="27" y="1522"/>
                </a:lnTo>
                <a:lnTo>
                  <a:pt x="26" y="1520"/>
                </a:lnTo>
                <a:lnTo>
                  <a:pt x="26" y="1518"/>
                </a:lnTo>
                <a:lnTo>
                  <a:pt x="25" y="1515"/>
                </a:lnTo>
                <a:lnTo>
                  <a:pt x="25" y="1513"/>
                </a:lnTo>
                <a:lnTo>
                  <a:pt x="24" y="1510"/>
                </a:lnTo>
                <a:lnTo>
                  <a:pt x="24" y="1507"/>
                </a:lnTo>
                <a:lnTo>
                  <a:pt x="23" y="1504"/>
                </a:lnTo>
                <a:lnTo>
                  <a:pt x="23" y="1502"/>
                </a:lnTo>
                <a:lnTo>
                  <a:pt x="22" y="1499"/>
                </a:lnTo>
                <a:lnTo>
                  <a:pt x="22" y="1495"/>
                </a:lnTo>
                <a:lnTo>
                  <a:pt x="21" y="1492"/>
                </a:lnTo>
                <a:lnTo>
                  <a:pt x="21" y="1489"/>
                </a:lnTo>
                <a:lnTo>
                  <a:pt x="20" y="1486"/>
                </a:lnTo>
                <a:lnTo>
                  <a:pt x="19" y="1482"/>
                </a:lnTo>
                <a:lnTo>
                  <a:pt x="19" y="1479"/>
                </a:lnTo>
                <a:lnTo>
                  <a:pt x="18" y="1475"/>
                </a:lnTo>
                <a:lnTo>
                  <a:pt x="18" y="1472"/>
                </a:lnTo>
                <a:lnTo>
                  <a:pt x="17" y="1468"/>
                </a:lnTo>
                <a:lnTo>
                  <a:pt x="17" y="1464"/>
                </a:lnTo>
                <a:lnTo>
                  <a:pt x="16" y="1461"/>
                </a:lnTo>
                <a:lnTo>
                  <a:pt x="15" y="1457"/>
                </a:lnTo>
                <a:lnTo>
                  <a:pt x="15" y="1453"/>
                </a:lnTo>
                <a:lnTo>
                  <a:pt x="14" y="1449"/>
                </a:lnTo>
                <a:lnTo>
                  <a:pt x="14" y="1445"/>
                </a:lnTo>
                <a:lnTo>
                  <a:pt x="13" y="1440"/>
                </a:lnTo>
                <a:lnTo>
                  <a:pt x="13" y="1436"/>
                </a:lnTo>
                <a:lnTo>
                  <a:pt x="12" y="1432"/>
                </a:lnTo>
                <a:lnTo>
                  <a:pt x="11" y="1428"/>
                </a:lnTo>
                <a:lnTo>
                  <a:pt x="11" y="1423"/>
                </a:lnTo>
                <a:lnTo>
                  <a:pt x="10" y="1419"/>
                </a:lnTo>
                <a:lnTo>
                  <a:pt x="10" y="1414"/>
                </a:lnTo>
                <a:lnTo>
                  <a:pt x="9" y="1409"/>
                </a:lnTo>
                <a:lnTo>
                  <a:pt x="9" y="1405"/>
                </a:lnTo>
                <a:lnTo>
                  <a:pt x="8" y="1400"/>
                </a:lnTo>
                <a:lnTo>
                  <a:pt x="8" y="1395"/>
                </a:lnTo>
                <a:lnTo>
                  <a:pt x="7" y="1390"/>
                </a:lnTo>
                <a:lnTo>
                  <a:pt x="7" y="1385"/>
                </a:lnTo>
                <a:lnTo>
                  <a:pt x="6" y="1381"/>
                </a:lnTo>
                <a:lnTo>
                  <a:pt x="6" y="1375"/>
                </a:lnTo>
                <a:lnTo>
                  <a:pt x="5" y="1370"/>
                </a:lnTo>
                <a:lnTo>
                  <a:pt x="5" y="1365"/>
                </a:lnTo>
                <a:lnTo>
                  <a:pt x="5" y="1360"/>
                </a:lnTo>
                <a:lnTo>
                  <a:pt x="4" y="1355"/>
                </a:lnTo>
                <a:lnTo>
                  <a:pt x="4" y="1350"/>
                </a:lnTo>
                <a:lnTo>
                  <a:pt x="3" y="1344"/>
                </a:lnTo>
                <a:lnTo>
                  <a:pt x="3" y="1339"/>
                </a:lnTo>
                <a:lnTo>
                  <a:pt x="3" y="1333"/>
                </a:lnTo>
                <a:lnTo>
                  <a:pt x="2" y="1328"/>
                </a:lnTo>
                <a:lnTo>
                  <a:pt x="2" y="1322"/>
                </a:lnTo>
                <a:lnTo>
                  <a:pt x="2" y="1317"/>
                </a:lnTo>
                <a:lnTo>
                  <a:pt x="2" y="1311"/>
                </a:lnTo>
                <a:lnTo>
                  <a:pt x="1" y="1305"/>
                </a:lnTo>
                <a:lnTo>
                  <a:pt x="1" y="1300"/>
                </a:lnTo>
                <a:lnTo>
                  <a:pt x="1" y="1294"/>
                </a:lnTo>
                <a:lnTo>
                  <a:pt x="1" y="1288"/>
                </a:lnTo>
                <a:lnTo>
                  <a:pt x="1" y="1282"/>
                </a:lnTo>
                <a:lnTo>
                  <a:pt x="1" y="1276"/>
                </a:lnTo>
                <a:lnTo>
                  <a:pt x="0" y="1270"/>
                </a:lnTo>
                <a:lnTo>
                  <a:pt x="0" y="1264"/>
                </a:lnTo>
                <a:lnTo>
                  <a:pt x="0" y="1258"/>
                </a:lnTo>
                <a:lnTo>
                  <a:pt x="0" y="1252"/>
                </a:lnTo>
                <a:lnTo>
                  <a:pt x="0" y="1246"/>
                </a:lnTo>
                <a:lnTo>
                  <a:pt x="0" y="1240"/>
                </a:lnTo>
                <a:lnTo>
                  <a:pt x="0" y="1234"/>
                </a:lnTo>
                <a:lnTo>
                  <a:pt x="0" y="1228"/>
                </a:lnTo>
                <a:lnTo>
                  <a:pt x="1" y="1221"/>
                </a:lnTo>
                <a:lnTo>
                  <a:pt x="1" y="1215"/>
                </a:lnTo>
                <a:lnTo>
                  <a:pt x="1" y="1209"/>
                </a:lnTo>
                <a:lnTo>
                  <a:pt x="1" y="1203"/>
                </a:lnTo>
                <a:lnTo>
                  <a:pt x="1" y="1196"/>
                </a:lnTo>
                <a:lnTo>
                  <a:pt x="2" y="1190"/>
                </a:lnTo>
                <a:lnTo>
                  <a:pt x="2" y="1183"/>
                </a:lnTo>
                <a:lnTo>
                  <a:pt x="2" y="1177"/>
                </a:lnTo>
                <a:lnTo>
                  <a:pt x="3" y="1170"/>
                </a:lnTo>
                <a:lnTo>
                  <a:pt x="3" y="1164"/>
                </a:lnTo>
                <a:lnTo>
                  <a:pt x="3" y="1157"/>
                </a:lnTo>
                <a:lnTo>
                  <a:pt x="4" y="1151"/>
                </a:lnTo>
                <a:lnTo>
                  <a:pt x="4" y="1144"/>
                </a:lnTo>
                <a:lnTo>
                  <a:pt x="5" y="1138"/>
                </a:lnTo>
                <a:lnTo>
                  <a:pt x="6" y="1131"/>
                </a:lnTo>
                <a:lnTo>
                  <a:pt x="6" y="1125"/>
                </a:lnTo>
                <a:lnTo>
                  <a:pt x="7" y="1118"/>
                </a:lnTo>
                <a:lnTo>
                  <a:pt x="8" y="1111"/>
                </a:lnTo>
                <a:lnTo>
                  <a:pt x="8" y="1104"/>
                </a:lnTo>
                <a:lnTo>
                  <a:pt x="9" y="1098"/>
                </a:lnTo>
                <a:lnTo>
                  <a:pt x="10" y="1091"/>
                </a:lnTo>
                <a:lnTo>
                  <a:pt x="11" y="1084"/>
                </a:lnTo>
                <a:lnTo>
                  <a:pt x="12" y="1078"/>
                </a:lnTo>
                <a:lnTo>
                  <a:pt x="13" y="1071"/>
                </a:lnTo>
                <a:lnTo>
                  <a:pt x="14" y="1064"/>
                </a:lnTo>
                <a:lnTo>
                  <a:pt x="15" y="1057"/>
                </a:lnTo>
                <a:lnTo>
                  <a:pt x="16" y="1050"/>
                </a:lnTo>
                <a:lnTo>
                  <a:pt x="17" y="1044"/>
                </a:lnTo>
                <a:lnTo>
                  <a:pt x="18" y="1037"/>
                </a:lnTo>
                <a:lnTo>
                  <a:pt x="20" y="1030"/>
                </a:lnTo>
                <a:lnTo>
                  <a:pt x="21" y="1023"/>
                </a:lnTo>
                <a:lnTo>
                  <a:pt x="22" y="1016"/>
                </a:lnTo>
                <a:lnTo>
                  <a:pt x="24" y="1009"/>
                </a:lnTo>
                <a:lnTo>
                  <a:pt x="25" y="1003"/>
                </a:lnTo>
                <a:lnTo>
                  <a:pt x="27" y="996"/>
                </a:lnTo>
                <a:lnTo>
                  <a:pt x="28" y="989"/>
                </a:lnTo>
                <a:lnTo>
                  <a:pt x="30" y="982"/>
                </a:lnTo>
                <a:lnTo>
                  <a:pt x="31" y="975"/>
                </a:lnTo>
                <a:lnTo>
                  <a:pt x="33" y="968"/>
                </a:lnTo>
                <a:lnTo>
                  <a:pt x="35" y="961"/>
                </a:lnTo>
                <a:lnTo>
                  <a:pt x="37" y="954"/>
                </a:lnTo>
                <a:lnTo>
                  <a:pt x="39" y="948"/>
                </a:lnTo>
                <a:lnTo>
                  <a:pt x="41" y="941"/>
                </a:lnTo>
                <a:lnTo>
                  <a:pt x="43" y="934"/>
                </a:lnTo>
                <a:lnTo>
                  <a:pt x="45" y="927"/>
                </a:lnTo>
                <a:lnTo>
                  <a:pt x="47" y="920"/>
                </a:lnTo>
                <a:lnTo>
                  <a:pt x="49" y="913"/>
                </a:lnTo>
                <a:lnTo>
                  <a:pt x="51" y="906"/>
                </a:lnTo>
                <a:lnTo>
                  <a:pt x="53" y="899"/>
                </a:lnTo>
                <a:lnTo>
                  <a:pt x="56" y="893"/>
                </a:lnTo>
                <a:lnTo>
                  <a:pt x="58" y="886"/>
                </a:lnTo>
                <a:lnTo>
                  <a:pt x="61" y="879"/>
                </a:lnTo>
                <a:lnTo>
                  <a:pt x="63" y="872"/>
                </a:lnTo>
                <a:lnTo>
                  <a:pt x="66" y="865"/>
                </a:lnTo>
                <a:lnTo>
                  <a:pt x="68" y="859"/>
                </a:lnTo>
                <a:lnTo>
                  <a:pt x="71" y="852"/>
                </a:lnTo>
                <a:lnTo>
                  <a:pt x="74" y="845"/>
                </a:lnTo>
                <a:lnTo>
                  <a:pt x="77" y="838"/>
                </a:lnTo>
                <a:lnTo>
                  <a:pt x="80" y="832"/>
                </a:lnTo>
                <a:lnTo>
                  <a:pt x="83" y="825"/>
                </a:lnTo>
                <a:lnTo>
                  <a:pt x="86" y="818"/>
                </a:lnTo>
                <a:lnTo>
                  <a:pt x="89" y="812"/>
                </a:lnTo>
                <a:lnTo>
                  <a:pt x="92" y="805"/>
                </a:lnTo>
                <a:lnTo>
                  <a:pt x="95" y="798"/>
                </a:lnTo>
                <a:lnTo>
                  <a:pt x="99" y="792"/>
                </a:lnTo>
                <a:lnTo>
                  <a:pt x="102" y="785"/>
                </a:lnTo>
                <a:lnTo>
                  <a:pt x="106" y="778"/>
                </a:lnTo>
                <a:lnTo>
                  <a:pt x="109" y="772"/>
                </a:lnTo>
                <a:lnTo>
                  <a:pt x="113" y="765"/>
                </a:lnTo>
                <a:lnTo>
                  <a:pt x="117" y="759"/>
                </a:lnTo>
                <a:lnTo>
                  <a:pt x="120" y="752"/>
                </a:lnTo>
                <a:lnTo>
                  <a:pt x="124" y="746"/>
                </a:lnTo>
                <a:lnTo>
                  <a:pt x="128" y="739"/>
                </a:lnTo>
                <a:lnTo>
                  <a:pt x="132" y="733"/>
                </a:lnTo>
                <a:lnTo>
                  <a:pt x="136" y="727"/>
                </a:lnTo>
                <a:lnTo>
                  <a:pt x="140" y="720"/>
                </a:lnTo>
                <a:lnTo>
                  <a:pt x="145" y="714"/>
                </a:lnTo>
                <a:lnTo>
                  <a:pt x="149" y="708"/>
                </a:lnTo>
                <a:lnTo>
                  <a:pt x="153" y="702"/>
                </a:lnTo>
                <a:lnTo>
                  <a:pt x="158" y="695"/>
                </a:lnTo>
                <a:lnTo>
                  <a:pt x="163" y="689"/>
                </a:lnTo>
                <a:lnTo>
                  <a:pt x="167" y="683"/>
                </a:lnTo>
                <a:lnTo>
                  <a:pt x="172" y="677"/>
                </a:lnTo>
                <a:lnTo>
                  <a:pt x="177" y="671"/>
                </a:lnTo>
                <a:lnTo>
                  <a:pt x="182" y="665"/>
                </a:lnTo>
                <a:lnTo>
                  <a:pt x="187" y="659"/>
                </a:lnTo>
                <a:lnTo>
                  <a:pt x="192" y="653"/>
                </a:lnTo>
                <a:lnTo>
                  <a:pt x="197" y="647"/>
                </a:lnTo>
                <a:lnTo>
                  <a:pt x="202" y="641"/>
                </a:lnTo>
                <a:lnTo>
                  <a:pt x="207" y="635"/>
                </a:lnTo>
                <a:lnTo>
                  <a:pt x="213" y="630"/>
                </a:lnTo>
                <a:lnTo>
                  <a:pt x="218" y="624"/>
                </a:lnTo>
                <a:lnTo>
                  <a:pt x="224" y="618"/>
                </a:lnTo>
                <a:lnTo>
                  <a:pt x="230" y="612"/>
                </a:lnTo>
                <a:lnTo>
                  <a:pt x="235" y="607"/>
                </a:lnTo>
                <a:lnTo>
                  <a:pt x="241" y="601"/>
                </a:lnTo>
                <a:lnTo>
                  <a:pt x="247" y="596"/>
                </a:lnTo>
                <a:lnTo>
                  <a:pt x="253" y="590"/>
                </a:lnTo>
                <a:lnTo>
                  <a:pt x="259" y="585"/>
                </a:lnTo>
                <a:lnTo>
                  <a:pt x="266" y="579"/>
                </a:lnTo>
                <a:lnTo>
                  <a:pt x="272" y="574"/>
                </a:lnTo>
                <a:lnTo>
                  <a:pt x="278" y="569"/>
                </a:lnTo>
                <a:lnTo>
                  <a:pt x="285" y="564"/>
                </a:lnTo>
                <a:lnTo>
                  <a:pt x="291" y="559"/>
                </a:lnTo>
                <a:lnTo>
                  <a:pt x="298" y="553"/>
                </a:lnTo>
                <a:lnTo>
                  <a:pt x="305" y="548"/>
                </a:lnTo>
                <a:lnTo>
                  <a:pt x="312" y="543"/>
                </a:lnTo>
                <a:lnTo>
                  <a:pt x="319" y="538"/>
                </a:lnTo>
                <a:lnTo>
                  <a:pt x="326" y="534"/>
                </a:lnTo>
                <a:lnTo>
                  <a:pt x="333" y="529"/>
                </a:lnTo>
                <a:lnTo>
                  <a:pt x="340" y="524"/>
                </a:lnTo>
                <a:lnTo>
                  <a:pt x="348" y="519"/>
                </a:lnTo>
                <a:lnTo>
                  <a:pt x="355" y="515"/>
                </a:lnTo>
                <a:lnTo>
                  <a:pt x="363" y="510"/>
                </a:lnTo>
                <a:lnTo>
                  <a:pt x="371" y="506"/>
                </a:lnTo>
                <a:lnTo>
                  <a:pt x="378" y="501"/>
                </a:lnTo>
                <a:lnTo>
                  <a:pt x="386" y="497"/>
                </a:lnTo>
                <a:lnTo>
                  <a:pt x="394" y="492"/>
                </a:lnTo>
                <a:lnTo>
                  <a:pt x="402" y="488"/>
                </a:lnTo>
                <a:lnTo>
                  <a:pt x="411" y="484"/>
                </a:lnTo>
                <a:lnTo>
                  <a:pt x="419" y="480"/>
                </a:lnTo>
                <a:lnTo>
                  <a:pt x="427" y="476"/>
                </a:lnTo>
                <a:lnTo>
                  <a:pt x="436" y="472"/>
                </a:lnTo>
                <a:lnTo>
                  <a:pt x="445" y="468"/>
                </a:lnTo>
                <a:lnTo>
                  <a:pt x="453" y="464"/>
                </a:lnTo>
                <a:lnTo>
                  <a:pt x="462" y="460"/>
                </a:lnTo>
                <a:lnTo>
                  <a:pt x="471" y="457"/>
                </a:lnTo>
                <a:lnTo>
                  <a:pt x="471" y="457"/>
                </a:lnTo>
                <a:lnTo>
                  <a:pt x="471" y="455"/>
                </a:lnTo>
                <a:lnTo>
                  <a:pt x="469" y="451"/>
                </a:lnTo>
                <a:lnTo>
                  <a:pt x="467" y="446"/>
                </a:lnTo>
                <a:lnTo>
                  <a:pt x="464" y="438"/>
                </a:lnTo>
                <a:lnTo>
                  <a:pt x="460" y="429"/>
                </a:lnTo>
                <a:lnTo>
                  <a:pt x="456" y="419"/>
                </a:lnTo>
                <a:lnTo>
                  <a:pt x="451" y="409"/>
                </a:lnTo>
                <a:lnTo>
                  <a:pt x="447" y="398"/>
                </a:lnTo>
                <a:lnTo>
                  <a:pt x="443" y="388"/>
                </a:lnTo>
                <a:lnTo>
                  <a:pt x="439" y="378"/>
                </a:lnTo>
                <a:lnTo>
                  <a:pt x="435" y="369"/>
                </a:lnTo>
                <a:lnTo>
                  <a:pt x="432" y="361"/>
                </a:lnTo>
                <a:lnTo>
                  <a:pt x="429" y="355"/>
                </a:lnTo>
                <a:lnTo>
                  <a:pt x="428" y="351"/>
                </a:lnTo>
                <a:lnTo>
                  <a:pt x="427" y="350"/>
                </a:lnTo>
                <a:lnTo>
                  <a:pt x="427" y="350"/>
                </a:lnTo>
                <a:lnTo>
                  <a:pt x="427" y="350"/>
                </a:lnTo>
                <a:lnTo>
                  <a:pt x="427" y="350"/>
                </a:lnTo>
                <a:lnTo>
                  <a:pt x="428" y="350"/>
                </a:lnTo>
                <a:lnTo>
                  <a:pt x="428" y="350"/>
                </a:lnTo>
                <a:lnTo>
                  <a:pt x="429" y="350"/>
                </a:lnTo>
                <a:lnTo>
                  <a:pt x="430" y="350"/>
                </a:lnTo>
                <a:lnTo>
                  <a:pt x="431" y="349"/>
                </a:lnTo>
                <a:lnTo>
                  <a:pt x="432" y="349"/>
                </a:lnTo>
                <a:lnTo>
                  <a:pt x="433" y="349"/>
                </a:lnTo>
                <a:lnTo>
                  <a:pt x="435" y="349"/>
                </a:lnTo>
                <a:lnTo>
                  <a:pt x="436" y="348"/>
                </a:lnTo>
                <a:lnTo>
                  <a:pt x="438" y="348"/>
                </a:lnTo>
                <a:lnTo>
                  <a:pt x="440" y="347"/>
                </a:lnTo>
                <a:lnTo>
                  <a:pt x="442" y="347"/>
                </a:lnTo>
                <a:lnTo>
                  <a:pt x="444" y="347"/>
                </a:lnTo>
                <a:lnTo>
                  <a:pt x="446" y="346"/>
                </a:lnTo>
                <a:lnTo>
                  <a:pt x="449" y="346"/>
                </a:lnTo>
                <a:lnTo>
                  <a:pt x="451" y="345"/>
                </a:lnTo>
                <a:lnTo>
                  <a:pt x="454" y="344"/>
                </a:lnTo>
                <a:lnTo>
                  <a:pt x="457" y="344"/>
                </a:lnTo>
                <a:lnTo>
                  <a:pt x="460" y="343"/>
                </a:lnTo>
                <a:lnTo>
                  <a:pt x="463" y="343"/>
                </a:lnTo>
                <a:lnTo>
                  <a:pt x="466" y="342"/>
                </a:lnTo>
                <a:lnTo>
                  <a:pt x="469" y="341"/>
                </a:lnTo>
                <a:lnTo>
                  <a:pt x="473" y="340"/>
                </a:lnTo>
                <a:lnTo>
                  <a:pt x="476" y="340"/>
                </a:lnTo>
                <a:lnTo>
                  <a:pt x="480" y="339"/>
                </a:lnTo>
                <a:lnTo>
                  <a:pt x="484" y="338"/>
                </a:lnTo>
                <a:lnTo>
                  <a:pt x="488" y="337"/>
                </a:lnTo>
                <a:lnTo>
                  <a:pt x="492" y="336"/>
                </a:lnTo>
                <a:lnTo>
                  <a:pt x="496" y="335"/>
                </a:lnTo>
                <a:lnTo>
                  <a:pt x="500" y="334"/>
                </a:lnTo>
                <a:lnTo>
                  <a:pt x="505" y="333"/>
                </a:lnTo>
                <a:lnTo>
                  <a:pt x="509" y="332"/>
                </a:lnTo>
                <a:lnTo>
                  <a:pt x="514" y="331"/>
                </a:lnTo>
                <a:lnTo>
                  <a:pt x="519" y="330"/>
                </a:lnTo>
                <a:lnTo>
                  <a:pt x="524" y="329"/>
                </a:lnTo>
                <a:lnTo>
                  <a:pt x="529" y="327"/>
                </a:lnTo>
                <a:lnTo>
                  <a:pt x="534" y="326"/>
                </a:lnTo>
                <a:lnTo>
                  <a:pt x="539" y="325"/>
                </a:lnTo>
                <a:lnTo>
                  <a:pt x="544" y="324"/>
                </a:lnTo>
                <a:lnTo>
                  <a:pt x="549" y="322"/>
                </a:lnTo>
                <a:lnTo>
                  <a:pt x="555" y="321"/>
                </a:lnTo>
                <a:lnTo>
                  <a:pt x="561" y="320"/>
                </a:lnTo>
                <a:lnTo>
                  <a:pt x="566" y="318"/>
                </a:lnTo>
                <a:lnTo>
                  <a:pt x="572" y="317"/>
                </a:lnTo>
                <a:lnTo>
                  <a:pt x="578" y="315"/>
                </a:lnTo>
                <a:lnTo>
                  <a:pt x="584" y="314"/>
                </a:lnTo>
                <a:lnTo>
                  <a:pt x="590" y="312"/>
                </a:lnTo>
                <a:lnTo>
                  <a:pt x="596" y="311"/>
                </a:lnTo>
                <a:lnTo>
                  <a:pt x="602" y="309"/>
                </a:lnTo>
                <a:lnTo>
                  <a:pt x="609" y="308"/>
                </a:lnTo>
                <a:lnTo>
                  <a:pt x="615" y="306"/>
                </a:lnTo>
                <a:lnTo>
                  <a:pt x="622" y="304"/>
                </a:lnTo>
                <a:lnTo>
                  <a:pt x="628" y="302"/>
                </a:lnTo>
                <a:lnTo>
                  <a:pt x="635" y="301"/>
                </a:lnTo>
                <a:lnTo>
                  <a:pt x="642" y="299"/>
                </a:lnTo>
                <a:lnTo>
                  <a:pt x="648" y="297"/>
                </a:lnTo>
                <a:lnTo>
                  <a:pt x="655" y="295"/>
                </a:lnTo>
                <a:lnTo>
                  <a:pt x="662" y="293"/>
                </a:lnTo>
                <a:lnTo>
                  <a:pt x="669" y="291"/>
                </a:lnTo>
                <a:lnTo>
                  <a:pt x="677" y="289"/>
                </a:lnTo>
                <a:lnTo>
                  <a:pt x="684" y="287"/>
                </a:lnTo>
                <a:lnTo>
                  <a:pt x="691" y="285"/>
                </a:lnTo>
                <a:lnTo>
                  <a:pt x="699" y="283"/>
                </a:lnTo>
                <a:lnTo>
                  <a:pt x="706" y="281"/>
                </a:lnTo>
                <a:lnTo>
                  <a:pt x="714" y="279"/>
                </a:lnTo>
                <a:lnTo>
                  <a:pt x="721" y="277"/>
                </a:lnTo>
                <a:lnTo>
                  <a:pt x="729" y="275"/>
                </a:lnTo>
                <a:lnTo>
                  <a:pt x="737" y="273"/>
                </a:lnTo>
                <a:lnTo>
                  <a:pt x="744" y="270"/>
                </a:lnTo>
                <a:lnTo>
                  <a:pt x="752" y="268"/>
                </a:lnTo>
                <a:lnTo>
                  <a:pt x="760" y="266"/>
                </a:lnTo>
                <a:lnTo>
                  <a:pt x="768" y="263"/>
                </a:lnTo>
                <a:lnTo>
                  <a:pt x="776" y="261"/>
                </a:lnTo>
                <a:lnTo>
                  <a:pt x="784" y="259"/>
                </a:lnTo>
                <a:lnTo>
                  <a:pt x="792" y="256"/>
                </a:lnTo>
                <a:lnTo>
                  <a:pt x="801" y="254"/>
                </a:lnTo>
                <a:lnTo>
                  <a:pt x="809" y="251"/>
                </a:lnTo>
                <a:lnTo>
                  <a:pt x="817" y="248"/>
                </a:lnTo>
                <a:lnTo>
                  <a:pt x="825" y="246"/>
                </a:lnTo>
                <a:lnTo>
                  <a:pt x="834" y="243"/>
                </a:lnTo>
                <a:lnTo>
                  <a:pt x="842" y="241"/>
                </a:lnTo>
                <a:lnTo>
                  <a:pt x="851" y="238"/>
                </a:lnTo>
                <a:lnTo>
                  <a:pt x="859" y="235"/>
                </a:lnTo>
                <a:lnTo>
                  <a:pt x="868" y="232"/>
                </a:lnTo>
                <a:lnTo>
                  <a:pt x="877" y="230"/>
                </a:lnTo>
                <a:lnTo>
                  <a:pt x="885" y="227"/>
                </a:lnTo>
                <a:lnTo>
                  <a:pt x="894" y="224"/>
                </a:lnTo>
                <a:lnTo>
                  <a:pt x="903" y="221"/>
                </a:lnTo>
                <a:lnTo>
                  <a:pt x="912" y="218"/>
                </a:lnTo>
                <a:lnTo>
                  <a:pt x="920" y="215"/>
                </a:lnTo>
                <a:lnTo>
                  <a:pt x="929" y="212"/>
                </a:lnTo>
                <a:lnTo>
                  <a:pt x="938" y="209"/>
                </a:lnTo>
                <a:lnTo>
                  <a:pt x="947" y="206"/>
                </a:lnTo>
                <a:lnTo>
                  <a:pt x="956" y="203"/>
                </a:lnTo>
                <a:lnTo>
                  <a:pt x="965" y="200"/>
                </a:lnTo>
                <a:lnTo>
                  <a:pt x="974" y="197"/>
                </a:lnTo>
                <a:lnTo>
                  <a:pt x="983" y="194"/>
                </a:lnTo>
                <a:lnTo>
                  <a:pt x="992" y="190"/>
                </a:lnTo>
                <a:lnTo>
                  <a:pt x="1001" y="187"/>
                </a:lnTo>
                <a:lnTo>
                  <a:pt x="1011" y="184"/>
                </a:lnTo>
                <a:lnTo>
                  <a:pt x="1020" y="180"/>
                </a:lnTo>
                <a:lnTo>
                  <a:pt x="1029" y="177"/>
                </a:lnTo>
                <a:lnTo>
                  <a:pt x="1038" y="174"/>
                </a:lnTo>
                <a:lnTo>
                  <a:pt x="1047" y="170"/>
                </a:lnTo>
                <a:lnTo>
                  <a:pt x="1057" y="167"/>
                </a:lnTo>
                <a:lnTo>
                  <a:pt x="1066" y="163"/>
                </a:lnTo>
                <a:lnTo>
                  <a:pt x="1075" y="160"/>
                </a:lnTo>
                <a:lnTo>
                  <a:pt x="1084" y="156"/>
                </a:lnTo>
                <a:lnTo>
                  <a:pt x="1094" y="153"/>
                </a:lnTo>
                <a:lnTo>
                  <a:pt x="1103" y="149"/>
                </a:lnTo>
                <a:lnTo>
                  <a:pt x="1112" y="145"/>
                </a:lnTo>
                <a:lnTo>
                  <a:pt x="1122" y="142"/>
                </a:lnTo>
                <a:lnTo>
                  <a:pt x="1131" y="138"/>
                </a:lnTo>
                <a:lnTo>
                  <a:pt x="1140" y="134"/>
                </a:lnTo>
                <a:lnTo>
                  <a:pt x="1150" y="130"/>
                </a:lnTo>
                <a:lnTo>
                  <a:pt x="1159" y="126"/>
                </a:lnTo>
                <a:lnTo>
                  <a:pt x="1168" y="122"/>
                </a:lnTo>
                <a:lnTo>
                  <a:pt x="1178" y="119"/>
                </a:lnTo>
                <a:lnTo>
                  <a:pt x="1187" y="115"/>
                </a:lnTo>
                <a:lnTo>
                  <a:pt x="1196" y="111"/>
                </a:lnTo>
                <a:lnTo>
                  <a:pt x="1206" y="107"/>
                </a:lnTo>
                <a:lnTo>
                  <a:pt x="1215" y="103"/>
                </a:lnTo>
                <a:lnTo>
                  <a:pt x="1224" y="98"/>
                </a:lnTo>
                <a:lnTo>
                  <a:pt x="1233" y="94"/>
                </a:lnTo>
                <a:lnTo>
                  <a:pt x="1243" y="90"/>
                </a:lnTo>
                <a:lnTo>
                  <a:pt x="1252" y="86"/>
                </a:lnTo>
                <a:lnTo>
                  <a:pt x="1261" y="82"/>
                </a:lnTo>
                <a:lnTo>
                  <a:pt x="1271" y="77"/>
                </a:lnTo>
                <a:lnTo>
                  <a:pt x="1280" y="73"/>
                </a:lnTo>
                <a:lnTo>
                  <a:pt x="1289" y="69"/>
                </a:lnTo>
                <a:lnTo>
                  <a:pt x="1298" y="64"/>
                </a:lnTo>
                <a:lnTo>
                  <a:pt x="1307" y="60"/>
                </a:lnTo>
                <a:lnTo>
                  <a:pt x="1317" y="56"/>
                </a:lnTo>
                <a:lnTo>
                  <a:pt x="1326" y="51"/>
                </a:lnTo>
                <a:lnTo>
                  <a:pt x="1335" y="47"/>
                </a:lnTo>
                <a:lnTo>
                  <a:pt x="1344" y="42"/>
                </a:lnTo>
                <a:lnTo>
                  <a:pt x="1353" y="38"/>
                </a:lnTo>
                <a:lnTo>
                  <a:pt x="1362" y="33"/>
                </a:lnTo>
                <a:lnTo>
                  <a:pt x="1371" y="28"/>
                </a:lnTo>
                <a:lnTo>
                  <a:pt x="1380" y="24"/>
                </a:lnTo>
                <a:lnTo>
                  <a:pt x="1389" y="19"/>
                </a:lnTo>
                <a:lnTo>
                  <a:pt x="1398" y="14"/>
                </a:lnTo>
                <a:lnTo>
                  <a:pt x="1407" y="9"/>
                </a:lnTo>
                <a:lnTo>
                  <a:pt x="1416" y="5"/>
                </a:lnTo>
                <a:lnTo>
                  <a:pt x="1425" y="0"/>
                </a:lnTo>
                <a:lnTo>
                  <a:pt x="1425" y="0"/>
                </a:lnTo>
                <a:lnTo>
                  <a:pt x="1425" y="0"/>
                </a:lnTo>
                <a:close/>
              </a:path>
            </a:pathLst>
          </a:custGeom>
          <a:solidFill>
            <a:srgbClr val="FFFFFF"/>
          </a:solidFill>
          <a:ln w="9981">
            <a:solidFill>
              <a:srgbClr val="000000"/>
            </a:solidFill>
            <a:prstDash val="solid"/>
            <a:round/>
            <a:headEnd/>
            <a:tailEnd/>
          </a:ln>
          <a:effectLst>
            <a:outerShdw blurRad="50800" dist="50800" dir="5400000" algn="ctr" rotWithShape="0">
              <a:schemeClr val="tx1"/>
            </a:outerShdw>
          </a:effectLst>
        </p:spPr>
        <p:txBody>
          <a:bodyPr/>
          <a:lstStyle/>
          <a:p>
            <a:endParaRPr lang="en-US">
              <a:effectLst>
                <a:outerShdw blurRad="50800" dist="50800" dir="5400000" algn="ctr" rotWithShape="0">
                  <a:schemeClr val="tx1"/>
                </a:outerShdw>
              </a:effectLst>
            </a:endParaRPr>
          </a:p>
        </p:txBody>
      </p:sp>
      <p:sp>
        <p:nvSpPr>
          <p:cNvPr id="17426" name="Text Box 18"/>
          <p:cNvSpPr txBox="1">
            <a:spLocks noChangeArrowheads="1"/>
          </p:cNvSpPr>
          <p:nvPr/>
        </p:nvSpPr>
        <p:spPr bwMode="auto">
          <a:xfrm>
            <a:off x="762000" y="5791200"/>
            <a:ext cx="11395075" cy="914400"/>
          </a:xfrm>
          <a:prstGeom prst="rect">
            <a:avLst/>
          </a:prstGeom>
          <a:noFill/>
          <a:ln w="9525">
            <a:noFill/>
            <a:miter lim="800000"/>
            <a:headEnd/>
            <a:tailEnd/>
          </a:ln>
          <a:effectLst/>
        </p:spPr>
        <p:txBody>
          <a:bodyPr lIns="0" tIns="0" rIns="0" bIns="0">
            <a:spAutoFit/>
          </a:bodyPr>
          <a:lstStyle/>
          <a:p>
            <a:pPr defTabSz="381000"/>
            <a:r>
              <a:rPr lang="en-US" sz="6000" b="1" i="1" dirty="0">
                <a:solidFill>
                  <a:srgbClr val="FFFFFF"/>
                </a:solidFill>
                <a:effectLst>
                  <a:outerShdw blurRad="50800" dist="50800" dir="5400000" algn="ctr" rotWithShape="0">
                    <a:schemeClr val="tx1"/>
                  </a:outerShdw>
                </a:effectLst>
              </a:rPr>
              <a:t>Judah, King </a:t>
            </a:r>
            <a:r>
              <a:rPr lang="en-US" sz="6000" b="1" i="1" dirty="0" err="1">
                <a:solidFill>
                  <a:srgbClr val="FFFFFF"/>
                </a:solidFill>
                <a:effectLst>
                  <a:outerShdw blurRad="50800" dist="50800" dir="5400000" algn="ctr" rotWithShape="0">
                    <a:schemeClr val="tx1"/>
                  </a:outerShdw>
                </a:effectLst>
              </a:rPr>
              <a:t>Ahaz</a:t>
            </a:r>
            <a:endParaRPr lang="en-US" sz="6000" b="1" i="1" dirty="0">
              <a:solidFill>
                <a:srgbClr val="FFFFFF"/>
              </a:solidFill>
              <a:effectLst>
                <a:outerShdw blurRad="50800" dist="50800" dir="5400000" algn="ctr" rotWithShape="0">
                  <a:schemeClr val="tx1"/>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7418"/>
                                        </p:tgtEl>
                                        <p:attrNameLst>
                                          <p:attrName>style.visibility</p:attrName>
                                        </p:attrNameLst>
                                      </p:cBhvr>
                                      <p:to>
                                        <p:strVal val="visible"/>
                                      </p:to>
                                    </p:set>
                                    <p:animEffect transition="in" filter="wipe(right)">
                                      <p:cBhvr>
                                        <p:cTn id="15" dur="500"/>
                                        <p:tgtEl>
                                          <p:spTgt spid="174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424"/>
                                        </p:tgtEl>
                                        <p:attrNameLst>
                                          <p:attrName>style.visibility</p:attrName>
                                        </p:attrNameLst>
                                      </p:cBhvr>
                                      <p:to>
                                        <p:strVal val="visible"/>
                                      </p:to>
                                    </p:set>
                                    <p:animEffect transition="in" filter="wipe(down)">
                                      <p:cBhvr>
                                        <p:cTn id="20" dur="500"/>
                                        <p:tgtEl>
                                          <p:spTgt spid="174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420"/>
                                        </p:tgtEl>
                                        <p:attrNameLst>
                                          <p:attrName>style.visibility</p:attrName>
                                        </p:attrNameLst>
                                      </p:cBhvr>
                                      <p:to>
                                        <p:strVal val="visible"/>
                                      </p:to>
                                    </p:set>
                                    <p:animEffect transition="in" filter="wipe(down)">
                                      <p:cBhvr>
                                        <p:cTn id="23" dur="500"/>
                                        <p:tgtEl>
                                          <p:spTgt spid="17420"/>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74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8" grpId="0" animBg="1"/>
      <p:bldP spid="17420" grpId="0" animBg="1"/>
      <p:bldP spid="17422" grpId="0" animBg="1"/>
      <p:bldP spid="17424" grpId="0" animBg="1"/>
      <p:bldP spid="174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0" y="-57150"/>
            <a:ext cx="9145588" cy="7029450"/>
          </a:xfrm>
          <a:prstGeom prst="rect">
            <a:avLst/>
          </a:prstGeom>
          <a:noFill/>
          <a:ln w="9525">
            <a:noFill/>
            <a:miter lim="800000"/>
            <a:headEnd/>
            <a:tailEnd/>
          </a:ln>
        </p:spPr>
      </p:pic>
      <p:sp>
        <p:nvSpPr>
          <p:cNvPr id="18435" name="Text Box 3"/>
          <p:cNvSpPr txBox="1">
            <a:spLocks noChangeArrowheads="1"/>
          </p:cNvSpPr>
          <p:nvPr/>
        </p:nvSpPr>
        <p:spPr bwMode="auto">
          <a:xfrm>
            <a:off x="4989513" y="204788"/>
            <a:ext cx="4135437" cy="1285875"/>
          </a:xfrm>
          <a:prstGeom prst="rect">
            <a:avLst/>
          </a:prstGeom>
          <a:noFill/>
          <a:ln w="9525">
            <a:noFill/>
            <a:miter lim="800000"/>
            <a:headEnd/>
            <a:tailEnd/>
          </a:ln>
          <a:effectLst>
            <a:outerShdw blurRad="50800" dist="50800" dir="5400000" algn="ctr" rotWithShape="0">
              <a:schemeClr val="tx1"/>
            </a:outerShdw>
          </a:effectLst>
        </p:spPr>
        <p:txBody>
          <a:bodyPr lIns="0" tIns="0" rIns="0" bIns="0">
            <a:spAutoFit/>
          </a:bodyPr>
          <a:lstStyle/>
          <a:p>
            <a:pPr defTabSz="381000"/>
            <a:r>
              <a:rPr lang="en-US" sz="9400" b="1" i="1">
                <a:solidFill>
                  <a:srgbClr val="000000"/>
                </a:solidFill>
                <a:latin typeface="Times New Roman" pitchFamily="18" charset="0"/>
              </a:rPr>
              <a:t>Assyria</a:t>
            </a:r>
          </a:p>
        </p:txBody>
      </p:sp>
      <p:sp>
        <p:nvSpPr>
          <p:cNvPr id="18436" name="Text Box 4"/>
          <p:cNvSpPr txBox="1">
            <a:spLocks noChangeArrowheads="1"/>
          </p:cNvSpPr>
          <p:nvPr/>
        </p:nvSpPr>
        <p:spPr bwMode="auto">
          <a:xfrm>
            <a:off x="4953000" y="168275"/>
            <a:ext cx="4135438" cy="1285875"/>
          </a:xfrm>
          <a:prstGeom prst="rect">
            <a:avLst/>
          </a:prstGeom>
          <a:noFill/>
          <a:ln w="9525">
            <a:noFill/>
            <a:miter lim="800000"/>
            <a:headEnd/>
            <a:tailEnd/>
          </a:ln>
          <a:effectLst>
            <a:outerShdw blurRad="50800" dist="50800" dir="5400000" algn="ctr" rotWithShape="0">
              <a:schemeClr val="tx1"/>
            </a:outerShdw>
          </a:effectLst>
        </p:spPr>
        <p:txBody>
          <a:bodyPr lIns="0" tIns="0" rIns="0" bIns="0">
            <a:spAutoFit/>
          </a:bodyPr>
          <a:lstStyle/>
          <a:p>
            <a:pPr defTabSz="381000"/>
            <a:r>
              <a:rPr lang="en-US" sz="9400" b="1" i="1">
                <a:solidFill>
                  <a:srgbClr val="FFFFFF"/>
                </a:solidFill>
                <a:latin typeface="Times New Roman" pitchFamily="18" charset="0"/>
              </a:rPr>
              <a:t>Assyria</a:t>
            </a:r>
          </a:p>
        </p:txBody>
      </p:sp>
      <p:sp>
        <p:nvSpPr>
          <p:cNvPr id="18437" name="Text Box 5"/>
          <p:cNvSpPr txBox="1">
            <a:spLocks noChangeArrowheads="1"/>
          </p:cNvSpPr>
          <p:nvPr/>
        </p:nvSpPr>
        <p:spPr bwMode="auto">
          <a:xfrm>
            <a:off x="2462213" y="3632200"/>
            <a:ext cx="1830387" cy="820738"/>
          </a:xfrm>
          <a:prstGeom prst="rect">
            <a:avLst/>
          </a:prstGeom>
          <a:noFill/>
          <a:ln w="9525">
            <a:noFill/>
            <a:miter lim="800000"/>
            <a:headEnd/>
            <a:tailEnd/>
          </a:ln>
          <a:effectLst>
            <a:outerShdw blurRad="50800" dist="50800" dir="5400000" algn="ctr" rotWithShape="0">
              <a:schemeClr val="tx1"/>
            </a:outerShdw>
          </a:effectLst>
        </p:spPr>
        <p:txBody>
          <a:bodyPr lIns="0" tIns="0" rIns="0" bIns="0">
            <a:spAutoFit/>
          </a:bodyPr>
          <a:lstStyle/>
          <a:p>
            <a:pPr defTabSz="381000"/>
            <a:r>
              <a:rPr lang="en-US" sz="6000" b="1" i="1">
                <a:solidFill>
                  <a:srgbClr val="000000"/>
                </a:solidFill>
                <a:latin typeface="Times New Roman" pitchFamily="18" charset="0"/>
              </a:rPr>
              <a:t>Syria</a:t>
            </a:r>
          </a:p>
        </p:txBody>
      </p:sp>
      <p:sp>
        <p:nvSpPr>
          <p:cNvPr id="18438" name="Text Box 6"/>
          <p:cNvSpPr txBox="1">
            <a:spLocks noChangeArrowheads="1"/>
          </p:cNvSpPr>
          <p:nvPr/>
        </p:nvSpPr>
        <p:spPr bwMode="auto">
          <a:xfrm>
            <a:off x="2425700" y="3595688"/>
            <a:ext cx="1830388" cy="820737"/>
          </a:xfrm>
          <a:prstGeom prst="rect">
            <a:avLst/>
          </a:prstGeom>
          <a:noFill/>
          <a:ln w="9525">
            <a:noFill/>
            <a:miter lim="800000"/>
            <a:headEnd/>
            <a:tailEnd/>
          </a:ln>
          <a:effectLst>
            <a:outerShdw blurRad="50800" dist="50800" dir="5400000" algn="ctr" rotWithShape="0">
              <a:schemeClr val="tx1"/>
            </a:outerShdw>
          </a:effectLst>
        </p:spPr>
        <p:txBody>
          <a:bodyPr lIns="0" tIns="0" rIns="0" bIns="0">
            <a:spAutoFit/>
          </a:bodyPr>
          <a:lstStyle/>
          <a:p>
            <a:pPr defTabSz="381000"/>
            <a:r>
              <a:rPr lang="en-US" sz="6000" b="1" i="1">
                <a:solidFill>
                  <a:srgbClr val="FFFFFF"/>
                </a:solidFill>
                <a:latin typeface="Times New Roman" pitchFamily="18" charset="0"/>
              </a:rPr>
              <a:t>Syria</a:t>
            </a:r>
          </a:p>
        </p:txBody>
      </p:sp>
      <p:sp>
        <p:nvSpPr>
          <p:cNvPr id="18439" name="Text Box 7"/>
          <p:cNvSpPr txBox="1">
            <a:spLocks noChangeArrowheads="1"/>
          </p:cNvSpPr>
          <p:nvPr/>
        </p:nvSpPr>
        <p:spPr bwMode="auto">
          <a:xfrm>
            <a:off x="962025" y="4565650"/>
            <a:ext cx="2252663" cy="820738"/>
          </a:xfrm>
          <a:prstGeom prst="rect">
            <a:avLst/>
          </a:prstGeom>
          <a:noFill/>
          <a:ln w="9525">
            <a:noFill/>
            <a:miter lim="800000"/>
            <a:headEnd/>
            <a:tailEnd/>
          </a:ln>
          <a:effectLst>
            <a:outerShdw blurRad="50800" dist="50800" dir="5400000" algn="ctr" rotWithShape="0">
              <a:schemeClr val="tx1"/>
            </a:outerShdw>
          </a:effectLst>
        </p:spPr>
        <p:txBody>
          <a:bodyPr lIns="0" tIns="0" rIns="0" bIns="0">
            <a:spAutoFit/>
          </a:bodyPr>
          <a:lstStyle/>
          <a:p>
            <a:pPr defTabSz="381000"/>
            <a:r>
              <a:rPr lang="en-US" sz="6000" b="1" i="1">
                <a:solidFill>
                  <a:srgbClr val="000000"/>
                </a:solidFill>
                <a:latin typeface="Times New Roman" pitchFamily="18" charset="0"/>
              </a:rPr>
              <a:t>Israel</a:t>
            </a:r>
          </a:p>
        </p:txBody>
      </p:sp>
      <p:sp>
        <p:nvSpPr>
          <p:cNvPr id="18440" name="Text Box 8"/>
          <p:cNvSpPr txBox="1">
            <a:spLocks noChangeArrowheads="1"/>
          </p:cNvSpPr>
          <p:nvPr/>
        </p:nvSpPr>
        <p:spPr bwMode="auto">
          <a:xfrm>
            <a:off x="925513" y="4529138"/>
            <a:ext cx="2252662" cy="820737"/>
          </a:xfrm>
          <a:prstGeom prst="rect">
            <a:avLst/>
          </a:prstGeom>
          <a:noFill/>
          <a:ln w="9525">
            <a:noFill/>
            <a:miter lim="800000"/>
            <a:headEnd/>
            <a:tailEnd/>
          </a:ln>
          <a:effectLst>
            <a:outerShdw blurRad="50800" dist="50800" dir="5400000" algn="ctr" rotWithShape="0">
              <a:schemeClr val="tx1"/>
            </a:outerShdw>
          </a:effectLst>
        </p:spPr>
        <p:txBody>
          <a:bodyPr lIns="0" tIns="0" rIns="0" bIns="0">
            <a:spAutoFit/>
          </a:bodyPr>
          <a:lstStyle/>
          <a:p>
            <a:pPr defTabSz="381000"/>
            <a:r>
              <a:rPr lang="en-US" sz="6000" b="1" i="1">
                <a:solidFill>
                  <a:srgbClr val="FFFFFF"/>
                </a:solidFill>
                <a:latin typeface="Times New Roman" pitchFamily="18" charset="0"/>
              </a:rPr>
              <a:t>Israel</a:t>
            </a:r>
          </a:p>
        </p:txBody>
      </p:sp>
      <p:sp>
        <p:nvSpPr>
          <p:cNvPr id="18441" name="Text Box 9"/>
          <p:cNvSpPr txBox="1">
            <a:spLocks noChangeArrowheads="1"/>
          </p:cNvSpPr>
          <p:nvPr/>
        </p:nvSpPr>
        <p:spPr bwMode="auto">
          <a:xfrm>
            <a:off x="363538" y="5791200"/>
            <a:ext cx="2482850" cy="819150"/>
          </a:xfrm>
          <a:prstGeom prst="rect">
            <a:avLst/>
          </a:prstGeom>
          <a:noFill/>
          <a:ln w="9525">
            <a:noFill/>
            <a:miter lim="800000"/>
            <a:headEnd/>
            <a:tailEnd/>
          </a:ln>
          <a:effectLst>
            <a:outerShdw blurRad="50800" dist="50800" dir="5400000" algn="ctr" rotWithShape="0">
              <a:schemeClr val="tx1"/>
            </a:outerShdw>
          </a:effectLst>
        </p:spPr>
        <p:txBody>
          <a:bodyPr lIns="0" tIns="0" rIns="0" bIns="0">
            <a:spAutoFit/>
          </a:bodyPr>
          <a:lstStyle/>
          <a:p>
            <a:pPr defTabSz="381000"/>
            <a:r>
              <a:rPr lang="en-US" sz="6000" b="1" i="1">
                <a:solidFill>
                  <a:srgbClr val="000000"/>
                </a:solidFill>
              </a:rPr>
              <a:t>Judah</a:t>
            </a:r>
          </a:p>
        </p:txBody>
      </p:sp>
      <p:sp>
        <p:nvSpPr>
          <p:cNvPr id="18442" name="Text Box 10"/>
          <p:cNvSpPr txBox="1">
            <a:spLocks noChangeArrowheads="1"/>
          </p:cNvSpPr>
          <p:nvPr/>
        </p:nvSpPr>
        <p:spPr bwMode="auto">
          <a:xfrm>
            <a:off x="327025" y="5753100"/>
            <a:ext cx="2482850" cy="820738"/>
          </a:xfrm>
          <a:prstGeom prst="rect">
            <a:avLst/>
          </a:prstGeom>
          <a:noFill/>
          <a:ln w="9525">
            <a:noFill/>
            <a:miter lim="800000"/>
            <a:headEnd/>
            <a:tailEnd/>
          </a:ln>
          <a:effectLst>
            <a:outerShdw blurRad="50800" dist="50800" dir="5400000" algn="ctr" rotWithShape="0">
              <a:schemeClr val="tx1"/>
            </a:outerShdw>
          </a:effectLst>
        </p:spPr>
        <p:txBody>
          <a:bodyPr lIns="0" tIns="0" rIns="0" bIns="0">
            <a:spAutoFit/>
          </a:bodyPr>
          <a:lstStyle/>
          <a:p>
            <a:pPr defTabSz="381000"/>
            <a:r>
              <a:rPr lang="en-US" sz="6000" b="1" i="1">
                <a:solidFill>
                  <a:srgbClr val="FFFFFF"/>
                </a:solidFill>
              </a:rPr>
              <a:t>Judah</a:t>
            </a:r>
          </a:p>
        </p:txBody>
      </p:sp>
      <p:sp>
        <p:nvSpPr>
          <p:cNvPr id="18444" name="Freeform 12"/>
          <p:cNvSpPr>
            <a:spLocks noChangeArrowheads="1"/>
          </p:cNvSpPr>
          <p:nvPr/>
        </p:nvSpPr>
        <p:spPr bwMode="auto">
          <a:xfrm>
            <a:off x="4432300" y="1419225"/>
            <a:ext cx="1358900" cy="790575"/>
          </a:xfrm>
          <a:custGeom>
            <a:avLst/>
            <a:gdLst/>
            <a:ahLst/>
            <a:cxnLst>
              <a:cxn ang="0">
                <a:pos x="856" y="131"/>
              </a:cxn>
              <a:cxn ang="0">
                <a:pos x="670" y="0"/>
              </a:cxn>
              <a:cxn ang="0">
                <a:pos x="193" y="272"/>
              </a:cxn>
              <a:cxn ang="0">
                <a:pos x="125" y="205"/>
              </a:cxn>
              <a:cxn ang="0">
                <a:pos x="0" y="493"/>
              </a:cxn>
              <a:cxn ang="0">
                <a:pos x="428" y="498"/>
              </a:cxn>
              <a:cxn ang="0">
                <a:pos x="343" y="422"/>
              </a:cxn>
              <a:cxn ang="0">
                <a:pos x="856" y="131"/>
              </a:cxn>
            </a:cxnLst>
            <a:rect l="0" t="0" r="r" b="b"/>
            <a:pathLst>
              <a:path w="856" h="498">
                <a:moveTo>
                  <a:pt x="856" y="131"/>
                </a:moveTo>
                <a:lnTo>
                  <a:pt x="670" y="0"/>
                </a:lnTo>
                <a:lnTo>
                  <a:pt x="193" y="272"/>
                </a:lnTo>
                <a:lnTo>
                  <a:pt x="125" y="205"/>
                </a:lnTo>
                <a:lnTo>
                  <a:pt x="0" y="493"/>
                </a:lnTo>
                <a:lnTo>
                  <a:pt x="428" y="498"/>
                </a:lnTo>
                <a:lnTo>
                  <a:pt x="343" y="422"/>
                </a:lnTo>
                <a:lnTo>
                  <a:pt x="856" y="131"/>
                </a:lnTo>
                <a:close/>
              </a:path>
            </a:pathLst>
          </a:custGeom>
          <a:solidFill>
            <a:srgbClr val="FFFFFF"/>
          </a:solidFill>
          <a:ln w="1664">
            <a:solidFill>
              <a:srgbClr val="000000"/>
            </a:solidFill>
            <a:prstDash val="solid"/>
            <a:round/>
            <a:headEnd/>
            <a:tailEnd/>
          </a:ln>
          <a:effectLst>
            <a:outerShdw blurRad="50800" dist="50800" dir="5400000" algn="ctr" rotWithShape="0">
              <a:schemeClr val="tx1"/>
            </a:outerShdw>
          </a:effectLst>
        </p:spPr>
        <p:txBody>
          <a:bodyPr/>
          <a:lstStyle/>
          <a:p>
            <a:endParaRPr lang="en-US"/>
          </a:p>
        </p:txBody>
      </p:sp>
      <p:sp>
        <p:nvSpPr>
          <p:cNvPr id="18445" name="Freeform 13"/>
          <p:cNvSpPr>
            <a:spLocks noChangeArrowheads="1"/>
          </p:cNvSpPr>
          <p:nvPr/>
        </p:nvSpPr>
        <p:spPr bwMode="auto">
          <a:xfrm>
            <a:off x="3794125" y="1706563"/>
            <a:ext cx="1331913" cy="1352550"/>
          </a:xfrm>
          <a:custGeom>
            <a:avLst/>
            <a:gdLst/>
            <a:ahLst/>
            <a:cxnLst>
              <a:cxn ang="0">
                <a:pos x="0" y="0"/>
              </a:cxn>
              <a:cxn ang="0">
                <a:pos x="839" y="852"/>
              </a:cxn>
            </a:cxnLst>
            <a:rect l="0" t="0" r="r" b="b"/>
            <a:pathLst>
              <a:path w="839" h="852">
                <a:moveTo>
                  <a:pt x="0" y="0"/>
                </a:moveTo>
                <a:lnTo>
                  <a:pt x="839" y="852"/>
                </a:lnTo>
              </a:path>
            </a:pathLst>
          </a:custGeom>
          <a:noFill/>
          <a:ln w="133072">
            <a:solidFill>
              <a:srgbClr val="000000"/>
            </a:solidFill>
            <a:prstDash val="solid"/>
            <a:round/>
            <a:headEnd/>
            <a:tailEnd/>
          </a:ln>
          <a:effectLst>
            <a:outerShdw blurRad="50800" dist="50800" dir="5400000" algn="ctr" rotWithShape="0">
              <a:schemeClr val="tx1"/>
            </a:outerShdw>
          </a:effectLst>
        </p:spPr>
        <p:txBody>
          <a:bodyPr/>
          <a:lstStyle/>
          <a:p>
            <a:endParaRPr lang="en-US"/>
          </a:p>
        </p:txBody>
      </p:sp>
      <p:sp>
        <p:nvSpPr>
          <p:cNvPr id="18446" name="Freeform 14"/>
          <p:cNvSpPr>
            <a:spLocks noChangeArrowheads="1"/>
          </p:cNvSpPr>
          <p:nvPr/>
        </p:nvSpPr>
        <p:spPr bwMode="auto">
          <a:xfrm>
            <a:off x="3748088" y="1612900"/>
            <a:ext cx="1331912" cy="1352550"/>
          </a:xfrm>
          <a:custGeom>
            <a:avLst/>
            <a:gdLst/>
            <a:ahLst/>
            <a:cxnLst>
              <a:cxn ang="0">
                <a:pos x="0" y="0"/>
              </a:cxn>
              <a:cxn ang="0">
                <a:pos x="839" y="852"/>
              </a:cxn>
            </a:cxnLst>
            <a:rect l="0" t="0" r="r" b="b"/>
            <a:pathLst>
              <a:path w="839" h="852">
                <a:moveTo>
                  <a:pt x="0" y="0"/>
                </a:moveTo>
                <a:lnTo>
                  <a:pt x="839" y="852"/>
                </a:lnTo>
              </a:path>
            </a:pathLst>
          </a:custGeom>
          <a:noFill/>
          <a:ln w="133072">
            <a:solidFill>
              <a:srgbClr val="FFFFFF"/>
            </a:solidFill>
            <a:prstDash val="solid"/>
            <a:round/>
            <a:headEnd/>
            <a:tailEnd/>
          </a:ln>
          <a:effectLst>
            <a:outerShdw blurRad="50800" dist="50800" dir="5400000" algn="ctr" rotWithShape="0">
              <a:schemeClr val="tx1"/>
            </a:outerShdw>
          </a:effectLst>
        </p:spPr>
        <p:txBody>
          <a:bodyPr/>
          <a:lstStyle/>
          <a:p>
            <a:endParaRPr lang="en-US"/>
          </a:p>
        </p:txBody>
      </p:sp>
      <p:sp>
        <p:nvSpPr>
          <p:cNvPr id="18447" name="Freeform 15"/>
          <p:cNvSpPr>
            <a:spLocks noChangeArrowheads="1"/>
          </p:cNvSpPr>
          <p:nvPr/>
        </p:nvSpPr>
        <p:spPr bwMode="auto">
          <a:xfrm>
            <a:off x="2671763" y="4227513"/>
            <a:ext cx="1601787" cy="1905000"/>
          </a:xfrm>
          <a:custGeom>
            <a:avLst/>
            <a:gdLst/>
            <a:ahLst/>
            <a:cxnLst>
              <a:cxn ang="0">
                <a:pos x="36" y="1135"/>
              </a:cxn>
              <a:cxn ang="0">
                <a:pos x="79" y="1060"/>
              </a:cxn>
              <a:cxn ang="0">
                <a:pos x="125" y="984"/>
              </a:cxn>
              <a:cxn ang="0">
                <a:pos x="172" y="909"/>
              </a:cxn>
              <a:cxn ang="0">
                <a:pos x="219" y="835"/>
              </a:cxn>
              <a:cxn ang="0">
                <a:pos x="266" y="764"/>
              </a:cxn>
              <a:cxn ang="0">
                <a:pos x="312" y="696"/>
              </a:cxn>
              <a:cxn ang="0">
                <a:pos x="355" y="633"/>
              </a:cxn>
              <a:cxn ang="0">
                <a:pos x="396" y="576"/>
              </a:cxn>
              <a:cxn ang="0">
                <a:pos x="431" y="526"/>
              </a:cxn>
              <a:cxn ang="0">
                <a:pos x="462" y="483"/>
              </a:cxn>
              <a:cxn ang="0">
                <a:pos x="487" y="449"/>
              </a:cxn>
              <a:cxn ang="0">
                <a:pos x="504" y="426"/>
              </a:cxn>
              <a:cxn ang="0">
                <a:pos x="513" y="413"/>
              </a:cxn>
              <a:cxn ang="0">
                <a:pos x="523" y="421"/>
              </a:cxn>
              <a:cxn ang="0">
                <a:pos x="583" y="495"/>
              </a:cxn>
              <a:cxn ang="0">
                <a:pos x="678" y="427"/>
              </a:cxn>
              <a:cxn ang="0">
                <a:pos x="783" y="343"/>
              </a:cxn>
              <a:cxn ang="0">
                <a:pos x="856" y="286"/>
              </a:cxn>
              <a:cxn ang="0">
                <a:pos x="904" y="250"/>
              </a:cxn>
              <a:cxn ang="0">
                <a:pos x="931" y="230"/>
              </a:cxn>
              <a:cxn ang="0">
                <a:pos x="943" y="222"/>
              </a:cxn>
              <a:cxn ang="0">
                <a:pos x="946" y="220"/>
              </a:cxn>
              <a:cxn ang="0">
                <a:pos x="934" y="181"/>
              </a:cxn>
              <a:cxn ang="0">
                <a:pos x="912" y="110"/>
              </a:cxn>
              <a:cxn ang="0">
                <a:pos x="893" y="49"/>
              </a:cxn>
              <a:cxn ang="0">
                <a:pos x="877" y="0"/>
              </a:cxn>
              <a:cxn ang="0">
                <a:pos x="882" y="3"/>
              </a:cxn>
              <a:cxn ang="0">
                <a:pos x="892" y="11"/>
              </a:cxn>
              <a:cxn ang="0">
                <a:pos x="907" y="25"/>
              </a:cxn>
              <a:cxn ang="0">
                <a:pos x="924" y="43"/>
              </a:cxn>
              <a:cxn ang="0">
                <a:pos x="944" y="65"/>
              </a:cxn>
              <a:cxn ang="0">
                <a:pos x="963" y="93"/>
              </a:cxn>
              <a:cxn ang="0">
                <a:pos x="980" y="125"/>
              </a:cxn>
              <a:cxn ang="0">
                <a:pos x="995" y="161"/>
              </a:cxn>
              <a:cxn ang="0">
                <a:pos x="1005" y="202"/>
              </a:cxn>
              <a:cxn ang="0">
                <a:pos x="1009" y="247"/>
              </a:cxn>
              <a:cxn ang="0">
                <a:pos x="1006" y="296"/>
              </a:cxn>
              <a:cxn ang="0">
                <a:pos x="993" y="349"/>
              </a:cxn>
              <a:cxn ang="0">
                <a:pos x="970" y="406"/>
              </a:cxn>
              <a:cxn ang="0">
                <a:pos x="935" y="466"/>
              </a:cxn>
              <a:cxn ang="0">
                <a:pos x="886" y="531"/>
              </a:cxn>
              <a:cxn ang="0">
                <a:pos x="823" y="599"/>
              </a:cxn>
              <a:cxn ang="0">
                <a:pos x="742" y="671"/>
              </a:cxn>
              <a:cxn ang="0">
                <a:pos x="769" y="723"/>
              </a:cxn>
              <a:cxn ang="0">
                <a:pos x="805" y="768"/>
              </a:cxn>
              <a:cxn ang="0">
                <a:pos x="796" y="772"/>
              </a:cxn>
              <a:cxn ang="0">
                <a:pos x="774" y="782"/>
              </a:cxn>
              <a:cxn ang="0">
                <a:pos x="740" y="798"/>
              </a:cxn>
              <a:cxn ang="0">
                <a:pos x="696" y="820"/>
              </a:cxn>
              <a:cxn ang="0">
                <a:pos x="643" y="846"/>
              </a:cxn>
              <a:cxn ang="0">
                <a:pos x="582" y="876"/>
              </a:cxn>
              <a:cxn ang="0">
                <a:pos x="515" y="910"/>
              </a:cxn>
              <a:cxn ang="0">
                <a:pos x="444" y="947"/>
              </a:cxn>
              <a:cxn ang="0">
                <a:pos x="368" y="986"/>
              </a:cxn>
              <a:cxn ang="0">
                <a:pos x="291" y="1028"/>
              </a:cxn>
              <a:cxn ang="0">
                <a:pos x="214" y="1071"/>
              </a:cxn>
              <a:cxn ang="0">
                <a:pos x="137" y="1115"/>
              </a:cxn>
              <a:cxn ang="0">
                <a:pos x="63" y="1160"/>
              </a:cxn>
              <a:cxn ang="0">
                <a:pos x="0" y="1200"/>
              </a:cxn>
            </a:cxnLst>
            <a:rect l="0" t="0" r="r" b="b"/>
            <a:pathLst>
              <a:path w="1009" h="1200">
                <a:moveTo>
                  <a:pt x="0" y="1200"/>
                </a:moveTo>
                <a:lnTo>
                  <a:pt x="4" y="1192"/>
                </a:lnTo>
                <a:lnTo>
                  <a:pt x="9" y="1184"/>
                </a:lnTo>
                <a:lnTo>
                  <a:pt x="13" y="1176"/>
                </a:lnTo>
                <a:lnTo>
                  <a:pt x="17" y="1168"/>
                </a:lnTo>
                <a:lnTo>
                  <a:pt x="22" y="1159"/>
                </a:lnTo>
                <a:lnTo>
                  <a:pt x="26" y="1151"/>
                </a:lnTo>
                <a:lnTo>
                  <a:pt x="31" y="1143"/>
                </a:lnTo>
                <a:lnTo>
                  <a:pt x="36" y="1135"/>
                </a:lnTo>
                <a:lnTo>
                  <a:pt x="40" y="1126"/>
                </a:lnTo>
                <a:lnTo>
                  <a:pt x="45" y="1118"/>
                </a:lnTo>
                <a:lnTo>
                  <a:pt x="50" y="1110"/>
                </a:lnTo>
                <a:lnTo>
                  <a:pt x="54" y="1101"/>
                </a:lnTo>
                <a:lnTo>
                  <a:pt x="59" y="1093"/>
                </a:lnTo>
                <a:lnTo>
                  <a:pt x="64" y="1085"/>
                </a:lnTo>
                <a:lnTo>
                  <a:pt x="69" y="1076"/>
                </a:lnTo>
                <a:lnTo>
                  <a:pt x="74" y="1068"/>
                </a:lnTo>
                <a:lnTo>
                  <a:pt x="79" y="1060"/>
                </a:lnTo>
                <a:lnTo>
                  <a:pt x="84" y="1051"/>
                </a:lnTo>
                <a:lnTo>
                  <a:pt x="89" y="1043"/>
                </a:lnTo>
                <a:lnTo>
                  <a:pt x="94" y="1034"/>
                </a:lnTo>
                <a:lnTo>
                  <a:pt x="99" y="1026"/>
                </a:lnTo>
                <a:lnTo>
                  <a:pt x="104" y="1018"/>
                </a:lnTo>
                <a:lnTo>
                  <a:pt x="109" y="1009"/>
                </a:lnTo>
                <a:lnTo>
                  <a:pt x="114" y="1001"/>
                </a:lnTo>
                <a:lnTo>
                  <a:pt x="119" y="992"/>
                </a:lnTo>
                <a:lnTo>
                  <a:pt x="125" y="984"/>
                </a:lnTo>
                <a:lnTo>
                  <a:pt x="130" y="976"/>
                </a:lnTo>
                <a:lnTo>
                  <a:pt x="135" y="967"/>
                </a:lnTo>
                <a:lnTo>
                  <a:pt x="140" y="959"/>
                </a:lnTo>
                <a:lnTo>
                  <a:pt x="145" y="950"/>
                </a:lnTo>
                <a:lnTo>
                  <a:pt x="151" y="942"/>
                </a:lnTo>
                <a:lnTo>
                  <a:pt x="156" y="934"/>
                </a:lnTo>
                <a:lnTo>
                  <a:pt x="161" y="925"/>
                </a:lnTo>
                <a:lnTo>
                  <a:pt x="166" y="917"/>
                </a:lnTo>
                <a:lnTo>
                  <a:pt x="172" y="909"/>
                </a:lnTo>
                <a:lnTo>
                  <a:pt x="177" y="900"/>
                </a:lnTo>
                <a:lnTo>
                  <a:pt x="182" y="892"/>
                </a:lnTo>
                <a:lnTo>
                  <a:pt x="188" y="884"/>
                </a:lnTo>
                <a:lnTo>
                  <a:pt x="193" y="876"/>
                </a:lnTo>
                <a:lnTo>
                  <a:pt x="198" y="867"/>
                </a:lnTo>
                <a:lnTo>
                  <a:pt x="203" y="859"/>
                </a:lnTo>
                <a:lnTo>
                  <a:pt x="209" y="851"/>
                </a:lnTo>
                <a:lnTo>
                  <a:pt x="214" y="843"/>
                </a:lnTo>
                <a:lnTo>
                  <a:pt x="219" y="835"/>
                </a:lnTo>
                <a:lnTo>
                  <a:pt x="225" y="827"/>
                </a:lnTo>
                <a:lnTo>
                  <a:pt x="230" y="819"/>
                </a:lnTo>
                <a:lnTo>
                  <a:pt x="235" y="811"/>
                </a:lnTo>
                <a:lnTo>
                  <a:pt x="240" y="803"/>
                </a:lnTo>
                <a:lnTo>
                  <a:pt x="246" y="795"/>
                </a:lnTo>
                <a:lnTo>
                  <a:pt x="251" y="787"/>
                </a:lnTo>
                <a:lnTo>
                  <a:pt x="256" y="779"/>
                </a:lnTo>
                <a:lnTo>
                  <a:pt x="261" y="771"/>
                </a:lnTo>
                <a:lnTo>
                  <a:pt x="266" y="764"/>
                </a:lnTo>
                <a:lnTo>
                  <a:pt x="272" y="756"/>
                </a:lnTo>
                <a:lnTo>
                  <a:pt x="277" y="748"/>
                </a:lnTo>
                <a:lnTo>
                  <a:pt x="282" y="741"/>
                </a:lnTo>
                <a:lnTo>
                  <a:pt x="287" y="733"/>
                </a:lnTo>
                <a:lnTo>
                  <a:pt x="292" y="726"/>
                </a:lnTo>
                <a:lnTo>
                  <a:pt x="297" y="718"/>
                </a:lnTo>
                <a:lnTo>
                  <a:pt x="302" y="711"/>
                </a:lnTo>
                <a:lnTo>
                  <a:pt x="307" y="703"/>
                </a:lnTo>
                <a:lnTo>
                  <a:pt x="312" y="696"/>
                </a:lnTo>
                <a:lnTo>
                  <a:pt x="317" y="689"/>
                </a:lnTo>
                <a:lnTo>
                  <a:pt x="322" y="682"/>
                </a:lnTo>
                <a:lnTo>
                  <a:pt x="327" y="675"/>
                </a:lnTo>
                <a:lnTo>
                  <a:pt x="332" y="668"/>
                </a:lnTo>
                <a:lnTo>
                  <a:pt x="337" y="661"/>
                </a:lnTo>
                <a:lnTo>
                  <a:pt x="341" y="654"/>
                </a:lnTo>
                <a:lnTo>
                  <a:pt x="346" y="647"/>
                </a:lnTo>
                <a:lnTo>
                  <a:pt x="351" y="640"/>
                </a:lnTo>
                <a:lnTo>
                  <a:pt x="355" y="633"/>
                </a:lnTo>
                <a:lnTo>
                  <a:pt x="360" y="627"/>
                </a:lnTo>
                <a:lnTo>
                  <a:pt x="365" y="620"/>
                </a:lnTo>
                <a:lnTo>
                  <a:pt x="369" y="613"/>
                </a:lnTo>
                <a:lnTo>
                  <a:pt x="374" y="607"/>
                </a:lnTo>
                <a:lnTo>
                  <a:pt x="378" y="601"/>
                </a:lnTo>
                <a:lnTo>
                  <a:pt x="383" y="594"/>
                </a:lnTo>
                <a:lnTo>
                  <a:pt x="387" y="588"/>
                </a:lnTo>
                <a:lnTo>
                  <a:pt x="391" y="582"/>
                </a:lnTo>
                <a:lnTo>
                  <a:pt x="396" y="576"/>
                </a:lnTo>
                <a:lnTo>
                  <a:pt x="400" y="570"/>
                </a:lnTo>
                <a:lnTo>
                  <a:pt x="404" y="564"/>
                </a:lnTo>
                <a:lnTo>
                  <a:pt x="408" y="558"/>
                </a:lnTo>
                <a:lnTo>
                  <a:pt x="412" y="553"/>
                </a:lnTo>
                <a:lnTo>
                  <a:pt x="416" y="547"/>
                </a:lnTo>
                <a:lnTo>
                  <a:pt x="420" y="542"/>
                </a:lnTo>
                <a:lnTo>
                  <a:pt x="424" y="536"/>
                </a:lnTo>
                <a:lnTo>
                  <a:pt x="428" y="531"/>
                </a:lnTo>
                <a:lnTo>
                  <a:pt x="431" y="526"/>
                </a:lnTo>
                <a:lnTo>
                  <a:pt x="435" y="520"/>
                </a:lnTo>
                <a:lnTo>
                  <a:pt x="439" y="515"/>
                </a:lnTo>
                <a:lnTo>
                  <a:pt x="442" y="510"/>
                </a:lnTo>
                <a:lnTo>
                  <a:pt x="446" y="506"/>
                </a:lnTo>
                <a:lnTo>
                  <a:pt x="449" y="501"/>
                </a:lnTo>
                <a:lnTo>
                  <a:pt x="452" y="496"/>
                </a:lnTo>
                <a:lnTo>
                  <a:pt x="456" y="492"/>
                </a:lnTo>
                <a:lnTo>
                  <a:pt x="459" y="487"/>
                </a:lnTo>
                <a:lnTo>
                  <a:pt x="462" y="483"/>
                </a:lnTo>
                <a:lnTo>
                  <a:pt x="465" y="479"/>
                </a:lnTo>
                <a:lnTo>
                  <a:pt x="468" y="475"/>
                </a:lnTo>
                <a:lnTo>
                  <a:pt x="471" y="471"/>
                </a:lnTo>
                <a:lnTo>
                  <a:pt x="474" y="467"/>
                </a:lnTo>
                <a:lnTo>
                  <a:pt x="476" y="463"/>
                </a:lnTo>
                <a:lnTo>
                  <a:pt x="479" y="459"/>
                </a:lnTo>
                <a:lnTo>
                  <a:pt x="482" y="456"/>
                </a:lnTo>
                <a:lnTo>
                  <a:pt x="484" y="453"/>
                </a:lnTo>
                <a:lnTo>
                  <a:pt x="487" y="449"/>
                </a:lnTo>
                <a:lnTo>
                  <a:pt x="489" y="446"/>
                </a:lnTo>
                <a:lnTo>
                  <a:pt x="491" y="443"/>
                </a:lnTo>
                <a:lnTo>
                  <a:pt x="493" y="440"/>
                </a:lnTo>
                <a:lnTo>
                  <a:pt x="495" y="437"/>
                </a:lnTo>
                <a:lnTo>
                  <a:pt x="497" y="435"/>
                </a:lnTo>
                <a:lnTo>
                  <a:pt x="499" y="432"/>
                </a:lnTo>
                <a:lnTo>
                  <a:pt x="501" y="430"/>
                </a:lnTo>
                <a:lnTo>
                  <a:pt x="502" y="428"/>
                </a:lnTo>
                <a:lnTo>
                  <a:pt x="504" y="426"/>
                </a:lnTo>
                <a:lnTo>
                  <a:pt x="505" y="424"/>
                </a:lnTo>
                <a:lnTo>
                  <a:pt x="507" y="422"/>
                </a:lnTo>
                <a:lnTo>
                  <a:pt x="508" y="420"/>
                </a:lnTo>
                <a:lnTo>
                  <a:pt x="509" y="418"/>
                </a:lnTo>
                <a:lnTo>
                  <a:pt x="510" y="417"/>
                </a:lnTo>
                <a:lnTo>
                  <a:pt x="511" y="416"/>
                </a:lnTo>
                <a:lnTo>
                  <a:pt x="512" y="415"/>
                </a:lnTo>
                <a:lnTo>
                  <a:pt x="513" y="414"/>
                </a:lnTo>
                <a:lnTo>
                  <a:pt x="513" y="413"/>
                </a:lnTo>
                <a:lnTo>
                  <a:pt x="514" y="412"/>
                </a:lnTo>
                <a:lnTo>
                  <a:pt x="514" y="412"/>
                </a:lnTo>
                <a:lnTo>
                  <a:pt x="515" y="411"/>
                </a:lnTo>
                <a:lnTo>
                  <a:pt x="515" y="411"/>
                </a:lnTo>
                <a:lnTo>
                  <a:pt x="515" y="411"/>
                </a:lnTo>
                <a:lnTo>
                  <a:pt x="515" y="411"/>
                </a:lnTo>
                <a:lnTo>
                  <a:pt x="516" y="412"/>
                </a:lnTo>
                <a:lnTo>
                  <a:pt x="519" y="416"/>
                </a:lnTo>
                <a:lnTo>
                  <a:pt x="523" y="421"/>
                </a:lnTo>
                <a:lnTo>
                  <a:pt x="529" y="429"/>
                </a:lnTo>
                <a:lnTo>
                  <a:pt x="536" y="437"/>
                </a:lnTo>
                <a:lnTo>
                  <a:pt x="543" y="446"/>
                </a:lnTo>
                <a:lnTo>
                  <a:pt x="551" y="456"/>
                </a:lnTo>
                <a:lnTo>
                  <a:pt x="559" y="465"/>
                </a:lnTo>
                <a:lnTo>
                  <a:pt x="566" y="474"/>
                </a:lnTo>
                <a:lnTo>
                  <a:pt x="573" y="482"/>
                </a:lnTo>
                <a:lnTo>
                  <a:pt x="579" y="490"/>
                </a:lnTo>
                <a:lnTo>
                  <a:pt x="583" y="495"/>
                </a:lnTo>
                <a:lnTo>
                  <a:pt x="586" y="499"/>
                </a:lnTo>
                <a:lnTo>
                  <a:pt x="587" y="500"/>
                </a:lnTo>
                <a:lnTo>
                  <a:pt x="587" y="500"/>
                </a:lnTo>
                <a:lnTo>
                  <a:pt x="604" y="487"/>
                </a:lnTo>
                <a:lnTo>
                  <a:pt x="619" y="474"/>
                </a:lnTo>
                <a:lnTo>
                  <a:pt x="635" y="462"/>
                </a:lnTo>
                <a:lnTo>
                  <a:pt x="650" y="450"/>
                </a:lnTo>
                <a:lnTo>
                  <a:pt x="664" y="438"/>
                </a:lnTo>
                <a:lnTo>
                  <a:pt x="678" y="427"/>
                </a:lnTo>
                <a:lnTo>
                  <a:pt x="691" y="416"/>
                </a:lnTo>
                <a:lnTo>
                  <a:pt x="704" y="406"/>
                </a:lnTo>
                <a:lnTo>
                  <a:pt x="717" y="396"/>
                </a:lnTo>
                <a:lnTo>
                  <a:pt x="729" y="386"/>
                </a:lnTo>
                <a:lnTo>
                  <a:pt x="741" y="377"/>
                </a:lnTo>
                <a:lnTo>
                  <a:pt x="752" y="368"/>
                </a:lnTo>
                <a:lnTo>
                  <a:pt x="763" y="360"/>
                </a:lnTo>
                <a:lnTo>
                  <a:pt x="773" y="351"/>
                </a:lnTo>
                <a:lnTo>
                  <a:pt x="783" y="343"/>
                </a:lnTo>
                <a:lnTo>
                  <a:pt x="793" y="336"/>
                </a:lnTo>
                <a:lnTo>
                  <a:pt x="802" y="328"/>
                </a:lnTo>
                <a:lnTo>
                  <a:pt x="811" y="322"/>
                </a:lnTo>
                <a:lnTo>
                  <a:pt x="819" y="315"/>
                </a:lnTo>
                <a:lnTo>
                  <a:pt x="827" y="308"/>
                </a:lnTo>
                <a:lnTo>
                  <a:pt x="835" y="302"/>
                </a:lnTo>
                <a:lnTo>
                  <a:pt x="843" y="297"/>
                </a:lnTo>
                <a:lnTo>
                  <a:pt x="850" y="291"/>
                </a:lnTo>
                <a:lnTo>
                  <a:pt x="856" y="286"/>
                </a:lnTo>
                <a:lnTo>
                  <a:pt x="863" y="281"/>
                </a:lnTo>
                <a:lnTo>
                  <a:pt x="869" y="276"/>
                </a:lnTo>
                <a:lnTo>
                  <a:pt x="875" y="272"/>
                </a:lnTo>
                <a:lnTo>
                  <a:pt x="880" y="267"/>
                </a:lnTo>
                <a:lnTo>
                  <a:pt x="886" y="263"/>
                </a:lnTo>
                <a:lnTo>
                  <a:pt x="891" y="260"/>
                </a:lnTo>
                <a:lnTo>
                  <a:pt x="895" y="256"/>
                </a:lnTo>
                <a:lnTo>
                  <a:pt x="900" y="253"/>
                </a:lnTo>
                <a:lnTo>
                  <a:pt x="904" y="250"/>
                </a:lnTo>
                <a:lnTo>
                  <a:pt x="908" y="247"/>
                </a:lnTo>
                <a:lnTo>
                  <a:pt x="911" y="244"/>
                </a:lnTo>
                <a:lnTo>
                  <a:pt x="915" y="242"/>
                </a:lnTo>
                <a:lnTo>
                  <a:pt x="918" y="239"/>
                </a:lnTo>
                <a:lnTo>
                  <a:pt x="921" y="237"/>
                </a:lnTo>
                <a:lnTo>
                  <a:pt x="924" y="235"/>
                </a:lnTo>
                <a:lnTo>
                  <a:pt x="926" y="233"/>
                </a:lnTo>
                <a:lnTo>
                  <a:pt x="929" y="232"/>
                </a:lnTo>
                <a:lnTo>
                  <a:pt x="931" y="230"/>
                </a:lnTo>
                <a:lnTo>
                  <a:pt x="933" y="229"/>
                </a:lnTo>
                <a:lnTo>
                  <a:pt x="935" y="227"/>
                </a:lnTo>
                <a:lnTo>
                  <a:pt x="936" y="226"/>
                </a:lnTo>
                <a:lnTo>
                  <a:pt x="938" y="225"/>
                </a:lnTo>
                <a:lnTo>
                  <a:pt x="939" y="224"/>
                </a:lnTo>
                <a:lnTo>
                  <a:pt x="940" y="223"/>
                </a:lnTo>
                <a:lnTo>
                  <a:pt x="941" y="223"/>
                </a:lnTo>
                <a:lnTo>
                  <a:pt x="942" y="222"/>
                </a:lnTo>
                <a:lnTo>
                  <a:pt x="943" y="222"/>
                </a:lnTo>
                <a:lnTo>
                  <a:pt x="944" y="221"/>
                </a:lnTo>
                <a:lnTo>
                  <a:pt x="944" y="221"/>
                </a:lnTo>
                <a:lnTo>
                  <a:pt x="945" y="221"/>
                </a:lnTo>
                <a:lnTo>
                  <a:pt x="945" y="220"/>
                </a:lnTo>
                <a:lnTo>
                  <a:pt x="946" y="220"/>
                </a:lnTo>
                <a:lnTo>
                  <a:pt x="946" y="220"/>
                </a:lnTo>
                <a:lnTo>
                  <a:pt x="946" y="220"/>
                </a:lnTo>
                <a:lnTo>
                  <a:pt x="946" y="220"/>
                </a:lnTo>
                <a:lnTo>
                  <a:pt x="946" y="220"/>
                </a:lnTo>
                <a:lnTo>
                  <a:pt x="946" y="220"/>
                </a:lnTo>
                <a:lnTo>
                  <a:pt x="946" y="220"/>
                </a:lnTo>
                <a:lnTo>
                  <a:pt x="946" y="220"/>
                </a:lnTo>
                <a:lnTo>
                  <a:pt x="946" y="218"/>
                </a:lnTo>
                <a:lnTo>
                  <a:pt x="945" y="215"/>
                </a:lnTo>
                <a:lnTo>
                  <a:pt x="943" y="208"/>
                </a:lnTo>
                <a:lnTo>
                  <a:pt x="940" y="201"/>
                </a:lnTo>
                <a:lnTo>
                  <a:pt x="937" y="191"/>
                </a:lnTo>
                <a:lnTo>
                  <a:pt x="934" y="181"/>
                </a:lnTo>
                <a:lnTo>
                  <a:pt x="931" y="170"/>
                </a:lnTo>
                <a:lnTo>
                  <a:pt x="927" y="159"/>
                </a:lnTo>
                <a:lnTo>
                  <a:pt x="924" y="149"/>
                </a:lnTo>
                <a:lnTo>
                  <a:pt x="921" y="138"/>
                </a:lnTo>
                <a:lnTo>
                  <a:pt x="918" y="129"/>
                </a:lnTo>
                <a:lnTo>
                  <a:pt x="915" y="121"/>
                </a:lnTo>
                <a:lnTo>
                  <a:pt x="914" y="115"/>
                </a:lnTo>
                <a:lnTo>
                  <a:pt x="912" y="111"/>
                </a:lnTo>
                <a:lnTo>
                  <a:pt x="912" y="110"/>
                </a:lnTo>
                <a:lnTo>
                  <a:pt x="912" y="110"/>
                </a:lnTo>
                <a:lnTo>
                  <a:pt x="911" y="109"/>
                </a:lnTo>
                <a:lnTo>
                  <a:pt x="910" y="105"/>
                </a:lnTo>
                <a:lnTo>
                  <a:pt x="908" y="99"/>
                </a:lnTo>
                <a:lnTo>
                  <a:pt x="906" y="91"/>
                </a:lnTo>
                <a:lnTo>
                  <a:pt x="903" y="81"/>
                </a:lnTo>
                <a:lnTo>
                  <a:pt x="900" y="71"/>
                </a:lnTo>
                <a:lnTo>
                  <a:pt x="896" y="60"/>
                </a:lnTo>
                <a:lnTo>
                  <a:pt x="893" y="49"/>
                </a:lnTo>
                <a:lnTo>
                  <a:pt x="889" y="39"/>
                </a:lnTo>
                <a:lnTo>
                  <a:pt x="886" y="29"/>
                </a:lnTo>
                <a:lnTo>
                  <a:pt x="883" y="19"/>
                </a:lnTo>
                <a:lnTo>
                  <a:pt x="881" y="11"/>
                </a:lnTo>
                <a:lnTo>
                  <a:pt x="879" y="5"/>
                </a:lnTo>
                <a:lnTo>
                  <a:pt x="878" y="1"/>
                </a:lnTo>
                <a:lnTo>
                  <a:pt x="877" y="0"/>
                </a:lnTo>
                <a:lnTo>
                  <a:pt x="877" y="0"/>
                </a:lnTo>
                <a:lnTo>
                  <a:pt x="877" y="0"/>
                </a:lnTo>
                <a:lnTo>
                  <a:pt x="877" y="0"/>
                </a:lnTo>
                <a:lnTo>
                  <a:pt x="878" y="0"/>
                </a:lnTo>
                <a:lnTo>
                  <a:pt x="878" y="1"/>
                </a:lnTo>
                <a:lnTo>
                  <a:pt x="878" y="1"/>
                </a:lnTo>
                <a:lnTo>
                  <a:pt x="879" y="1"/>
                </a:lnTo>
                <a:lnTo>
                  <a:pt x="879" y="2"/>
                </a:lnTo>
                <a:lnTo>
                  <a:pt x="880" y="2"/>
                </a:lnTo>
                <a:lnTo>
                  <a:pt x="881" y="3"/>
                </a:lnTo>
                <a:lnTo>
                  <a:pt x="882" y="3"/>
                </a:lnTo>
                <a:lnTo>
                  <a:pt x="883" y="4"/>
                </a:lnTo>
                <a:lnTo>
                  <a:pt x="883" y="5"/>
                </a:lnTo>
                <a:lnTo>
                  <a:pt x="885" y="5"/>
                </a:lnTo>
                <a:lnTo>
                  <a:pt x="886" y="6"/>
                </a:lnTo>
                <a:lnTo>
                  <a:pt x="887" y="7"/>
                </a:lnTo>
                <a:lnTo>
                  <a:pt x="888" y="8"/>
                </a:lnTo>
                <a:lnTo>
                  <a:pt x="889" y="9"/>
                </a:lnTo>
                <a:lnTo>
                  <a:pt x="891" y="10"/>
                </a:lnTo>
                <a:lnTo>
                  <a:pt x="892" y="11"/>
                </a:lnTo>
                <a:lnTo>
                  <a:pt x="893" y="13"/>
                </a:lnTo>
                <a:lnTo>
                  <a:pt x="895" y="14"/>
                </a:lnTo>
                <a:lnTo>
                  <a:pt x="896" y="15"/>
                </a:lnTo>
                <a:lnTo>
                  <a:pt x="898" y="17"/>
                </a:lnTo>
                <a:lnTo>
                  <a:pt x="900" y="18"/>
                </a:lnTo>
                <a:lnTo>
                  <a:pt x="901" y="20"/>
                </a:lnTo>
                <a:lnTo>
                  <a:pt x="903" y="21"/>
                </a:lnTo>
                <a:lnTo>
                  <a:pt x="905" y="23"/>
                </a:lnTo>
                <a:lnTo>
                  <a:pt x="907" y="25"/>
                </a:lnTo>
                <a:lnTo>
                  <a:pt x="909" y="26"/>
                </a:lnTo>
                <a:lnTo>
                  <a:pt x="910" y="28"/>
                </a:lnTo>
                <a:lnTo>
                  <a:pt x="912" y="30"/>
                </a:lnTo>
                <a:lnTo>
                  <a:pt x="914" y="32"/>
                </a:lnTo>
                <a:lnTo>
                  <a:pt x="916" y="34"/>
                </a:lnTo>
                <a:lnTo>
                  <a:pt x="918" y="36"/>
                </a:lnTo>
                <a:lnTo>
                  <a:pt x="920" y="38"/>
                </a:lnTo>
                <a:lnTo>
                  <a:pt x="922" y="40"/>
                </a:lnTo>
                <a:lnTo>
                  <a:pt x="924" y="43"/>
                </a:lnTo>
                <a:lnTo>
                  <a:pt x="927" y="45"/>
                </a:lnTo>
                <a:lnTo>
                  <a:pt x="929" y="47"/>
                </a:lnTo>
                <a:lnTo>
                  <a:pt x="931" y="50"/>
                </a:lnTo>
                <a:lnTo>
                  <a:pt x="933" y="52"/>
                </a:lnTo>
                <a:lnTo>
                  <a:pt x="935" y="55"/>
                </a:lnTo>
                <a:lnTo>
                  <a:pt x="937" y="57"/>
                </a:lnTo>
                <a:lnTo>
                  <a:pt x="939" y="60"/>
                </a:lnTo>
                <a:lnTo>
                  <a:pt x="941" y="63"/>
                </a:lnTo>
                <a:lnTo>
                  <a:pt x="944" y="65"/>
                </a:lnTo>
                <a:lnTo>
                  <a:pt x="946" y="68"/>
                </a:lnTo>
                <a:lnTo>
                  <a:pt x="948" y="71"/>
                </a:lnTo>
                <a:lnTo>
                  <a:pt x="950" y="74"/>
                </a:lnTo>
                <a:lnTo>
                  <a:pt x="952" y="77"/>
                </a:lnTo>
                <a:lnTo>
                  <a:pt x="954" y="80"/>
                </a:lnTo>
                <a:lnTo>
                  <a:pt x="956" y="83"/>
                </a:lnTo>
                <a:lnTo>
                  <a:pt x="959" y="86"/>
                </a:lnTo>
                <a:lnTo>
                  <a:pt x="961" y="89"/>
                </a:lnTo>
                <a:lnTo>
                  <a:pt x="963" y="93"/>
                </a:lnTo>
                <a:lnTo>
                  <a:pt x="965" y="96"/>
                </a:lnTo>
                <a:lnTo>
                  <a:pt x="967" y="99"/>
                </a:lnTo>
                <a:lnTo>
                  <a:pt x="969" y="103"/>
                </a:lnTo>
                <a:lnTo>
                  <a:pt x="971" y="106"/>
                </a:lnTo>
                <a:lnTo>
                  <a:pt x="973" y="110"/>
                </a:lnTo>
                <a:lnTo>
                  <a:pt x="975" y="113"/>
                </a:lnTo>
                <a:lnTo>
                  <a:pt x="977" y="117"/>
                </a:lnTo>
                <a:lnTo>
                  <a:pt x="979" y="121"/>
                </a:lnTo>
                <a:lnTo>
                  <a:pt x="980" y="125"/>
                </a:lnTo>
                <a:lnTo>
                  <a:pt x="982" y="128"/>
                </a:lnTo>
                <a:lnTo>
                  <a:pt x="984" y="132"/>
                </a:lnTo>
                <a:lnTo>
                  <a:pt x="986" y="136"/>
                </a:lnTo>
                <a:lnTo>
                  <a:pt x="987" y="140"/>
                </a:lnTo>
                <a:lnTo>
                  <a:pt x="989" y="144"/>
                </a:lnTo>
                <a:lnTo>
                  <a:pt x="991" y="148"/>
                </a:lnTo>
                <a:lnTo>
                  <a:pt x="992" y="153"/>
                </a:lnTo>
                <a:lnTo>
                  <a:pt x="994" y="157"/>
                </a:lnTo>
                <a:lnTo>
                  <a:pt x="995" y="161"/>
                </a:lnTo>
                <a:lnTo>
                  <a:pt x="996" y="165"/>
                </a:lnTo>
                <a:lnTo>
                  <a:pt x="998" y="170"/>
                </a:lnTo>
                <a:lnTo>
                  <a:pt x="999" y="174"/>
                </a:lnTo>
                <a:lnTo>
                  <a:pt x="1000" y="179"/>
                </a:lnTo>
                <a:lnTo>
                  <a:pt x="1001" y="183"/>
                </a:lnTo>
                <a:lnTo>
                  <a:pt x="1002" y="188"/>
                </a:lnTo>
                <a:lnTo>
                  <a:pt x="1003" y="192"/>
                </a:lnTo>
                <a:lnTo>
                  <a:pt x="1004" y="197"/>
                </a:lnTo>
                <a:lnTo>
                  <a:pt x="1005" y="202"/>
                </a:lnTo>
                <a:lnTo>
                  <a:pt x="1006" y="206"/>
                </a:lnTo>
                <a:lnTo>
                  <a:pt x="1006" y="211"/>
                </a:lnTo>
                <a:lnTo>
                  <a:pt x="1007" y="216"/>
                </a:lnTo>
                <a:lnTo>
                  <a:pt x="1008" y="221"/>
                </a:lnTo>
                <a:lnTo>
                  <a:pt x="1008" y="226"/>
                </a:lnTo>
                <a:lnTo>
                  <a:pt x="1008" y="231"/>
                </a:lnTo>
                <a:lnTo>
                  <a:pt x="1009" y="236"/>
                </a:lnTo>
                <a:lnTo>
                  <a:pt x="1009" y="241"/>
                </a:lnTo>
                <a:lnTo>
                  <a:pt x="1009" y="247"/>
                </a:lnTo>
                <a:lnTo>
                  <a:pt x="1009" y="252"/>
                </a:lnTo>
                <a:lnTo>
                  <a:pt x="1009" y="257"/>
                </a:lnTo>
                <a:lnTo>
                  <a:pt x="1009" y="262"/>
                </a:lnTo>
                <a:lnTo>
                  <a:pt x="1009" y="268"/>
                </a:lnTo>
                <a:lnTo>
                  <a:pt x="1008" y="273"/>
                </a:lnTo>
                <a:lnTo>
                  <a:pt x="1008" y="279"/>
                </a:lnTo>
                <a:lnTo>
                  <a:pt x="1007" y="284"/>
                </a:lnTo>
                <a:lnTo>
                  <a:pt x="1006" y="290"/>
                </a:lnTo>
                <a:lnTo>
                  <a:pt x="1006" y="296"/>
                </a:lnTo>
                <a:lnTo>
                  <a:pt x="1005" y="301"/>
                </a:lnTo>
                <a:lnTo>
                  <a:pt x="1004" y="307"/>
                </a:lnTo>
                <a:lnTo>
                  <a:pt x="1002" y="313"/>
                </a:lnTo>
                <a:lnTo>
                  <a:pt x="1001" y="319"/>
                </a:lnTo>
                <a:lnTo>
                  <a:pt x="1000" y="325"/>
                </a:lnTo>
                <a:lnTo>
                  <a:pt x="998" y="331"/>
                </a:lnTo>
                <a:lnTo>
                  <a:pt x="997" y="337"/>
                </a:lnTo>
                <a:lnTo>
                  <a:pt x="995" y="343"/>
                </a:lnTo>
                <a:lnTo>
                  <a:pt x="993" y="349"/>
                </a:lnTo>
                <a:lnTo>
                  <a:pt x="991" y="355"/>
                </a:lnTo>
                <a:lnTo>
                  <a:pt x="989" y="361"/>
                </a:lnTo>
                <a:lnTo>
                  <a:pt x="987" y="367"/>
                </a:lnTo>
                <a:lnTo>
                  <a:pt x="984" y="374"/>
                </a:lnTo>
                <a:lnTo>
                  <a:pt x="982" y="380"/>
                </a:lnTo>
                <a:lnTo>
                  <a:pt x="979" y="386"/>
                </a:lnTo>
                <a:lnTo>
                  <a:pt x="976" y="393"/>
                </a:lnTo>
                <a:lnTo>
                  <a:pt x="973" y="399"/>
                </a:lnTo>
                <a:lnTo>
                  <a:pt x="970" y="406"/>
                </a:lnTo>
                <a:lnTo>
                  <a:pt x="967" y="412"/>
                </a:lnTo>
                <a:lnTo>
                  <a:pt x="963" y="419"/>
                </a:lnTo>
                <a:lnTo>
                  <a:pt x="960" y="426"/>
                </a:lnTo>
                <a:lnTo>
                  <a:pt x="956" y="432"/>
                </a:lnTo>
                <a:lnTo>
                  <a:pt x="952" y="439"/>
                </a:lnTo>
                <a:lnTo>
                  <a:pt x="948" y="446"/>
                </a:lnTo>
                <a:lnTo>
                  <a:pt x="944" y="453"/>
                </a:lnTo>
                <a:lnTo>
                  <a:pt x="939" y="460"/>
                </a:lnTo>
                <a:lnTo>
                  <a:pt x="935" y="466"/>
                </a:lnTo>
                <a:lnTo>
                  <a:pt x="930" y="473"/>
                </a:lnTo>
                <a:lnTo>
                  <a:pt x="925" y="480"/>
                </a:lnTo>
                <a:lnTo>
                  <a:pt x="920" y="488"/>
                </a:lnTo>
                <a:lnTo>
                  <a:pt x="915" y="495"/>
                </a:lnTo>
                <a:lnTo>
                  <a:pt x="910" y="502"/>
                </a:lnTo>
                <a:lnTo>
                  <a:pt x="904" y="509"/>
                </a:lnTo>
                <a:lnTo>
                  <a:pt x="898" y="516"/>
                </a:lnTo>
                <a:lnTo>
                  <a:pt x="892" y="524"/>
                </a:lnTo>
                <a:lnTo>
                  <a:pt x="886" y="531"/>
                </a:lnTo>
                <a:lnTo>
                  <a:pt x="880" y="538"/>
                </a:lnTo>
                <a:lnTo>
                  <a:pt x="873" y="546"/>
                </a:lnTo>
                <a:lnTo>
                  <a:pt x="867" y="553"/>
                </a:lnTo>
                <a:lnTo>
                  <a:pt x="860" y="561"/>
                </a:lnTo>
                <a:lnTo>
                  <a:pt x="853" y="568"/>
                </a:lnTo>
                <a:lnTo>
                  <a:pt x="846" y="576"/>
                </a:lnTo>
                <a:lnTo>
                  <a:pt x="838" y="584"/>
                </a:lnTo>
                <a:lnTo>
                  <a:pt x="830" y="591"/>
                </a:lnTo>
                <a:lnTo>
                  <a:pt x="823" y="599"/>
                </a:lnTo>
                <a:lnTo>
                  <a:pt x="814" y="607"/>
                </a:lnTo>
                <a:lnTo>
                  <a:pt x="806" y="615"/>
                </a:lnTo>
                <a:lnTo>
                  <a:pt x="798" y="622"/>
                </a:lnTo>
                <a:lnTo>
                  <a:pt x="789" y="630"/>
                </a:lnTo>
                <a:lnTo>
                  <a:pt x="780" y="638"/>
                </a:lnTo>
                <a:lnTo>
                  <a:pt x="771" y="646"/>
                </a:lnTo>
                <a:lnTo>
                  <a:pt x="762" y="654"/>
                </a:lnTo>
                <a:lnTo>
                  <a:pt x="752" y="662"/>
                </a:lnTo>
                <a:lnTo>
                  <a:pt x="742" y="671"/>
                </a:lnTo>
                <a:lnTo>
                  <a:pt x="732" y="679"/>
                </a:lnTo>
                <a:lnTo>
                  <a:pt x="732" y="679"/>
                </a:lnTo>
                <a:lnTo>
                  <a:pt x="733" y="680"/>
                </a:lnTo>
                <a:lnTo>
                  <a:pt x="736" y="684"/>
                </a:lnTo>
                <a:lnTo>
                  <a:pt x="741" y="689"/>
                </a:lnTo>
                <a:lnTo>
                  <a:pt x="747" y="696"/>
                </a:lnTo>
                <a:lnTo>
                  <a:pt x="753" y="705"/>
                </a:lnTo>
                <a:lnTo>
                  <a:pt x="761" y="714"/>
                </a:lnTo>
                <a:lnTo>
                  <a:pt x="769" y="723"/>
                </a:lnTo>
                <a:lnTo>
                  <a:pt x="776" y="733"/>
                </a:lnTo>
                <a:lnTo>
                  <a:pt x="784" y="742"/>
                </a:lnTo>
                <a:lnTo>
                  <a:pt x="790" y="750"/>
                </a:lnTo>
                <a:lnTo>
                  <a:pt x="796" y="757"/>
                </a:lnTo>
                <a:lnTo>
                  <a:pt x="801" y="763"/>
                </a:lnTo>
                <a:lnTo>
                  <a:pt x="804" y="767"/>
                </a:lnTo>
                <a:lnTo>
                  <a:pt x="805" y="768"/>
                </a:lnTo>
                <a:lnTo>
                  <a:pt x="805" y="768"/>
                </a:lnTo>
                <a:lnTo>
                  <a:pt x="805" y="768"/>
                </a:lnTo>
                <a:lnTo>
                  <a:pt x="804" y="768"/>
                </a:lnTo>
                <a:lnTo>
                  <a:pt x="804" y="768"/>
                </a:lnTo>
                <a:lnTo>
                  <a:pt x="803" y="769"/>
                </a:lnTo>
                <a:lnTo>
                  <a:pt x="803" y="769"/>
                </a:lnTo>
                <a:lnTo>
                  <a:pt x="802" y="770"/>
                </a:lnTo>
                <a:lnTo>
                  <a:pt x="800" y="770"/>
                </a:lnTo>
                <a:lnTo>
                  <a:pt x="799" y="771"/>
                </a:lnTo>
                <a:lnTo>
                  <a:pt x="798" y="771"/>
                </a:lnTo>
                <a:lnTo>
                  <a:pt x="796" y="772"/>
                </a:lnTo>
                <a:lnTo>
                  <a:pt x="794" y="773"/>
                </a:lnTo>
                <a:lnTo>
                  <a:pt x="792" y="774"/>
                </a:lnTo>
                <a:lnTo>
                  <a:pt x="790" y="775"/>
                </a:lnTo>
                <a:lnTo>
                  <a:pt x="788" y="776"/>
                </a:lnTo>
                <a:lnTo>
                  <a:pt x="785" y="777"/>
                </a:lnTo>
                <a:lnTo>
                  <a:pt x="783" y="778"/>
                </a:lnTo>
                <a:lnTo>
                  <a:pt x="780" y="780"/>
                </a:lnTo>
                <a:lnTo>
                  <a:pt x="777" y="781"/>
                </a:lnTo>
                <a:lnTo>
                  <a:pt x="774" y="782"/>
                </a:lnTo>
                <a:lnTo>
                  <a:pt x="771" y="784"/>
                </a:lnTo>
                <a:lnTo>
                  <a:pt x="768" y="786"/>
                </a:lnTo>
                <a:lnTo>
                  <a:pt x="764" y="787"/>
                </a:lnTo>
                <a:lnTo>
                  <a:pt x="760" y="789"/>
                </a:lnTo>
                <a:lnTo>
                  <a:pt x="757" y="791"/>
                </a:lnTo>
                <a:lnTo>
                  <a:pt x="753" y="793"/>
                </a:lnTo>
                <a:lnTo>
                  <a:pt x="749" y="794"/>
                </a:lnTo>
                <a:lnTo>
                  <a:pt x="745" y="796"/>
                </a:lnTo>
                <a:lnTo>
                  <a:pt x="740" y="798"/>
                </a:lnTo>
                <a:lnTo>
                  <a:pt x="736" y="801"/>
                </a:lnTo>
                <a:lnTo>
                  <a:pt x="731" y="803"/>
                </a:lnTo>
                <a:lnTo>
                  <a:pt x="727" y="805"/>
                </a:lnTo>
                <a:lnTo>
                  <a:pt x="722" y="807"/>
                </a:lnTo>
                <a:lnTo>
                  <a:pt x="717" y="810"/>
                </a:lnTo>
                <a:lnTo>
                  <a:pt x="712" y="812"/>
                </a:lnTo>
                <a:lnTo>
                  <a:pt x="707" y="815"/>
                </a:lnTo>
                <a:lnTo>
                  <a:pt x="701" y="817"/>
                </a:lnTo>
                <a:lnTo>
                  <a:pt x="696" y="820"/>
                </a:lnTo>
                <a:lnTo>
                  <a:pt x="691" y="822"/>
                </a:lnTo>
                <a:lnTo>
                  <a:pt x="685" y="825"/>
                </a:lnTo>
                <a:lnTo>
                  <a:pt x="679" y="828"/>
                </a:lnTo>
                <a:lnTo>
                  <a:pt x="674" y="831"/>
                </a:lnTo>
                <a:lnTo>
                  <a:pt x="668" y="834"/>
                </a:lnTo>
                <a:lnTo>
                  <a:pt x="662" y="837"/>
                </a:lnTo>
                <a:lnTo>
                  <a:pt x="655" y="840"/>
                </a:lnTo>
                <a:lnTo>
                  <a:pt x="649" y="843"/>
                </a:lnTo>
                <a:lnTo>
                  <a:pt x="643" y="846"/>
                </a:lnTo>
                <a:lnTo>
                  <a:pt x="637" y="849"/>
                </a:lnTo>
                <a:lnTo>
                  <a:pt x="630" y="852"/>
                </a:lnTo>
                <a:lnTo>
                  <a:pt x="623" y="855"/>
                </a:lnTo>
                <a:lnTo>
                  <a:pt x="617" y="859"/>
                </a:lnTo>
                <a:lnTo>
                  <a:pt x="610" y="862"/>
                </a:lnTo>
                <a:lnTo>
                  <a:pt x="603" y="865"/>
                </a:lnTo>
                <a:lnTo>
                  <a:pt x="596" y="869"/>
                </a:lnTo>
                <a:lnTo>
                  <a:pt x="589" y="872"/>
                </a:lnTo>
                <a:lnTo>
                  <a:pt x="582" y="876"/>
                </a:lnTo>
                <a:lnTo>
                  <a:pt x="575" y="879"/>
                </a:lnTo>
                <a:lnTo>
                  <a:pt x="568" y="883"/>
                </a:lnTo>
                <a:lnTo>
                  <a:pt x="560" y="887"/>
                </a:lnTo>
                <a:lnTo>
                  <a:pt x="553" y="890"/>
                </a:lnTo>
                <a:lnTo>
                  <a:pt x="546" y="894"/>
                </a:lnTo>
                <a:lnTo>
                  <a:pt x="538" y="898"/>
                </a:lnTo>
                <a:lnTo>
                  <a:pt x="531" y="902"/>
                </a:lnTo>
                <a:lnTo>
                  <a:pt x="523" y="906"/>
                </a:lnTo>
                <a:lnTo>
                  <a:pt x="515" y="910"/>
                </a:lnTo>
                <a:lnTo>
                  <a:pt x="507" y="914"/>
                </a:lnTo>
                <a:lnTo>
                  <a:pt x="500" y="918"/>
                </a:lnTo>
                <a:lnTo>
                  <a:pt x="492" y="922"/>
                </a:lnTo>
                <a:lnTo>
                  <a:pt x="484" y="926"/>
                </a:lnTo>
                <a:lnTo>
                  <a:pt x="476" y="930"/>
                </a:lnTo>
                <a:lnTo>
                  <a:pt x="468" y="934"/>
                </a:lnTo>
                <a:lnTo>
                  <a:pt x="460" y="938"/>
                </a:lnTo>
                <a:lnTo>
                  <a:pt x="452" y="942"/>
                </a:lnTo>
                <a:lnTo>
                  <a:pt x="444" y="947"/>
                </a:lnTo>
                <a:lnTo>
                  <a:pt x="435" y="951"/>
                </a:lnTo>
                <a:lnTo>
                  <a:pt x="427" y="955"/>
                </a:lnTo>
                <a:lnTo>
                  <a:pt x="419" y="959"/>
                </a:lnTo>
                <a:lnTo>
                  <a:pt x="411" y="964"/>
                </a:lnTo>
                <a:lnTo>
                  <a:pt x="402" y="968"/>
                </a:lnTo>
                <a:lnTo>
                  <a:pt x="394" y="973"/>
                </a:lnTo>
                <a:lnTo>
                  <a:pt x="385" y="977"/>
                </a:lnTo>
                <a:lnTo>
                  <a:pt x="377" y="982"/>
                </a:lnTo>
                <a:lnTo>
                  <a:pt x="368" y="986"/>
                </a:lnTo>
                <a:lnTo>
                  <a:pt x="360" y="991"/>
                </a:lnTo>
                <a:lnTo>
                  <a:pt x="351" y="995"/>
                </a:lnTo>
                <a:lnTo>
                  <a:pt x="343" y="1000"/>
                </a:lnTo>
                <a:lnTo>
                  <a:pt x="334" y="1004"/>
                </a:lnTo>
                <a:lnTo>
                  <a:pt x="326" y="1009"/>
                </a:lnTo>
                <a:lnTo>
                  <a:pt x="317" y="1014"/>
                </a:lnTo>
                <a:lnTo>
                  <a:pt x="309" y="1018"/>
                </a:lnTo>
                <a:lnTo>
                  <a:pt x="300" y="1023"/>
                </a:lnTo>
                <a:lnTo>
                  <a:pt x="291" y="1028"/>
                </a:lnTo>
                <a:lnTo>
                  <a:pt x="283" y="1033"/>
                </a:lnTo>
                <a:lnTo>
                  <a:pt x="274" y="1037"/>
                </a:lnTo>
                <a:lnTo>
                  <a:pt x="266" y="1042"/>
                </a:lnTo>
                <a:lnTo>
                  <a:pt x="257" y="1047"/>
                </a:lnTo>
                <a:lnTo>
                  <a:pt x="248" y="1052"/>
                </a:lnTo>
                <a:lnTo>
                  <a:pt x="240" y="1056"/>
                </a:lnTo>
                <a:lnTo>
                  <a:pt x="231" y="1061"/>
                </a:lnTo>
                <a:lnTo>
                  <a:pt x="223" y="1066"/>
                </a:lnTo>
                <a:lnTo>
                  <a:pt x="214" y="1071"/>
                </a:lnTo>
                <a:lnTo>
                  <a:pt x="205" y="1076"/>
                </a:lnTo>
                <a:lnTo>
                  <a:pt x="197" y="1081"/>
                </a:lnTo>
                <a:lnTo>
                  <a:pt x="188" y="1086"/>
                </a:lnTo>
                <a:lnTo>
                  <a:pt x="180" y="1091"/>
                </a:lnTo>
                <a:lnTo>
                  <a:pt x="171" y="1096"/>
                </a:lnTo>
                <a:lnTo>
                  <a:pt x="163" y="1100"/>
                </a:lnTo>
                <a:lnTo>
                  <a:pt x="154" y="1105"/>
                </a:lnTo>
                <a:lnTo>
                  <a:pt x="146" y="1110"/>
                </a:lnTo>
                <a:lnTo>
                  <a:pt x="137" y="1115"/>
                </a:lnTo>
                <a:lnTo>
                  <a:pt x="129" y="1120"/>
                </a:lnTo>
                <a:lnTo>
                  <a:pt x="121" y="1125"/>
                </a:lnTo>
                <a:lnTo>
                  <a:pt x="112" y="1130"/>
                </a:lnTo>
                <a:lnTo>
                  <a:pt x="104" y="1135"/>
                </a:lnTo>
                <a:lnTo>
                  <a:pt x="96" y="1140"/>
                </a:lnTo>
                <a:lnTo>
                  <a:pt x="87" y="1145"/>
                </a:lnTo>
                <a:lnTo>
                  <a:pt x="79" y="1150"/>
                </a:lnTo>
                <a:lnTo>
                  <a:pt x="71" y="1155"/>
                </a:lnTo>
                <a:lnTo>
                  <a:pt x="63" y="1160"/>
                </a:lnTo>
                <a:lnTo>
                  <a:pt x="55" y="1165"/>
                </a:lnTo>
                <a:lnTo>
                  <a:pt x="47" y="1170"/>
                </a:lnTo>
                <a:lnTo>
                  <a:pt x="39" y="1175"/>
                </a:lnTo>
                <a:lnTo>
                  <a:pt x="31" y="1180"/>
                </a:lnTo>
                <a:lnTo>
                  <a:pt x="23" y="1185"/>
                </a:lnTo>
                <a:lnTo>
                  <a:pt x="15" y="1190"/>
                </a:lnTo>
                <a:lnTo>
                  <a:pt x="8" y="1195"/>
                </a:lnTo>
                <a:lnTo>
                  <a:pt x="0" y="1200"/>
                </a:lnTo>
                <a:lnTo>
                  <a:pt x="0" y="1200"/>
                </a:lnTo>
                <a:lnTo>
                  <a:pt x="0" y="1200"/>
                </a:lnTo>
                <a:close/>
              </a:path>
            </a:pathLst>
          </a:custGeom>
          <a:blipFill dpi="0" rotWithShape="0">
            <a:blip r:embed="rId4" cstate="print"/>
            <a:srcRect/>
            <a:tile tx="0" ty="0" sx="100000" sy="100000" flip="none" algn="tl"/>
          </a:blipFill>
          <a:ln w="9525">
            <a:noFill/>
            <a:round/>
            <a:headEnd/>
            <a:tailEnd/>
          </a:ln>
          <a:effectLst>
            <a:outerShdw blurRad="50800" dist="50800" dir="5400000" algn="ctr" rotWithShape="0">
              <a:schemeClr val="tx1"/>
            </a:outerShdw>
          </a:effectLst>
        </p:spPr>
        <p:txBody>
          <a:bodyPr/>
          <a:lstStyle/>
          <a:p>
            <a:endParaRPr lang="en-US"/>
          </a:p>
        </p:txBody>
      </p:sp>
      <p:sp>
        <p:nvSpPr>
          <p:cNvPr id="18448" name="Freeform 16"/>
          <p:cNvSpPr>
            <a:spLocks noChangeArrowheads="1"/>
          </p:cNvSpPr>
          <p:nvPr/>
        </p:nvSpPr>
        <p:spPr bwMode="auto">
          <a:xfrm>
            <a:off x="2625725" y="4133850"/>
            <a:ext cx="1601788" cy="1905000"/>
          </a:xfrm>
          <a:custGeom>
            <a:avLst/>
            <a:gdLst/>
            <a:ahLst/>
            <a:cxnLst>
              <a:cxn ang="0">
                <a:pos x="36" y="1135"/>
              </a:cxn>
              <a:cxn ang="0">
                <a:pos x="79" y="1060"/>
              </a:cxn>
              <a:cxn ang="0">
                <a:pos x="125" y="984"/>
              </a:cxn>
              <a:cxn ang="0">
                <a:pos x="172" y="909"/>
              </a:cxn>
              <a:cxn ang="0">
                <a:pos x="219" y="835"/>
              </a:cxn>
              <a:cxn ang="0">
                <a:pos x="267" y="764"/>
              </a:cxn>
              <a:cxn ang="0">
                <a:pos x="312" y="696"/>
              </a:cxn>
              <a:cxn ang="0">
                <a:pos x="356" y="633"/>
              </a:cxn>
              <a:cxn ang="0">
                <a:pos x="396" y="576"/>
              </a:cxn>
              <a:cxn ang="0">
                <a:pos x="432" y="526"/>
              </a:cxn>
              <a:cxn ang="0">
                <a:pos x="462" y="483"/>
              </a:cxn>
              <a:cxn ang="0">
                <a:pos x="487" y="449"/>
              </a:cxn>
              <a:cxn ang="0">
                <a:pos x="504" y="426"/>
              </a:cxn>
              <a:cxn ang="0">
                <a:pos x="514" y="413"/>
              </a:cxn>
              <a:cxn ang="0">
                <a:pos x="524" y="421"/>
              </a:cxn>
              <a:cxn ang="0">
                <a:pos x="584" y="495"/>
              </a:cxn>
              <a:cxn ang="0">
                <a:pos x="678" y="427"/>
              </a:cxn>
              <a:cxn ang="0">
                <a:pos x="783" y="343"/>
              </a:cxn>
              <a:cxn ang="0">
                <a:pos x="857" y="286"/>
              </a:cxn>
              <a:cxn ang="0">
                <a:pos x="904" y="250"/>
              </a:cxn>
              <a:cxn ang="0">
                <a:pos x="931" y="230"/>
              </a:cxn>
              <a:cxn ang="0">
                <a:pos x="943" y="222"/>
              </a:cxn>
              <a:cxn ang="0">
                <a:pos x="947" y="220"/>
              </a:cxn>
              <a:cxn ang="0">
                <a:pos x="934" y="181"/>
              </a:cxn>
              <a:cxn ang="0">
                <a:pos x="912" y="110"/>
              </a:cxn>
              <a:cxn ang="0">
                <a:pos x="893" y="49"/>
              </a:cxn>
              <a:cxn ang="0">
                <a:pos x="878" y="0"/>
              </a:cxn>
              <a:cxn ang="0">
                <a:pos x="882" y="3"/>
              </a:cxn>
              <a:cxn ang="0">
                <a:pos x="892" y="11"/>
              </a:cxn>
              <a:cxn ang="0">
                <a:pos x="907" y="25"/>
              </a:cxn>
              <a:cxn ang="0">
                <a:pos x="925" y="43"/>
              </a:cxn>
              <a:cxn ang="0">
                <a:pos x="944" y="65"/>
              </a:cxn>
              <a:cxn ang="0">
                <a:pos x="963" y="93"/>
              </a:cxn>
              <a:cxn ang="0">
                <a:pos x="981" y="125"/>
              </a:cxn>
              <a:cxn ang="0">
                <a:pos x="995" y="161"/>
              </a:cxn>
              <a:cxn ang="0">
                <a:pos x="1005" y="202"/>
              </a:cxn>
              <a:cxn ang="0">
                <a:pos x="1009" y="247"/>
              </a:cxn>
              <a:cxn ang="0">
                <a:pos x="1006" y="296"/>
              </a:cxn>
              <a:cxn ang="0">
                <a:pos x="993" y="349"/>
              </a:cxn>
              <a:cxn ang="0">
                <a:pos x="970" y="406"/>
              </a:cxn>
              <a:cxn ang="0">
                <a:pos x="935" y="466"/>
              </a:cxn>
              <a:cxn ang="0">
                <a:pos x="886" y="531"/>
              </a:cxn>
              <a:cxn ang="0">
                <a:pos x="823" y="599"/>
              </a:cxn>
              <a:cxn ang="0">
                <a:pos x="743" y="671"/>
              </a:cxn>
              <a:cxn ang="0">
                <a:pos x="769" y="723"/>
              </a:cxn>
              <a:cxn ang="0">
                <a:pos x="805" y="768"/>
              </a:cxn>
              <a:cxn ang="0">
                <a:pos x="796" y="772"/>
              </a:cxn>
              <a:cxn ang="0">
                <a:pos x="774" y="782"/>
              </a:cxn>
              <a:cxn ang="0">
                <a:pos x="740" y="798"/>
              </a:cxn>
              <a:cxn ang="0">
                <a:pos x="696" y="820"/>
              </a:cxn>
              <a:cxn ang="0">
                <a:pos x="643" y="846"/>
              </a:cxn>
              <a:cxn ang="0">
                <a:pos x="582" y="876"/>
              </a:cxn>
              <a:cxn ang="0">
                <a:pos x="515" y="910"/>
              </a:cxn>
              <a:cxn ang="0">
                <a:pos x="444" y="947"/>
              </a:cxn>
              <a:cxn ang="0">
                <a:pos x="369" y="986"/>
              </a:cxn>
              <a:cxn ang="0">
                <a:pos x="292" y="1028"/>
              </a:cxn>
              <a:cxn ang="0">
                <a:pos x="214" y="1071"/>
              </a:cxn>
              <a:cxn ang="0">
                <a:pos x="137" y="1115"/>
              </a:cxn>
              <a:cxn ang="0">
                <a:pos x="63" y="1160"/>
              </a:cxn>
              <a:cxn ang="0">
                <a:pos x="0" y="1200"/>
              </a:cxn>
            </a:cxnLst>
            <a:rect l="0" t="0" r="r" b="b"/>
            <a:pathLst>
              <a:path w="1009" h="1200">
                <a:moveTo>
                  <a:pt x="0" y="1200"/>
                </a:moveTo>
                <a:lnTo>
                  <a:pt x="4" y="1192"/>
                </a:lnTo>
                <a:lnTo>
                  <a:pt x="9" y="1184"/>
                </a:lnTo>
                <a:lnTo>
                  <a:pt x="13" y="1176"/>
                </a:lnTo>
                <a:lnTo>
                  <a:pt x="18" y="1168"/>
                </a:lnTo>
                <a:lnTo>
                  <a:pt x="22" y="1159"/>
                </a:lnTo>
                <a:lnTo>
                  <a:pt x="27" y="1151"/>
                </a:lnTo>
                <a:lnTo>
                  <a:pt x="31" y="1143"/>
                </a:lnTo>
                <a:lnTo>
                  <a:pt x="36" y="1135"/>
                </a:lnTo>
                <a:lnTo>
                  <a:pt x="40" y="1126"/>
                </a:lnTo>
                <a:lnTo>
                  <a:pt x="45" y="1118"/>
                </a:lnTo>
                <a:lnTo>
                  <a:pt x="50" y="1110"/>
                </a:lnTo>
                <a:lnTo>
                  <a:pt x="55" y="1101"/>
                </a:lnTo>
                <a:lnTo>
                  <a:pt x="60" y="1093"/>
                </a:lnTo>
                <a:lnTo>
                  <a:pt x="64" y="1085"/>
                </a:lnTo>
                <a:lnTo>
                  <a:pt x="69" y="1076"/>
                </a:lnTo>
                <a:lnTo>
                  <a:pt x="74" y="1068"/>
                </a:lnTo>
                <a:lnTo>
                  <a:pt x="79" y="1060"/>
                </a:lnTo>
                <a:lnTo>
                  <a:pt x="84" y="1051"/>
                </a:lnTo>
                <a:lnTo>
                  <a:pt x="89" y="1043"/>
                </a:lnTo>
                <a:lnTo>
                  <a:pt x="94" y="1034"/>
                </a:lnTo>
                <a:lnTo>
                  <a:pt x="99" y="1026"/>
                </a:lnTo>
                <a:lnTo>
                  <a:pt x="104" y="1018"/>
                </a:lnTo>
                <a:lnTo>
                  <a:pt x="109" y="1009"/>
                </a:lnTo>
                <a:lnTo>
                  <a:pt x="114" y="1001"/>
                </a:lnTo>
                <a:lnTo>
                  <a:pt x="120" y="992"/>
                </a:lnTo>
                <a:lnTo>
                  <a:pt x="125" y="984"/>
                </a:lnTo>
                <a:lnTo>
                  <a:pt x="130" y="976"/>
                </a:lnTo>
                <a:lnTo>
                  <a:pt x="135" y="967"/>
                </a:lnTo>
                <a:lnTo>
                  <a:pt x="140" y="959"/>
                </a:lnTo>
                <a:lnTo>
                  <a:pt x="146" y="950"/>
                </a:lnTo>
                <a:lnTo>
                  <a:pt x="151" y="942"/>
                </a:lnTo>
                <a:lnTo>
                  <a:pt x="156" y="934"/>
                </a:lnTo>
                <a:lnTo>
                  <a:pt x="161" y="925"/>
                </a:lnTo>
                <a:lnTo>
                  <a:pt x="167" y="917"/>
                </a:lnTo>
                <a:lnTo>
                  <a:pt x="172" y="909"/>
                </a:lnTo>
                <a:lnTo>
                  <a:pt x="177" y="900"/>
                </a:lnTo>
                <a:lnTo>
                  <a:pt x="182" y="892"/>
                </a:lnTo>
                <a:lnTo>
                  <a:pt x="188" y="884"/>
                </a:lnTo>
                <a:lnTo>
                  <a:pt x="193" y="876"/>
                </a:lnTo>
                <a:lnTo>
                  <a:pt x="198" y="867"/>
                </a:lnTo>
                <a:lnTo>
                  <a:pt x="204" y="859"/>
                </a:lnTo>
                <a:lnTo>
                  <a:pt x="209" y="851"/>
                </a:lnTo>
                <a:lnTo>
                  <a:pt x="214" y="843"/>
                </a:lnTo>
                <a:lnTo>
                  <a:pt x="219" y="835"/>
                </a:lnTo>
                <a:lnTo>
                  <a:pt x="225" y="827"/>
                </a:lnTo>
                <a:lnTo>
                  <a:pt x="230" y="819"/>
                </a:lnTo>
                <a:lnTo>
                  <a:pt x="235" y="811"/>
                </a:lnTo>
                <a:lnTo>
                  <a:pt x="241" y="803"/>
                </a:lnTo>
                <a:lnTo>
                  <a:pt x="246" y="795"/>
                </a:lnTo>
                <a:lnTo>
                  <a:pt x="251" y="787"/>
                </a:lnTo>
                <a:lnTo>
                  <a:pt x="256" y="779"/>
                </a:lnTo>
                <a:lnTo>
                  <a:pt x="261" y="771"/>
                </a:lnTo>
                <a:lnTo>
                  <a:pt x="267" y="764"/>
                </a:lnTo>
                <a:lnTo>
                  <a:pt x="272" y="756"/>
                </a:lnTo>
                <a:lnTo>
                  <a:pt x="277" y="748"/>
                </a:lnTo>
                <a:lnTo>
                  <a:pt x="282" y="741"/>
                </a:lnTo>
                <a:lnTo>
                  <a:pt x="287" y="733"/>
                </a:lnTo>
                <a:lnTo>
                  <a:pt x="292" y="726"/>
                </a:lnTo>
                <a:lnTo>
                  <a:pt x="297" y="718"/>
                </a:lnTo>
                <a:lnTo>
                  <a:pt x="302" y="711"/>
                </a:lnTo>
                <a:lnTo>
                  <a:pt x="307" y="703"/>
                </a:lnTo>
                <a:lnTo>
                  <a:pt x="312" y="696"/>
                </a:lnTo>
                <a:lnTo>
                  <a:pt x="317" y="689"/>
                </a:lnTo>
                <a:lnTo>
                  <a:pt x="322" y="682"/>
                </a:lnTo>
                <a:lnTo>
                  <a:pt x="327" y="675"/>
                </a:lnTo>
                <a:lnTo>
                  <a:pt x="332" y="667"/>
                </a:lnTo>
                <a:lnTo>
                  <a:pt x="337" y="661"/>
                </a:lnTo>
                <a:lnTo>
                  <a:pt x="342" y="654"/>
                </a:lnTo>
                <a:lnTo>
                  <a:pt x="346" y="647"/>
                </a:lnTo>
                <a:lnTo>
                  <a:pt x="351" y="640"/>
                </a:lnTo>
                <a:lnTo>
                  <a:pt x="356" y="633"/>
                </a:lnTo>
                <a:lnTo>
                  <a:pt x="360" y="627"/>
                </a:lnTo>
                <a:lnTo>
                  <a:pt x="365" y="620"/>
                </a:lnTo>
                <a:lnTo>
                  <a:pt x="369" y="613"/>
                </a:lnTo>
                <a:lnTo>
                  <a:pt x="374" y="607"/>
                </a:lnTo>
                <a:lnTo>
                  <a:pt x="378" y="601"/>
                </a:lnTo>
                <a:lnTo>
                  <a:pt x="383" y="594"/>
                </a:lnTo>
                <a:lnTo>
                  <a:pt x="387" y="588"/>
                </a:lnTo>
                <a:lnTo>
                  <a:pt x="391" y="582"/>
                </a:lnTo>
                <a:lnTo>
                  <a:pt x="396" y="576"/>
                </a:lnTo>
                <a:lnTo>
                  <a:pt x="400" y="570"/>
                </a:lnTo>
                <a:lnTo>
                  <a:pt x="404" y="564"/>
                </a:lnTo>
                <a:lnTo>
                  <a:pt x="408" y="558"/>
                </a:lnTo>
                <a:lnTo>
                  <a:pt x="412" y="553"/>
                </a:lnTo>
                <a:lnTo>
                  <a:pt x="416" y="547"/>
                </a:lnTo>
                <a:lnTo>
                  <a:pt x="420" y="542"/>
                </a:lnTo>
                <a:lnTo>
                  <a:pt x="424" y="536"/>
                </a:lnTo>
                <a:lnTo>
                  <a:pt x="428" y="531"/>
                </a:lnTo>
                <a:lnTo>
                  <a:pt x="432" y="526"/>
                </a:lnTo>
                <a:lnTo>
                  <a:pt x="435" y="520"/>
                </a:lnTo>
                <a:lnTo>
                  <a:pt x="439" y="515"/>
                </a:lnTo>
                <a:lnTo>
                  <a:pt x="442" y="510"/>
                </a:lnTo>
                <a:lnTo>
                  <a:pt x="446" y="506"/>
                </a:lnTo>
                <a:lnTo>
                  <a:pt x="449" y="501"/>
                </a:lnTo>
                <a:lnTo>
                  <a:pt x="453" y="496"/>
                </a:lnTo>
                <a:lnTo>
                  <a:pt x="456" y="492"/>
                </a:lnTo>
                <a:lnTo>
                  <a:pt x="459" y="487"/>
                </a:lnTo>
                <a:lnTo>
                  <a:pt x="462" y="483"/>
                </a:lnTo>
                <a:lnTo>
                  <a:pt x="465" y="479"/>
                </a:lnTo>
                <a:lnTo>
                  <a:pt x="468" y="475"/>
                </a:lnTo>
                <a:lnTo>
                  <a:pt x="471" y="471"/>
                </a:lnTo>
                <a:lnTo>
                  <a:pt x="474" y="467"/>
                </a:lnTo>
                <a:lnTo>
                  <a:pt x="477" y="463"/>
                </a:lnTo>
                <a:lnTo>
                  <a:pt x="479" y="459"/>
                </a:lnTo>
                <a:lnTo>
                  <a:pt x="482" y="456"/>
                </a:lnTo>
                <a:lnTo>
                  <a:pt x="484" y="453"/>
                </a:lnTo>
                <a:lnTo>
                  <a:pt x="487" y="449"/>
                </a:lnTo>
                <a:lnTo>
                  <a:pt x="489" y="446"/>
                </a:lnTo>
                <a:lnTo>
                  <a:pt x="491" y="443"/>
                </a:lnTo>
                <a:lnTo>
                  <a:pt x="493" y="440"/>
                </a:lnTo>
                <a:lnTo>
                  <a:pt x="495" y="437"/>
                </a:lnTo>
                <a:lnTo>
                  <a:pt x="497" y="435"/>
                </a:lnTo>
                <a:lnTo>
                  <a:pt x="499" y="432"/>
                </a:lnTo>
                <a:lnTo>
                  <a:pt x="501" y="430"/>
                </a:lnTo>
                <a:lnTo>
                  <a:pt x="503" y="428"/>
                </a:lnTo>
                <a:lnTo>
                  <a:pt x="504" y="426"/>
                </a:lnTo>
                <a:lnTo>
                  <a:pt x="506" y="424"/>
                </a:lnTo>
                <a:lnTo>
                  <a:pt x="507" y="422"/>
                </a:lnTo>
                <a:lnTo>
                  <a:pt x="508" y="420"/>
                </a:lnTo>
                <a:lnTo>
                  <a:pt x="509" y="418"/>
                </a:lnTo>
                <a:lnTo>
                  <a:pt x="511" y="417"/>
                </a:lnTo>
                <a:lnTo>
                  <a:pt x="511" y="416"/>
                </a:lnTo>
                <a:lnTo>
                  <a:pt x="512" y="415"/>
                </a:lnTo>
                <a:lnTo>
                  <a:pt x="513" y="414"/>
                </a:lnTo>
                <a:lnTo>
                  <a:pt x="514" y="413"/>
                </a:lnTo>
                <a:lnTo>
                  <a:pt x="514" y="412"/>
                </a:lnTo>
                <a:lnTo>
                  <a:pt x="515" y="412"/>
                </a:lnTo>
                <a:lnTo>
                  <a:pt x="515" y="411"/>
                </a:lnTo>
                <a:lnTo>
                  <a:pt x="515" y="411"/>
                </a:lnTo>
                <a:lnTo>
                  <a:pt x="515" y="411"/>
                </a:lnTo>
                <a:lnTo>
                  <a:pt x="515" y="411"/>
                </a:lnTo>
                <a:lnTo>
                  <a:pt x="516" y="412"/>
                </a:lnTo>
                <a:lnTo>
                  <a:pt x="519" y="416"/>
                </a:lnTo>
                <a:lnTo>
                  <a:pt x="524" y="421"/>
                </a:lnTo>
                <a:lnTo>
                  <a:pt x="529" y="429"/>
                </a:lnTo>
                <a:lnTo>
                  <a:pt x="536" y="437"/>
                </a:lnTo>
                <a:lnTo>
                  <a:pt x="544" y="446"/>
                </a:lnTo>
                <a:lnTo>
                  <a:pt x="551" y="456"/>
                </a:lnTo>
                <a:lnTo>
                  <a:pt x="559" y="465"/>
                </a:lnTo>
                <a:lnTo>
                  <a:pt x="566" y="474"/>
                </a:lnTo>
                <a:lnTo>
                  <a:pt x="573" y="482"/>
                </a:lnTo>
                <a:lnTo>
                  <a:pt x="579" y="490"/>
                </a:lnTo>
                <a:lnTo>
                  <a:pt x="584" y="495"/>
                </a:lnTo>
                <a:lnTo>
                  <a:pt x="587" y="499"/>
                </a:lnTo>
                <a:lnTo>
                  <a:pt x="588" y="500"/>
                </a:lnTo>
                <a:lnTo>
                  <a:pt x="588" y="500"/>
                </a:lnTo>
                <a:lnTo>
                  <a:pt x="604" y="487"/>
                </a:lnTo>
                <a:lnTo>
                  <a:pt x="620" y="474"/>
                </a:lnTo>
                <a:lnTo>
                  <a:pt x="635" y="462"/>
                </a:lnTo>
                <a:lnTo>
                  <a:pt x="650" y="450"/>
                </a:lnTo>
                <a:lnTo>
                  <a:pt x="664" y="438"/>
                </a:lnTo>
                <a:lnTo>
                  <a:pt x="678" y="427"/>
                </a:lnTo>
                <a:lnTo>
                  <a:pt x="691" y="416"/>
                </a:lnTo>
                <a:lnTo>
                  <a:pt x="704" y="406"/>
                </a:lnTo>
                <a:lnTo>
                  <a:pt x="717" y="396"/>
                </a:lnTo>
                <a:lnTo>
                  <a:pt x="729" y="386"/>
                </a:lnTo>
                <a:lnTo>
                  <a:pt x="741" y="377"/>
                </a:lnTo>
                <a:lnTo>
                  <a:pt x="752" y="368"/>
                </a:lnTo>
                <a:lnTo>
                  <a:pt x="763" y="360"/>
                </a:lnTo>
                <a:lnTo>
                  <a:pt x="773" y="351"/>
                </a:lnTo>
                <a:lnTo>
                  <a:pt x="783" y="343"/>
                </a:lnTo>
                <a:lnTo>
                  <a:pt x="793" y="336"/>
                </a:lnTo>
                <a:lnTo>
                  <a:pt x="802" y="328"/>
                </a:lnTo>
                <a:lnTo>
                  <a:pt x="811" y="321"/>
                </a:lnTo>
                <a:lnTo>
                  <a:pt x="819" y="315"/>
                </a:lnTo>
                <a:lnTo>
                  <a:pt x="828" y="308"/>
                </a:lnTo>
                <a:lnTo>
                  <a:pt x="835" y="302"/>
                </a:lnTo>
                <a:lnTo>
                  <a:pt x="843" y="297"/>
                </a:lnTo>
                <a:lnTo>
                  <a:pt x="850" y="291"/>
                </a:lnTo>
                <a:lnTo>
                  <a:pt x="857" y="286"/>
                </a:lnTo>
                <a:lnTo>
                  <a:pt x="863" y="281"/>
                </a:lnTo>
                <a:lnTo>
                  <a:pt x="869" y="276"/>
                </a:lnTo>
                <a:lnTo>
                  <a:pt x="875" y="272"/>
                </a:lnTo>
                <a:lnTo>
                  <a:pt x="881" y="267"/>
                </a:lnTo>
                <a:lnTo>
                  <a:pt x="886" y="263"/>
                </a:lnTo>
                <a:lnTo>
                  <a:pt x="891" y="260"/>
                </a:lnTo>
                <a:lnTo>
                  <a:pt x="895" y="256"/>
                </a:lnTo>
                <a:lnTo>
                  <a:pt x="900" y="253"/>
                </a:lnTo>
                <a:lnTo>
                  <a:pt x="904" y="250"/>
                </a:lnTo>
                <a:lnTo>
                  <a:pt x="908" y="247"/>
                </a:lnTo>
                <a:lnTo>
                  <a:pt x="912" y="244"/>
                </a:lnTo>
                <a:lnTo>
                  <a:pt x="915" y="242"/>
                </a:lnTo>
                <a:lnTo>
                  <a:pt x="918" y="239"/>
                </a:lnTo>
                <a:lnTo>
                  <a:pt x="921" y="237"/>
                </a:lnTo>
                <a:lnTo>
                  <a:pt x="924" y="235"/>
                </a:lnTo>
                <a:lnTo>
                  <a:pt x="926" y="233"/>
                </a:lnTo>
                <a:lnTo>
                  <a:pt x="929" y="231"/>
                </a:lnTo>
                <a:lnTo>
                  <a:pt x="931" y="230"/>
                </a:lnTo>
                <a:lnTo>
                  <a:pt x="933" y="229"/>
                </a:lnTo>
                <a:lnTo>
                  <a:pt x="935" y="227"/>
                </a:lnTo>
                <a:lnTo>
                  <a:pt x="936" y="226"/>
                </a:lnTo>
                <a:lnTo>
                  <a:pt x="938" y="225"/>
                </a:lnTo>
                <a:lnTo>
                  <a:pt x="939" y="224"/>
                </a:lnTo>
                <a:lnTo>
                  <a:pt x="940" y="223"/>
                </a:lnTo>
                <a:lnTo>
                  <a:pt x="942" y="223"/>
                </a:lnTo>
                <a:lnTo>
                  <a:pt x="942" y="222"/>
                </a:lnTo>
                <a:lnTo>
                  <a:pt x="943" y="222"/>
                </a:lnTo>
                <a:lnTo>
                  <a:pt x="944" y="221"/>
                </a:lnTo>
                <a:lnTo>
                  <a:pt x="945" y="221"/>
                </a:lnTo>
                <a:lnTo>
                  <a:pt x="945" y="221"/>
                </a:lnTo>
                <a:lnTo>
                  <a:pt x="946" y="220"/>
                </a:lnTo>
                <a:lnTo>
                  <a:pt x="946" y="220"/>
                </a:lnTo>
                <a:lnTo>
                  <a:pt x="946" y="220"/>
                </a:lnTo>
                <a:lnTo>
                  <a:pt x="946" y="220"/>
                </a:lnTo>
                <a:lnTo>
                  <a:pt x="946" y="220"/>
                </a:lnTo>
                <a:lnTo>
                  <a:pt x="947" y="220"/>
                </a:lnTo>
                <a:lnTo>
                  <a:pt x="947" y="220"/>
                </a:lnTo>
                <a:lnTo>
                  <a:pt x="947" y="220"/>
                </a:lnTo>
                <a:lnTo>
                  <a:pt x="947" y="220"/>
                </a:lnTo>
                <a:lnTo>
                  <a:pt x="946" y="218"/>
                </a:lnTo>
                <a:lnTo>
                  <a:pt x="945" y="214"/>
                </a:lnTo>
                <a:lnTo>
                  <a:pt x="943" y="208"/>
                </a:lnTo>
                <a:lnTo>
                  <a:pt x="941" y="201"/>
                </a:lnTo>
                <a:lnTo>
                  <a:pt x="938" y="191"/>
                </a:lnTo>
                <a:lnTo>
                  <a:pt x="934" y="181"/>
                </a:lnTo>
                <a:lnTo>
                  <a:pt x="931" y="170"/>
                </a:lnTo>
                <a:lnTo>
                  <a:pt x="928" y="159"/>
                </a:lnTo>
                <a:lnTo>
                  <a:pt x="924" y="149"/>
                </a:lnTo>
                <a:lnTo>
                  <a:pt x="921" y="138"/>
                </a:lnTo>
                <a:lnTo>
                  <a:pt x="918" y="129"/>
                </a:lnTo>
                <a:lnTo>
                  <a:pt x="916" y="121"/>
                </a:lnTo>
                <a:lnTo>
                  <a:pt x="914" y="115"/>
                </a:lnTo>
                <a:lnTo>
                  <a:pt x="913" y="111"/>
                </a:lnTo>
                <a:lnTo>
                  <a:pt x="912" y="110"/>
                </a:lnTo>
                <a:lnTo>
                  <a:pt x="912" y="110"/>
                </a:lnTo>
                <a:lnTo>
                  <a:pt x="912" y="108"/>
                </a:lnTo>
                <a:lnTo>
                  <a:pt x="910" y="105"/>
                </a:lnTo>
                <a:lnTo>
                  <a:pt x="908" y="98"/>
                </a:lnTo>
                <a:lnTo>
                  <a:pt x="906" y="91"/>
                </a:lnTo>
                <a:lnTo>
                  <a:pt x="903" y="81"/>
                </a:lnTo>
                <a:lnTo>
                  <a:pt x="900" y="71"/>
                </a:lnTo>
                <a:lnTo>
                  <a:pt x="897" y="60"/>
                </a:lnTo>
                <a:lnTo>
                  <a:pt x="893" y="49"/>
                </a:lnTo>
                <a:lnTo>
                  <a:pt x="890" y="39"/>
                </a:lnTo>
                <a:lnTo>
                  <a:pt x="886" y="28"/>
                </a:lnTo>
                <a:lnTo>
                  <a:pt x="884" y="19"/>
                </a:lnTo>
                <a:lnTo>
                  <a:pt x="881" y="11"/>
                </a:lnTo>
                <a:lnTo>
                  <a:pt x="879" y="5"/>
                </a:lnTo>
                <a:lnTo>
                  <a:pt x="878" y="1"/>
                </a:lnTo>
                <a:lnTo>
                  <a:pt x="878" y="0"/>
                </a:lnTo>
                <a:lnTo>
                  <a:pt x="878" y="0"/>
                </a:lnTo>
                <a:lnTo>
                  <a:pt x="878" y="0"/>
                </a:lnTo>
                <a:lnTo>
                  <a:pt x="878" y="0"/>
                </a:lnTo>
                <a:lnTo>
                  <a:pt x="878" y="0"/>
                </a:lnTo>
                <a:lnTo>
                  <a:pt x="878" y="0"/>
                </a:lnTo>
                <a:lnTo>
                  <a:pt x="879" y="1"/>
                </a:lnTo>
                <a:lnTo>
                  <a:pt x="879" y="1"/>
                </a:lnTo>
                <a:lnTo>
                  <a:pt x="880" y="2"/>
                </a:lnTo>
                <a:lnTo>
                  <a:pt x="880" y="2"/>
                </a:lnTo>
                <a:lnTo>
                  <a:pt x="881" y="3"/>
                </a:lnTo>
                <a:lnTo>
                  <a:pt x="882" y="3"/>
                </a:lnTo>
                <a:lnTo>
                  <a:pt x="883" y="4"/>
                </a:lnTo>
                <a:lnTo>
                  <a:pt x="884" y="5"/>
                </a:lnTo>
                <a:lnTo>
                  <a:pt x="885" y="5"/>
                </a:lnTo>
                <a:lnTo>
                  <a:pt x="886" y="6"/>
                </a:lnTo>
                <a:lnTo>
                  <a:pt x="887" y="7"/>
                </a:lnTo>
                <a:lnTo>
                  <a:pt x="888" y="8"/>
                </a:lnTo>
                <a:lnTo>
                  <a:pt x="889" y="9"/>
                </a:lnTo>
                <a:lnTo>
                  <a:pt x="891" y="10"/>
                </a:lnTo>
                <a:lnTo>
                  <a:pt x="892" y="11"/>
                </a:lnTo>
                <a:lnTo>
                  <a:pt x="894" y="13"/>
                </a:lnTo>
                <a:lnTo>
                  <a:pt x="895" y="14"/>
                </a:lnTo>
                <a:lnTo>
                  <a:pt x="897" y="15"/>
                </a:lnTo>
                <a:lnTo>
                  <a:pt x="898" y="17"/>
                </a:lnTo>
                <a:lnTo>
                  <a:pt x="900" y="18"/>
                </a:lnTo>
                <a:lnTo>
                  <a:pt x="902" y="20"/>
                </a:lnTo>
                <a:lnTo>
                  <a:pt x="903" y="21"/>
                </a:lnTo>
                <a:lnTo>
                  <a:pt x="905" y="23"/>
                </a:lnTo>
                <a:lnTo>
                  <a:pt x="907" y="25"/>
                </a:lnTo>
                <a:lnTo>
                  <a:pt x="909" y="26"/>
                </a:lnTo>
                <a:lnTo>
                  <a:pt x="911" y="28"/>
                </a:lnTo>
                <a:lnTo>
                  <a:pt x="913" y="30"/>
                </a:lnTo>
                <a:lnTo>
                  <a:pt x="915" y="32"/>
                </a:lnTo>
                <a:lnTo>
                  <a:pt x="916" y="34"/>
                </a:lnTo>
                <a:lnTo>
                  <a:pt x="918" y="36"/>
                </a:lnTo>
                <a:lnTo>
                  <a:pt x="921" y="38"/>
                </a:lnTo>
                <a:lnTo>
                  <a:pt x="923" y="40"/>
                </a:lnTo>
                <a:lnTo>
                  <a:pt x="925" y="43"/>
                </a:lnTo>
                <a:lnTo>
                  <a:pt x="927" y="45"/>
                </a:lnTo>
                <a:lnTo>
                  <a:pt x="929" y="47"/>
                </a:lnTo>
                <a:lnTo>
                  <a:pt x="931" y="50"/>
                </a:lnTo>
                <a:lnTo>
                  <a:pt x="933" y="52"/>
                </a:lnTo>
                <a:lnTo>
                  <a:pt x="935" y="55"/>
                </a:lnTo>
                <a:lnTo>
                  <a:pt x="937" y="57"/>
                </a:lnTo>
                <a:lnTo>
                  <a:pt x="939" y="60"/>
                </a:lnTo>
                <a:lnTo>
                  <a:pt x="942" y="62"/>
                </a:lnTo>
                <a:lnTo>
                  <a:pt x="944" y="65"/>
                </a:lnTo>
                <a:lnTo>
                  <a:pt x="946" y="68"/>
                </a:lnTo>
                <a:lnTo>
                  <a:pt x="948" y="71"/>
                </a:lnTo>
                <a:lnTo>
                  <a:pt x="950" y="74"/>
                </a:lnTo>
                <a:lnTo>
                  <a:pt x="952" y="77"/>
                </a:lnTo>
                <a:lnTo>
                  <a:pt x="955" y="80"/>
                </a:lnTo>
                <a:lnTo>
                  <a:pt x="957" y="83"/>
                </a:lnTo>
                <a:lnTo>
                  <a:pt x="959" y="86"/>
                </a:lnTo>
                <a:lnTo>
                  <a:pt x="961" y="89"/>
                </a:lnTo>
                <a:lnTo>
                  <a:pt x="963" y="93"/>
                </a:lnTo>
                <a:lnTo>
                  <a:pt x="965" y="96"/>
                </a:lnTo>
                <a:lnTo>
                  <a:pt x="967" y="99"/>
                </a:lnTo>
                <a:lnTo>
                  <a:pt x="969" y="103"/>
                </a:lnTo>
                <a:lnTo>
                  <a:pt x="971" y="106"/>
                </a:lnTo>
                <a:lnTo>
                  <a:pt x="973" y="110"/>
                </a:lnTo>
                <a:lnTo>
                  <a:pt x="975" y="113"/>
                </a:lnTo>
                <a:lnTo>
                  <a:pt x="977" y="117"/>
                </a:lnTo>
                <a:lnTo>
                  <a:pt x="979" y="121"/>
                </a:lnTo>
                <a:lnTo>
                  <a:pt x="981" y="125"/>
                </a:lnTo>
                <a:lnTo>
                  <a:pt x="982" y="128"/>
                </a:lnTo>
                <a:lnTo>
                  <a:pt x="984" y="132"/>
                </a:lnTo>
                <a:lnTo>
                  <a:pt x="986" y="136"/>
                </a:lnTo>
                <a:lnTo>
                  <a:pt x="988" y="140"/>
                </a:lnTo>
                <a:lnTo>
                  <a:pt x="989" y="144"/>
                </a:lnTo>
                <a:lnTo>
                  <a:pt x="991" y="148"/>
                </a:lnTo>
                <a:lnTo>
                  <a:pt x="992" y="152"/>
                </a:lnTo>
                <a:lnTo>
                  <a:pt x="994" y="157"/>
                </a:lnTo>
                <a:lnTo>
                  <a:pt x="995" y="161"/>
                </a:lnTo>
                <a:lnTo>
                  <a:pt x="997" y="165"/>
                </a:lnTo>
                <a:lnTo>
                  <a:pt x="998" y="170"/>
                </a:lnTo>
                <a:lnTo>
                  <a:pt x="999" y="174"/>
                </a:lnTo>
                <a:lnTo>
                  <a:pt x="1000" y="179"/>
                </a:lnTo>
                <a:lnTo>
                  <a:pt x="1001" y="183"/>
                </a:lnTo>
                <a:lnTo>
                  <a:pt x="1002" y="188"/>
                </a:lnTo>
                <a:lnTo>
                  <a:pt x="1003" y="192"/>
                </a:lnTo>
                <a:lnTo>
                  <a:pt x="1004" y="197"/>
                </a:lnTo>
                <a:lnTo>
                  <a:pt x="1005" y="202"/>
                </a:lnTo>
                <a:lnTo>
                  <a:pt x="1006" y="206"/>
                </a:lnTo>
                <a:lnTo>
                  <a:pt x="1007" y="211"/>
                </a:lnTo>
                <a:lnTo>
                  <a:pt x="1007" y="216"/>
                </a:lnTo>
                <a:lnTo>
                  <a:pt x="1008" y="221"/>
                </a:lnTo>
                <a:lnTo>
                  <a:pt x="1008" y="226"/>
                </a:lnTo>
                <a:lnTo>
                  <a:pt x="1009" y="231"/>
                </a:lnTo>
                <a:lnTo>
                  <a:pt x="1009" y="236"/>
                </a:lnTo>
                <a:lnTo>
                  <a:pt x="1009" y="241"/>
                </a:lnTo>
                <a:lnTo>
                  <a:pt x="1009" y="247"/>
                </a:lnTo>
                <a:lnTo>
                  <a:pt x="1009" y="252"/>
                </a:lnTo>
                <a:lnTo>
                  <a:pt x="1009" y="257"/>
                </a:lnTo>
                <a:lnTo>
                  <a:pt x="1009" y="262"/>
                </a:lnTo>
                <a:lnTo>
                  <a:pt x="1009" y="268"/>
                </a:lnTo>
                <a:lnTo>
                  <a:pt x="1008" y="273"/>
                </a:lnTo>
                <a:lnTo>
                  <a:pt x="1008" y="279"/>
                </a:lnTo>
                <a:lnTo>
                  <a:pt x="1007" y="284"/>
                </a:lnTo>
                <a:lnTo>
                  <a:pt x="1007" y="290"/>
                </a:lnTo>
                <a:lnTo>
                  <a:pt x="1006" y="296"/>
                </a:lnTo>
                <a:lnTo>
                  <a:pt x="1005" y="301"/>
                </a:lnTo>
                <a:lnTo>
                  <a:pt x="1004" y="307"/>
                </a:lnTo>
                <a:lnTo>
                  <a:pt x="1003" y="313"/>
                </a:lnTo>
                <a:lnTo>
                  <a:pt x="1001" y="319"/>
                </a:lnTo>
                <a:lnTo>
                  <a:pt x="1000" y="325"/>
                </a:lnTo>
                <a:lnTo>
                  <a:pt x="998" y="331"/>
                </a:lnTo>
                <a:lnTo>
                  <a:pt x="997" y="337"/>
                </a:lnTo>
                <a:lnTo>
                  <a:pt x="995" y="343"/>
                </a:lnTo>
                <a:lnTo>
                  <a:pt x="993" y="349"/>
                </a:lnTo>
                <a:lnTo>
                  <a:pt x="991" y="355"/>
                </a:lnTo>
                <a:lnTo>
                  <a:pt x="989" y="361"/>
                </a:lnTo>
                <a:lnTo>
                  <a:pt x="987" y="367"/>
                </a:lnTo>
                <a:lnTo>
                  <a:pt x="984" y="374"/>
                </a:lnTo>
                <a:lnTo>
                  <a:pt x="982" y="380"/>
                </a:lnTo>
                <a:lnTo>
                  <a:pt x="979" y="386"/>
                </a:lnTo>
                <a:lnTo>
                  <a:pt x="976" y="393"/>
                </a:lnTo>
                <a:lnTo>
                  <a:pt x="973" y="399"/>
                </a:lnTo>
                <a:lnTo>
                  <a:pt x="970" y="406"/>
                </a:lnTo>
                <a:lnTo>
                  <a:pt x="967" y="412"/>
                </a:lnTo>
                <a:lnTo>
                  <a:pt x="963" y="419"/>
                </a:lnTo>
                <a:lnTo>
                  <a:pt x="960" y="425"/>
                </a:lnTo>
                <a:lnTo>
                  <a:pt x="956" y="432"/>
                </a:lnTo>
                <a:lnTo>
                  <a:pt x="952" y="439"/>
                </a:lnTo>
                <a:lnTo>
                  <a:pt x="948" y="446"/>
                </a:lnTo>
                <a:lnTo>
                  <a:pt x="944" y="453"/>
                </a:lnTo>
                <a:lnTo>
                  <a:pt x="940" y="459"/>
                </a:lnTo>
                <a:lnTo>
                  <a:pt x="935" y="466"/>
                </a:lnTo>
                <a:lnTo>
                  <a:pt x="930" y="473"/>
                </a:lnTo>
                <a:lnTo>
                  <a:pt x="925" y="480"/>
                </a:lnTo>
                <a:lnTo>
                  <a:pt x="920" y="487"/>
                </a:lnTo>
                <a:lnTo>
                  <a:pt x="915" y="495"/>
                </a:lnTo>
                <a:lnTo>
                  <a:pt x="910" y="502"/>
                </a:lnTo>
                <a:lnTo>
                  <a:pt x="904" y="509"/>
                </a:lnTo>
                <a:lnTo>
                  <a:pt x="898" y="516"/>
                </a:lnTo>
                <a:lnTo>
                  <a:pt x="893" y="524"/>
                </a:lnTo>
                <a:lnTo>
                  <a:pt x="886" y="531"/>
                </a:lnTo>
                <a:lnTo>
                  <a:pt x="880" y="538"/>
                </a:lnTo>
                <a:lnTo>
                  <a:pt x="874" y="546"/>
                </a:lnTo>
                <a:lnTo>
                  <a:pt x="867" y="553"/>
                </a:lnTo>
                <a:lnTo>
                  <a:pt x="860" y="561"/>
                </a:lnTo>
                <a:lnTo>
                  <a:pt x="853" y="568"/>
                </a:lnTo>
                <a:lnTo>
                  <a:pt x="846" y="576"/>
                </a:lnTo>
                <a:lnTo>
                  <a:pt x="838" y="584"/>
                </a:lnTo>
                <a:lnTo>
                  <a:pt x="831" y="591"/>
                </a:lnTo>
                <a:lnTo>
                  <a:pt x="823" y="599"/>
                </a:lnTo>
                <a:lnTo>
                  <a:pt x="815" y="607"/>
                </a:lnTo>
                <a:lnTo>
                  <a:pt x="806" y="615"/>
                </a:lnTo>
                <a:lnTo>
                  <a:pt x="798" y="622"/>
                </a:lnTo>
                <a:lnTo>
                  <a:pt x="789" y="630"/>
                </a:lnTo>
                <a:lnTo>
                  <a:pt x="780" y="638"/>
                </a:lnTo>
                <a:lnTo>
                  <a:pt x="771" y="646"/>
                </a:lnTo>
                <a:lnTo>
                  <a:pt x="762" y="654"/>
                </a:lnTo>
                <a:lnTo>
                  <a:pt x="752" y="662"/>
                </a:lnTo>
                <a:lnTo>
                  <a:pt x="743" y="671"/>
                </a:lnTo>
                <a:lnTo>
                  <a:pt x="733" y="679"/>
                </a:lnTo>
                <a:lnTo>
                  <a:pt x="733" y="679"/>
                </a:lnTo>
                <a:lnTo>
                  <a:pt x="734" y="680"/>
                </a:lnTo>
                <a:lnTo>
                  <a:pt x="737" y="684"/>
                </a:lnTo>
                <a:lnTo>
                  <a:pt x="741" y="689"/>
                </a:lnTo>
                <a:lnTo>
                  <a:pt x="747" y="696"/>
                </a:lnTo>
                <a:lnTo>
                  <a:pt x="754" y="705"/>
                </a:lnTo>
                <a:lnTo>
                  <a:pt x="761" y="714"/>
                </a:lnTo>
                <a:lnTo>
                  <a:pt x="769" y="723"/>
                </a:lnTo>
                <a:lnTo>
                  <a:pt x="776" y="733"/>
                </a:lnTo>
                <a:lnTo>
                  <a:pt x="784" y="742"/>
                </a:lnTo>
                <a:lnTo>
                  <a:pt x="791" y="750"/>
                </a:lnTo>
                <a:lnTo>
                  <a:pt x="796" y="757"/>
                </a:lnTo>
                <a:lnTo>
                  <a:pt x="801" y="763"/>
                </a:lnTo>
                <a:lnTo>
                  <a:pt x="804" y="767"/>
                </a:lnTo>
                <a:lnTo>
                  <a:pt x="805" y="768"/>
                </a:lnTo>
                <a:lnTo>
                  <a:pt x="805" y="768"/>
                </a:lnTo>
                <a:lnTo>
                  <a:pt x="805" y="768"/>
                </a:lnTo>
                <a:lnTo>
                  <a:pt x="805" y="768"/>
                </a:lnTo>
                <a:lnTo>
                  <a:pt x="804" y="768"/>
                </a:lnTo>
                <a:lnTo>
                  <a:pt x="804" y="769"/>
                </a:lnTo>
                <a:lnTo>
                  <a:pt x="803" y="769"/>
                </a:lnTo>
                <a:lnTo>
                  <a:pt x="802" y="769"/>
                </a:lnTo>
                <a:lnTo>
                  <a:pt x="801" y="770"/>
                </a:lnTo>
                <a:lnTo>
                  <a:pt x="799" y="771"/>
                </a:lnTo>
                <a:lnTo>
                  <a:pt x="798" y="771"/>
                </a:lnTo>
                <a:lnTo>
                  <a:pt x="796" y="772"/>
                </a:lnTo>
                <a:lnTo>
                  <a:pt x="794" y="773"/>
                </a:lnTo>
                <a:lnTo>
                  <a:pt x="792" y="774"/>
                </a:lnTo>
                <a:lnTo>
                  <a:pt x="790" y="775"/>
                </a:lnTo>
                <a:lnTo>
                  <a:pt x="788" y="776"/>
                </a:lnTo>
                <a:lnTo>
                  <a:pt x="786" y="777"/>
                </a:lnTo>
                <a:lnTo>
                  <a:pt x="783" y="778"/>
                </a:lnTo>
                <a:lnTo>
                  <a:pt x="780" y="780"/>
                </a:lnTo>
                <a:lnTo>
                  <a:pt x="777" y="781"/>
                </a:lnTo>
                <a:lnTo>
                  <a:pt x="774" y="782"/>
                </a:lnTo>
                <a:lnTo>
                  <a:pt x="771" y="784"/>
                </a:lnTo>
                <a:lnTo>
                  <a:pt x="768" y="785"/>
                </a:lnTo>
                <a:lnTo>
                  <a:pt x="764" y="787"/>
                </a:lnTo>
                <a:lnTo>
                  <a:pt x="761" y="789"/>
                </a:lnTo>
                <a:lnTo>
                  <a:pt x="757" y="791"/>
                </a:lnTo>
                <a:lnTo>
                  <a:pt x="753" y="792"/>
                </a:lnTo>
                <a:lnTo>
                  <a:pt x="749" y="794"/>
                </a:lnTo>
                <a:lnTo>
                  <a:pt x="745" y="796"/>
                </a:lnTo>
                <a:lnTo>
                  <a:pt x="740" y="798"/>
                </a:lnTo>
                <a:lnTo>
                  <a:pt x="736" y="801"/>
                </a:lnTo>
                <a:lnTo>
                  <a:pt x="732" y="803"/>
                </a:lnTo>
                <a:lnTo>
                  <a:pt x="727" y="805"/>
                </a:lnTo>
                <a:lnTo>
                  <a:pt x="722" y="807"/>
                </a:lnTo>
                <a:lnTo>
                  <a:pt x="717" y="810"/>
                </a:lnTo>
                <a:lnTo>
                  <a:pt x="712" y="812"/>
                </a:lnTo>
                <a:lnTo>
                  <a:pt x="707" y="815"/>
                </a:lnTo>
                <a:lnTo>
                  <a:pt x="702" y="817"/>
                </a:lnTo>
                <a:lnTo>
                  <a:pt x="696" y="820"/>
                </a:lnTo>
                <a:lnTo>
                  <a:pt x="691" y="822"/>
                </a:lnTo>
                <a:lnTo>
                  <a:pt x="685" y="825"/>
                </a:lnTo>
                <a:lnTo>
                  <a:pt x="680" y="828"/>
                </a:lnTo>
                <a:lnTo>
                  <a:pt x="674" y="831"/>
                </a:lnTo>
                <a:lnTo>
                  <a:pt x="668" y="834"/>
                </a:lnTo>
                <a:lnTo>
                  <a:pt x="662" y="837"/>
                </a:lnTo>
                <a:lnTo>
                  <a:pt x="656" y="840"/>
                </a:lnTo>
                <a:lnTo>
                  <a:pt x="649" y="843"/>
                </a:lnTo>
                <a:lnTo>
                  <a:pt x="643" y="846"/>
                </a:lnTo>
                <a:lnTo>
                  <a:pt x="637" y="849"/>
                </a:lnTo>
                <a:lnTo>
                  <a:pt x="630" y="852"/>
                </a:lnTo>
                <a:lnTo>
                  <a:pt x="624" y="855"/>
                </a:lnTo>
                <a:lnTo>
                  <a:pt x="617" y="859"/>
                </a:lnTo>
                <a:lnTo>
                  <a:pt x="610" y="862"/>
                </a:lnTo>
                <a:lnTo>
                  <a:pt x="603" y="865"/>
                </a:lnTo>
                <a:lnTo>
                  <a:pt x="596" y="869"/>
                </a:lnTo>
                <a:lnTo>
                  <a:pt x="589" y="872"/>
                </a:lnTo>
                <a:lnTo>
                  <a:pt x="582" y="876"/>
                </a:lnTo>
                <a:lnTo>
                  <a:pt x="575" y="879"/>
                </a:lnTo>
                <a:lnTo>
                  <a:pt x="568" y="883"/>
                </a:lnTo>
                <a:lnTo>
                  <a:pt x="561" y="887"/>
                </a:lnTo>
                <a:lnTo>
                  <a:pt x="553" y="890"/>
                </a:lnTo>
                <a:lnTo>
                  <a:pt x="546" y="894"/>
                </a:lnTo>
                <a:lnTo>
                  <a:pt x="538" y="898"/>
                </a:lnTo>
                <a:lnTo>
                  <a:pt x="531" y="902"/>
                </a:lnTo>
                <a:lnTo>
                  <a:pt x="523" y="906"/>
                </a:lnTo>
                <a:lnTo>
                  <a:pt x="515" y="910"/>
                </a:lnTo>
                <a:lnTo>
                  <a:pt x="508" y="914"/>
                </a:lnTo>
                <a:lnTo>
                  <a:pt x="500" y="918"/>
                </a:lnTo>
                <a:lnTo>
                  <a:pt x="492" y="922"/>
                </a:lnTo>
                <a:lnTo>
                  <a:pt x="484" y="926"/>
                </a:lnTo>
                <a:lnTo>
                  <a:pt x="476" y="930"/>
                </a:lnTo>
                <a:lnTo>
                  <a:pt x="468" y="934"/>
                </a:lnTo>
                <a:lnTo>
                  <a:pt x="460" y="938"/>
                </a:lnTo>
                <a:lnTo>
                  <a:pt x="452" y="942"/>
                </a:lnTo>
                <a:lnTo>
                  <a:pt x="444" y="947"/>
                </a:lnTo>
                <a:lnTo>
                  <a:pt x="436" y="951"/>
                </a:lnTo>
                <a:lnTo>
                  <a:pt x="427" y="955"/>
                </a:lnTo>
                <a:lnTo>
                  <a:pt x="419" y="959"/>
                </a:lnTo>
                <a:lnTo>
                  <a:pt x="411" y="964"/>
                </a:lnTo>
                <a:lnTo>
                  <a:pt x="402" y="968"/>
                </a:lnTo>
                <a:lnTo>
                  <a:pt x="394" y="973"/>
                </a:lnTo>
                <a:lnTo>
                  <a:pt x="386" y="977"/>
                </a:lnTo>
                <a:lnTo>
                  <a:pt x="377" y="982"/>
                </a:lnTo>
                <a:lnTo>
                  <a:pt x="369" y="986"/>
                </a:lnTo>
                <a:lnTo>
                  <a:pt x="360" y="991"/>
                </a:lnTo>
                <a:lnTo>
                  <a:pt x="352" y="995"/>
                </a:lnTo>
                <a:lnTo>
                  <a:pt x="343" y="1000"/>
                </a:lnTo>
                <a:lnTo>
                  <a:pt x="335" y="1004"/>
                </a:lnTo>
                <a:lnTo>
                  <a:pt x="326" y="1009"/>
                </a:lnTo>
                <a:lnTo>
                  <a:pt x="317" y="1014"/>
                </a:lnTo>
                <a:lnTo>
                  <a:pt x="309" y="1018"/>
                </a:lnTo>
                <a:lnTo>
                  <a:pt x="300" y="1023"/>
                </a:lnTo>
                <a:lnTo>
                  <a:pt x="292" y="1028"/>
                </a:lnTo>
                <a:lnTo>
                  <a:pt x="283" y="1032"/>
                </a:lnTo>
                <a:lnTo>
                  <a:pt x="274" y="1037"/>
                </a:lnTo>
                <a:lnTo>
                  <a:pt x="266" y="1042"/>
                </a:lnTo>
                <a:lnTo>
                  <a:pt x="257" y="1047"/>
                </a:lnTo>
                <a:lnTo>
                  <a:pt x="249" y="1052"/>
                </a:lnTo>
                <a:lnTo>
                  <a:pt x="240" y="1056"/>
                </a:lnTo>
                <a:lnTo>
                  <a:pt x="231" y="1061"/>
                </a:lnTo>
                <a:lnTo>
                  <a:pt x="223" y="1066"/>
                </a:lnTo>
                <a:lnTo>
                  <a:pt x="214" y="1071"/>
                </a:lnTo>
                <a:lnTo>
                  <a:pt x="206" y="1076"/>
                </a:lnTo>
                <a:lnTo>
                  <a:pt x="197" y="1081"/>
                </a:lnTo>
                <a:lnTo>
                  <a:pt x="188" y="1086"/>
                </a:lnTo>
                <a:lnTo>
                  <a:pt x="180" y="1091"/>
                </a:lnTo>
                <a:lnTo>
                  <a:pt x="171" y="1095"/>
                </a:lnTo>
                <a:lnTo>
                  <a:pt x="163" y="1100"/>
                </a:lnTo>
                <a:lnTo>
                  <a:pt x="154" y="1105"/>
                </a:lnTo>
                <a:lnTo>
                  <a:pt x="146" y="1110"/>
                </a:lnTo>
                <a:lnTo>
                  <a:pt x="137" y="1115"/>
                </a:lnTo>
                <a:lnTo>
                  <a:pt x="129" y="1120"/>
                </a:lnTo>
                <a:lnTo>
                  <a:pt x="121" y="1125"/>
                </a:lnTo>
                <a:lnTo>
                  <a:pt x="112" y="1130"/>
                </a:lnTo>
                <a:lnTo>
                  <a:pt x="104" y="1135"/>
                </a:lnTo>
                <a:lnTo>
                  <a:pt x="96" y="1140"/>
                </a:lnTo>
                <a:lnTo>
                  <a:pt x="88" y="1145"/>
                </a:lnTo>
                <a:lnTo>
                  <a:pt x="79" y="1150"/>
                </a:lnTo>
                <a:lnTo>
                  <a:pt x="71" y="1155"/>
                </a:lnTo>
                <a:lnTo>
                  <a:pt x="63" y="1160"/>
                </a:lnTo>
                <a:lnTo>
                  <a:pt x="55" y="1165"/>
                </a:lnTo>
                <a:lnTo>
                  <a:pt x="47" y="1170"/>
                </a:lnTo>
                <a:lnTo>
                  <a:pt x="39" y="1175"/>
                </a:lnTo>
                <a:lnTo>
                  <a:pt x="31" y="1180"/>
                </a:lnTo>
                <a:lnTo>
                  <a:pt x="23" y="1185"/>
                </a:lnTo>
                <a:lnTo>
                  <a:pt x="15" y="1190"/>
                </a:lnTo>
                <a:lnTo>
                  <a:pt x="8" y="1195"/>
                </a:lnTo>
                <a:lnTo>
                  <a:pt x="0" y="1200"/>
                </a:lnTo>
                <a:lnTo>
                  <a:pt x="0" y="1200"/>
                </a:lnTo>
                <a:lnTo>
                  <a:pt x="0" y="1200"/>
                </a:lnTo>
                <a:close/>
              </a:path>
            </a:pathLst>
          </a:custGeom>
          <a:solidFill>
            <a:srgbClr val="FFFFFF"/>
          </a:solidFill>
          <a:ln w="9981">
            <a:solidFill>
              <a:srgbClr val="000000"/>
            </a:solidFill>
            <a:prstDash val="solid"/>
            <a:round/>
            <a:headEnd/>
            <a:tailEnd/>
          </a:ln>
          <a:effectLst>
            <a:outerShdw blurRad="50800" dist="50800" dir="5400000" algn="ctr" rotWithShape="0">
              <a:schemeClr val="tx1"/>
            </a:outerShdw>
          </a:effectLst>
        </p:spPr>
        <p:txBody>
          <a:bodyPr/>
          <a:lstStyle/>
          <a:p>
            <a:endParaRPr lang="en-US"/>
          </a:p>
        </p:txBody>
      </p:sp>
      <p:sp>
        <p:nvSpPr>
          <p:cNvPr id="18449" name="Freeform 17"/>
          <p:cNvSpPr>
            <a:spLocks noChangeArrowheads="1"/>
          </p:cNvSpPr>
          <p:nvPr/>
        </p:nvSpPr>
        <p:spPr bwMode="auto">
          <a:xfrm>
            <a:off x="727075" y="4914900"/>
            <a:ext cx="623888" cy="1019175"/>
          </a:xfrm>
          <a:custGeom>
            <a:avLst/>
            <a:gdLst/>
            <a:ahLst/>
            <a:cxnLst>
              <a:cxn ang="0">
                <a:pos x="357" y="626"/>
              </a:cxn>
              <a:cxn ang="0">
                <a:pos x="310" y="607"/>
              </a:cxn>
              <a:cxn ang="0">
                <a:pos x="263" y="590"/>
              </a:cxn>
              <a:cxn ang="0">
                <a:pos x="216" y="574"/>
              </a:cxn>
              <a:cxn ang="0">
                <a:pos x="170" y="560"/>
              </a:cxn>
              <a:cxn ang="0">
                <a:pos x="128" y="547"/>
              </a:cxn>
              <a:cxn ang="0">
                <a:pos x="90" y="537"/>
              </a:cxn>
              <a:cxn ang="0">
                <a:pos x="58" y="528"/>
              </a:cxn>
              <a:cxn ang="0">
                <a:pos x="33" y="522"/>
              </a:cxn>
              <a:cxn ang="0">
                <a:pos x="16" y="518"/>
              </a:cxn>
              <a:cxn ang="0">
                <a:pos x="9" y="516"/>
              </a:cxn>
              <a:cxn ang="0">
                <a:pos x="17" y="508"/>
              </a:cxn>
              <a:cxn ang="0">
                <a:pos x="55" y="473"/>
              </a:cxn>
              <a:cxn ang="0">
                <a:pos x="89" y="441"/>
              </a:cxn>
              <a:cxn ang="0">
                <a:pos x="79" y="421"/>
              </a:cxn>
              <a:cxn ang="0">
                <a:pos x="49" y="383"/>
              </a:cxn>
              <a:cxn ang="0">
                <a:pos x="27" y="345"/>
              </a:cxn>
              <a:cxn ang="0">
                <a:pos x="12" y="310"/>
              </a:cxn>
              <a:cxn ang="0">
                <a:pos x="3" y="276"/>
              </a:cxn>
              <a:cxn ang="0">
                <a:pos x="0" y="243"/>
              </a:cxn>
              <a:cxn ang="0">
                <a:pos x="2" y="212"/>
              </a:cxn>
              <a:cxn ang="0">
                <a:pos x="8" y="184"/>
              </a:cxn>
              <a:cxn ang="0">
                <a:pos x="18" y="157"/>
              </a:cxn>
              <a:cxn ang="0">
                <a:pos x="31" y="131"/>
              </a:cxn>
              <a:cxn ang="0">
                <a:pos x="46" y="108"/>
              </a:cxn>
              <a:cxn ang="0">
                <a:pos x="63" y="87"/>
              </a:cxn>
              <a:cxn ang="0">
                <a:pos x="80" y="68"/>
              </a:cxn>
              <a:cxn ang="0">
                <a:pos x="98" y="52"/>
              </a:cxn>
              <a:cxn ang="0">
                <a:pos x="115" y="37"/>
              </a:cxn>
              <a:cxn ang="0">
                <a:pos x="130" y="25"/>
              </a:cxn>
              <a:cxn ang="0">
                <a:pos x="144" y="15"/>
              </a:cxn>
              <a:cxn ang="0">
                <a:pos x="156" y="7"/>
              </a:cxn>
              <a:cxn ang="0">
                <a:pos x="164" y="3"/>
              </a:cxn>
              <a:cxn ang="0">
                <a:pos x="168" y="0"/>
              </a:cxn>
              <a:cxn ang="0">
                <a:pos x="167" y="6"/>
              </a:cxn>
              <a:cxn ang="0">
                <a:pos x="158" y="57"/>
              </a:cxn>
              <a:cxn ang="0">
                <a:pos x="149" y="107"/>
              </a:cxn>
              <a:cxn ang="0">
                <a:pos x="147" y="120"/>
              </a:cxn>
              <a:cxn ang="0">
                <a:pos x="137" y="170"/>
              </a:cxn>
              <a:cxn ang="0">
                <a:pos x="128" y="220"/>
              </a:cxn>
              <a:cxn ang="0">
                <a:pos x="128" y="226"/>
              </a:cxn>
              <a:cxn ang="0">
                <a:pos x="141" y="222"/>
              </a:cxn>
              <a:cxn ang="0">
                <a:pos x="167" y="222"/>
              </a:cxn>
              <a:cxn ang="0">
                <a:pos x="204" y="235"/>
              </a:cxn>
              <a:cxn ang="0">
                <a:pos x="251" y="270"/>
              </a:cxn>
              <a:cxn ang="0">
                <a:pos x="270" y="273"/>
              </a:cxn>
              <a:cxn ang="0">
                <a:pos x="307" y="237"/>
              </a:cxn>
              <a:cxn ang="0">
                <a:pos x="341" y="206"/>
              </a:cxn>
              <a:cxn ang="0">
                <a:pos x="346" y="203"/>
              </a:cxn>
              <a:cxn ang="0">
                <a:pos x="347" y="212"/>
              </a:cxn>
              <a:cxn ang="0">
                <a:pos x="351" y="229"/>
              </a:cxn>
              <a:cxn ang="0">
                <a:pos x="355" y="255"/>
              </a:cxn>
              <a:cxn ang="0">
                <a:pos x="361" y="287"/>
              </a:cxn>
              <a:cxn ang="0">
                <a:pos x="367" y="324"/>
              </a:cxn>
              <a:cxn ang="0">
                <a:pos x="373" y="367"/>
              </a:cxn>
              <a:cxn ang="0">
                <a:pos x="379" y="413"/>
              </a:cxn>
              <a:cxn ang="0">
                <a:pos x="384" y="461"/>
              </a:cxn>
              <a:cxn ang="0">
                <a:pos x="388" y="512"/>
              </a:cxn>
              <a:cxn ang="0">
                <a:pos x="391" y="562"/>
              </a:cxn>
              <a:cxn ang="0">
                <a:pos x="393" y="612"/>
              </a:cxn>
              <a:cxn ang="0">
                <a:pos x="393" y="642"/>
              </a:cxn>
            </a:cxnLst>
            <a:rect l="0" t="0" r="r" b="b"/>
            <a:pathLst>
              <a:path w="393" h="642">
                <a:moveTo>
                  <a:pt x="393" y="642"/>
                </a:moveTo>
                <a:lnTo>
                  <a:pt x="384" y="638"/>
                </a:lnTo>
                <a:lnTo>
                  <a:pt x="375" y="634"/>
                </a:lnTo>
                <a:lnTo>
                  <a:pt x="366" y="630"/>
                </a:lnTo>
                <a:lnTo>
                  <a:pt x="357" y="626"/>
                </a:lnTo>
                <a:lnTo>
                  <a:pt x="347" y="622"/>
                </a:lnTo>
                <a:lnTo>
                  <a:pt x="338" y="618"/>
                </a:lnTo>
                <a:lnTo>
                  <a:pt x="329" y="615"/>
                </a:lnTo>
                <a:lnTo>
                  <a:pt x="319" y="611"/>
                </a:lnTo>
                <a:lnTo>
                  <a:pt x="310" y="607"/>
                </a:lnTo>
                <a:lnTo>
                  <a:pt x="301" y="604"/>
                </a:lnTo>
                <a:lnTo>
                  <a:pt x="291" y="600"/>
                </a:lnTo>
                <a:lnTo>
                  <a:pt x="282" y="597"/>
                </a:lnTo>
                <a:lnTo>
                  <a:pt x="272" y="593"/>
                </a:lnTo>
                <a:lnTo>
                  <a:pt x="263" y="590"/>
                </a:lnTo>
                <a:lnTo>
                  <a:pt x="253" y="587"/>
                </a:lnTo>
                <a:lnTo>
                  <a:pt x="244" y="583"/>
                </a:lnTo>
                <a:lnTo>
                  <a:pt x="234" y="580"/>
                </a:lnTo>
                <a:lnTo>
                  <a:pt x="225" y="577"/>
                </a:lnTo>
                <a:lnTo>
                  <a:pt x="216" y="574"/>
                </a:lnTo>
                <a:lnTo>
                  <a:pt x="206" y="571"/>
                </a:lnTo>
                <a:lnTo>
                  <a:pt x="197" y="568"/>
                </a:lnTo>
                <a:lnTo>
                  <a:pt x="188" y="565"/>
                </a:lnTo>
                <a:lnTo>
                  <a:pt x="179" y="563"/>
                </a:lnTo>
                <a:lnTo>
                  <a:pt x="170" y="560"/>
                </a:lnTo>
                <a:lnTo>
                  <a:pt x="162" y="557"/>
                </a:lnTo>
                <a:lnTo>
                  <a:pt x="153" y="555"/>
                </a:lnTo>
                <a:lnTo>
                  <a:pt x="145" y="552"/>
                </a:lnTo>
                <a:lnTo>
                  <a:pt x="136" y="550"/>
                </a:lnTo>
                <a:lnTo>
                  <a:pt x="128" y="547"/>
                </a:lnTo>
                <a:lnTo>
                  <a:pt x="120" y="545"/>
                </a:lnTo>
                <a:lnTo>
                  <a:pt x="112" y="543"/>
                </a:lnTo>
                <a:lnTo>
                  <a:pt x="105" y="541"/>
                </a:lnTo>
                <a:lnTo>
                  <a:pt x="98" y="539"/>
                </a:lnTo>
                <a:lnTo>
                  <a:pt x="90" y="537"/>
                </a:lnTo>
                <a:lnTo>
                  <a:pt x="83" y="535"/>
                </a:lnTo>
                <a:lnTo>
                  <a:pt x="77" y="533"/>
                </a:lnTo>
                <a:lnTo>
                  <a:pt x="70" y="531"/>
                </a:lnTo>
                <a:lnTo>
                  <a:pt x="64" y="530"/>
                </a:lnTo>
                <a:lnTo>
                  <a:pt x="58" y="528"/>
                </a:lnTo>
                <a:lnTo>
                  <a:pt x="53" y="527"/>
                </a:lnTo>
                <a:lnTo>
                  <a:pt x="47" y="525"/>
                </a:lnTo>
                <a:lnTo>
                  <a:pt x="42" y="524"/>
                </a:lnTo>
                <a:lnTo>
                  <a:pt x="38" y="523"/>
                </a:lnTo>
                <a:lnTo>
                  <a:pt x="33" y="522"/>
                </a:lnTo>
                <a:lnTo>
                  <a:pt x="29" y="521"/>
                </a:lnTo>
                <a:lnTo>
                  <a:pt x="25" y="520"/>
                </a:lnTo>
                <a:lnTo>
                  <a:pt x="22" y="519"/>
                </a:lnTo>
                <a:lnTo>
                  <a:pt x="19" y="518"/>
                </a:lnTo>
                <a:lnTo>
                  <a:pt x="16" y="518"/>
                </a:lnTo>
                <a:lnTo>
                  <a:pt x="14" y="517"/>
                </a:lnTo>
                <a:lnTo>
                  <a:pt x="12" y="517"/>
                </a:lnTo>
                <a:lnTo>
                  <a:pt x="10" y="516"/>
                </a:lnTo>
                <a:lnTo>
                  <a:pt x="9" y="516"/>
                </a:lnTo>
                <a:lnTo>
                  <a:pt x="9" y="516"/>
                </a:lnTo>
                <a:lnTo>
                  <a:pt x="9" y="516"/>
                </a:lnTo>
                <a:lnTo>
                  <a:pt x="9" y="516"/>
                </a:lnTo>
                <a:lnTo>
                  <a:pt x="10" y="515"/>
                </a:lnTo>
                <a:lnTo>
                  <a:pt x="13" y="512"/>
                </a:lnTo>
                <a:lnTo>
                  <a:pt x="17" y="508"/>
                </a:lnTo>
                <a:lnTo>
                  <a:pt x="23" y="502"/>
                </a:lnTo>
                <a:lnTo>
                  <a:pt x="30" y="496"/>
                </a:lnTo>
                <a:lnTo>
                  <a:pt x="38" y="488"/>
                </a:lnTo>
                <a:lnTo>
                  <a:pt x="47" y="481"/>
                </a:lnTo>
                <a:lnTo>
                  <a:pt x="55" y="473"/>
                </a:lnTo>
                <a:lnTo>
                  <a:pt x="63" y="465"/>
                </a:lnTo>
                <a:lnTo>
                  <a:pt x="71" y="458"/>
                </a:lnTo>
                <a:lnTo>
                  <a:pt x="78" y="451"/>
                </a:lnTo>
                <a:lnTo>
                  <a:pt x="84" y="445"/>
                </a:lnTo>
                <a:lnTo>
                  <a:pt x="89" y="441"/>
                </a:lnTo>
                <a:lnTo>
                  <a:pt x="92" y="438"/>
                </a:lnTo>
                <a:lnTo>
                  <a:pt x="93" y="437"/>
                </a:lnTo>
                <a:lnTo>
                  <a:pt x="93" y="437"/>
                </a:lnTo>
                <a:lnTo>
                  <a:pt x="86" y="429"/>
                </a:lnTo>
                <a:lnTo>
                  <a:pt x="79" y="421"/>
                </a:lnTo>
                <a:lnTo>
                  <a:pt x="72" y="414"/>
                </a:lnTo>
                <a:lnTo>
                  <a:pt x="66" y="406"/>
                </a:lnTo>
                <a:lnTo>
                  <a:pt x="60" y="398"/>
                </a:lnTo>
                <a:lnTo>
                  <a:pt x="54" y="390"/>
                </a:lnTo>
                <a:lnTo>
                  <a:pt x="49" y="383"/>
                </a:lnTo>
                <a:lnTo>
                  <a:pt x="44" y="375"/>
                </a:lnTo>
                <a:lnTo>
                  <a:pt x="39" y="368"/>
                </a:lnTo>
                <a:lnTo>
                  <a:pt x="35" y="360"/>
                </a:lnTo>
                <a:lnTo>
                  <a:pt x="31" y="353"/>
                </a:lnTo>
                <a:lnTo>
                  <a:pt x="27" y="345"/>
                </a:lnTo>
                <a:lnTo>
                  <a:pt x="23" y="338"/>
                </a:lnTo>
                <a:lnTo>
                  <a:pt x="20" y="331"/>
                </a:lnTo>
                <a:lnTo>
                  <a:pt x="17" y="324"/>
                </a:lnTo>
                <a:lnTo>
                  <a:pt x="14" y="317"/>
                </a:lnTo>
                <a:lnTo>
                  <a:pt x="12" y="310"/>
                </a:lnTo>
                <a:lnTo>
                  <a:pt x="10" y="303"/>
                </a:lnTo>
                <a:lnTo>
                  <a:pt x="8" y="296"/>
                </a:lnTo>
                <a:lnTo>
                  <a:pt x="6" y="289"/>
                </a:lnTo>
                <a:lnTo>
                  <a:pt x="4" y="282"/>
                </a:lnTo>
                <a:lnTo>
                  <a:pt x="3" y="276"/>
                </a:lnTo>
                <a:lnTo>
                  <a:pt x="2" y="269"/>
                </a:lnTo>
                <a:lnTo>
                  <a:pt x="1" y="262"/>
                </a:lnTo>
                <a:lnTo>
                  <a:pt x="1" y="256"/>
                </a:lnTo>
                <a:lnTo>
                  <a:pt x="0" y="250"/>
                </a:lnTo>
                <a:lnTo>
                  <a:pt x="0" y="243"/>
                </a:lnTo>
                <a:lnTo>
                  <a:pt x="0" y="237"/>
                </a:lnTo>
                <a:lnTo>
                  <a:pt x="0" y="231"/>
                </a:lnTo>
                <a:lnTo>
                  <a:pt x="1" y="225"/>
                </a:lnTo>
                <a:lnTo>
                  <a:pt x="1" y="218"/>
                </a:lnTo>
                <a:lnTo>
                  <a:pt x="2" y="212"/>
                </a:lnTo>
                <a:lnTo>
                  <a:pt x="3" y="207"/>
                </a:lnTo>
                <a:lnTo>
                  <a:pt x="4" y="201"/>
                </a:lnTo>
                <a:lnTo>
                  <a:pt x="5" y="195"/>
                </a:lnTo>
                <a:lnTo>
                  <a:pt x="7" y="189"/>
                </a:lnTo>
                <a:lnTo>
                  <a:pt x="8" y="184"/>
                </a:lnTo>
                <a:lnTo>
                  <a:pt x="10" y="178"/>
                </a:lnTo>
                <a:lnTo>
                  <a:pt x="12" y="173"/>
                </a:lnTo>
                <a:lnTo>
                  <a:pt x="14" y="167"/>
                </a:lnTo>
                <a:lnTo>
                  <a:pt x="16" y="162"/>
                </a:lnTo>
                <a:lnTo>
                  <a:pt x="18" y="157"/>
                </a:lnTo>
                <a:lnTo>
                  <a:pt x="21" y="151"/>
                </a:lnTo>
                <a:lnTo>
                  <a:pt x="23" y="146"/>
                </a:lnTo>
                <a:lnTo>
                  <a:pt x="26" y="141"/>
                </a:lnTo>
                <a:lnTo>
                  <a:pt x="28" y="136"/>
                </a:lnTo>
                <a:lnTo>
                  <a:pt x="31" y="131"/>
                </a:lnTo>
                <a:lnTo>
                  <a:pt x="34" y="127"/>
                </a:lnTo>
                <a:lnTo>
                  <a:pt x="37" y="122"/>
                </a:lnTo>
                <a:lnTo>
                  <a:pt x="40" y="117"/>
                </a:lnTo>
                <a:lnTo>
                  <a:pt x="43" y="113"/>
                </a:lnTo>
                <a:lnTo>
                  <a:pt x="46" y="108"/>
                </a:lnTo>
                <a:lnTo>
                  <a:pt x="49" y="104"/>
                </a:lnTo>
                <a:lnTo>
                  <a:pt x="53" y="100"/>
                </a:lnTo>
                <a:lnTo>
                  <a:pt x="56" y="95"/>
                </a:lnTo>
                <a:lnTo>
                  <a:pt x="59" y="91"/>
                </a:lnTo>
                <a:lnTo>
                  <a:pt x="63" y="87"/>
                </a:lnTo>
                <a:lnTo>
                  <a:pt x="66" y="83"/>
                </a:lnTo>
                <a:lnTo>
                  <a:pt x="70" y="79"/>
                </a:lnTo>
                <a:lnTo>
                  <a:pt x="73" y="76"/>
                </a:lnTo>
                <a:lnTo>
                  <a:pt x="77" y="72"/>
                </a:lnTo>
                <a:lnTo>
                  <a:pt x="80" y="68"/>
                </a:lnTo>
                <a:lnTo>
                  <a:pt x="84" y="65"/>
                </a:lnTo>
                <a:lnTo>
                  <a:pt x="87" y="61"/>
                </a:lnTo>
                <a:lnTo>
                  <a:pt x="91" y="58"/>
                </a:lnTo>
                <a:lnTo>
                  <a:pt x="94" y="55"/>
                </a:lnTo>
                <a:lnTo>
                  <a:pt x="98" y="52"/>
                </a:lnTo>
                <a:lnTo>
                  <a:pt x="101" y="48"/>
                </a:lnTo>
                <a:lnTo>
                  <a:pt x="105" y="45"/>
                </a:lnTo>
                <a:lnTo>
                  <a:pt x="108" y="43"/>
                </a:lnTo>
                <a:lnTo>
                  <a:pt x="111" y="40"/>
                </a:lnTo>
                <a:lnTo>
                  <a:pt x="115" y="37"/>
                </a:lnTo>
                <a:lnTo>
                  <a:pt x="118" y="34"/>
                </a:lnTo>
                <a:lnTo>
                  <a:pt x="121" y="32"/>
                </a:lnTo>
                <a:lnTo>
                  <a:pt x="124" y="29"/>
                </a:lnTo>
                <a:lnTo>
                  <a:pt x="127" y="27"/>
                </a:lnTo>
                <a:lnTo>
                  <a:pt x="130" y="25"/>
                </a:lnTo>
                <a:lnTo>
                  <a:pt x="133" y="23"/>
                </a:lnTo>
                <a:lnTo>
                  <a:pt x="136" y="21"/>
                </a:lnTo>
                <a:lnTo>
                  <a:pt x="139" y="19"/>
                </a:lnTo>
                <a:lnTo>
                  <a:pt x="142" y="17"/>
                </a:lnTo>
                <a:lnTo>
                  <a:pt x="144" y="15"/>
                </a:lnTo>
                <a:lnTo>
                  <a:pt x="147" y="13"/>
                </a:lnTo>
                <a:lnTo>
                  <a:pt x="149" y="12"/>
                </a:lnTo>
                <a:lnTo>
                  <a:pt x="152" y="10"/>
                </a:lnTo>
                <a:lnTo>
                  <a:pt x="154" y="9"/>
                </a:lnTo>
                <a:lnTo>
                  <a:pt x="156" y="7"/>
                </a:lnTo>
                <a:lnTo>
                  <a:pt x="158" y="6"/>
                </a:lnTo>
                <a:lnTo>
                  <a:pt x="159" y="5"/>
                </a:lnTo>
                <a:lnTo>
                  <a:pt x="161" y="4"/>
                </a:lnTo>
                <a:lnTo>
                  <a:pt x="163" y="3"/>
                </a:lnTo>
                <a:lnTo>
                  <a:pt x="164" y="3"/>
                </a:lnTo>
                <a:lnTo>
                  <a:pt x="165" y="2"/>
                </a:lnTo>
                <a:lnTo>
                  <a:pt x="166" y="1"/>
                </a:lnTo>
                <a:lnTo>
                  <a:pt x="167" y="1"/>
                </a:lnTo>
                <a:lnTo>
                  <a:pt x="168" y="0"/>
                </a:lnTo>
                <a:lnTo>
                  <a:pt x="168" y="0"/>
                </a:lnTo>
                <a:lnTo>
                  <a:pt x="168" y="0"/>
                </a:lnTo>
                <a:lnTo>
                  <a:pt x="168" y="0"/>
                </a:lnTo>
                <a:lnTo>
                  <a:pt x="168" y="0"/>
                </a:lnTo>
                <a:lnTo>
                  <a:pt x="168" y="2"/>
                </a:lnTo>
                <a:lnTo>
                  <a:pt x="167" y="6"/>
                </a:lnTo>
                <a:lnTo>
                  <a:pt x="166" y="13"/>
                </a:lnTo>
                <a:lnTo>
                  <a:pt x="164" y="22"/>
                </a:lnTo>
                <a:lnTo>
                  <a:pt x="162" y="33"/>
                </a:lnTo>
                <a:lnTo>
                  <a:pt x="160" y="45"/>
                </a:lnTo>
                <a:lnTo>
                  <a:pt x="158" y="57"/>
                </a:lnTo>
                <a:lnTo>
                  <a:pt x="156" y="69"/>
                </a:lnTo>
                <a:lnTo>
                  <a:pt x="154" y="80"/>
                </a:lnTo>
                <a:lnTo>
                  <a:pt x="152" y="91"/>
                </a:lnTo>
                <a:lnTo>
                  <a:pt x="150" y="100"/>
                </a:lnTo>
                <a:lnTo>
                  <a:pt x="149" y="107"/>
                </a:lnTo>
                <a:lnTo>
                  <a:pt x="148" y="112"/>
                </a:lnTo>
                <a:lnTo>
                  <a:pt x="148" y="113"/>
                </a:lnTo>
                <a:lnTo>
                  <a:pt x="148" y="113"/>
                </a:lnTo>
                <a:lnTo>
                  <a:pt x="147" y="115"/>
                </a:lnTo>
                <a:lnTo>
                  <a:pt x="147" y="120"/>
                </a:lnTo>
                <a:lnTo>
                  <a:pt x="145" y="127"/>
                </a:lnTo>
                <a:lnTo>
                  <a:pt x="144" y="136"/>
                </a:lnTo>
                <a:lnTo>
                  <a:pt x="142" y="146"/>
                </a:lnTo>
                <a:lnTo>
                  <a:pt x="140" y="158"/>
                </a:lnTo>
                <a:lnTo>
                  <a:pt x="137" y="170"/>
                </a:lnTo>
                <a:lnTo>
                  <a:pt x="135" y="182"/>
                </a:lnTo>
                <a:lnTo>
                  <a:pt x="133" y="194"/>
                </a:lnTo>
                <a:lnTo>
                  <a:pt x="131" y="204"/>
                </a:lnTo>
                <a:lnTo>
                  <a:pt x="130" y="213"/>
                </a:lnTo>
                <a:lnTo>
                  <a:pt x="128" y="220"/>
                </a:lnTo>
                <a:lnTo>
                  <a:pt x="127" y="225"/>
                </a:lnTo>
                <a:lnTo>
                  <a:pt x="127" y="227"/>
                </a:lnTo>
                <a:lnTo>
                  <a:pt x="127" y="227"/>
                </a:lnTo>
                <a:lnTo>
                  <a:pt x="127" y="226"/>
                </a:lnTo>
                <a:lnTo>
                  <a:pt x="128" y="226"/>
                </a:lnTo>
                <a:lnTo>
                  <a:pt x="130" y="225"/>
                </a:lnTo>
                <a:lnTo>
                  <a:pt x="132" y="224"/>
                </a:lnTo>
                <a:lnTo>
                  <a:pt x="134" y="224"/>
                </a:lnTo>
                <a:lnTo>
                  <a:pt x="138" y="223"/>
                </a:lnTo>
                <a:lnTo>
                  <a:pt x="141" y="222"/>
                </a:lnTo>
                <a:lnTo>
                  <a:pt x="145" y="221"/>
                </a:lnTo>
                <a:lnTo>
                  <a:pt x="150" y="221"/>
                </a:lnTo>
                <a:lnTo>
                  <a:pt x="155" y="221"/>
                </a:lnTo>
                <a:lnTo>
                  <a:pt x="161" y="221"/>
                </a:lnTo>
                <a:lnTo>
                  <a:pt x="167" y="222"/>
                </a:lnTo>
                <a:lnTo>
                  <a:pt x="174" y="223"/>
                </a:lnTo>
                <a:lnTo>
                  <a:pt x="181" y="225"/>
                </a:lnTo>
                <a:lnTo>
                  <a:pt x="188" y="228"/>
                </a:lnTo>
                <a:lnTo>
                  <a:pt x="196" y="231"/>
                </a:lnTo>
                <a:lnTo>
                  <a:pt x="204" y="235"/>
                </a:lnTo>
                <a:lnTo>
                  <a:pt x="213" y="240"/>
                </a:lnTo>
                <a:lnTo>
                  <a:pt x="222" y="246"/>
                </a:lnTo>
                <a:lnTo>
                  <a:pt x="231" y="253"/>
                </a:lnTo>
                <a:lnTo>
                  <a:pt x="241" y="261"/>
                </a:lnTo>
                <a:lnTo>
                  <a:pt x="251" y="270"/>
                </a:lnTo>
                <a:lnTo>
                  <a:pt x="261" y="281"/>
                </a:lnTo>
                <a:lnTo>
                  <a:pt x="261" y="281"/>
                </a:lnTo>
                <a:lnTo>
                  <a:pt x="262" y="280"/>
                </a:lnTo>
                <a:lnTo>
                  <a:pt x="265" y="277"/>
                </a:lnTo>
                <a:lnTo>
                  <a:pt x="270" y="273"/>
                </a:lnTo>
                <a:lnTo>
                  <a:pt x="276" y="267"/>
                </a:lnTo>
                <a:lnTo>
                  <a:pt x="283" y="260"/>
                </a:lnTo>
                <a:lnTo>
                  <a:pt x="291" y="253"/>
                </a:lnTo>
                <a:lnTo>
                  <a:pt x="299" y="245"/>
                </a:lnTo>
                <a:lnTo>
                  <a:pt x="307" y="237"/>
                </a:lnTo>
                <a:lnTo>
                  <a:pt x="316" y="230"/>
                </a:lnTo>
                <a:lnTo>
                  <a:pt x="324" y="222"/>
                </a:lnTo>
                <a:lnTo>
                  <a:pt x="331" y="216"/>
                </a:lnTo>
                <a:lnTo>
                  <a:pt x="337" y="210"/>
                </a:lnTo>
                <a:lnTo>
                  <a:pt x="341" y="206"/>
                </a:lnTo>
                <a:lnTo>
                  <a:pt x="344" y="203"/>
                </a:lnTo>
                <a:lnTo>
                  <a:pt x="346" y="202"/>
                </a:lnTo>
                <a:lnTo>
                  <a:pt x="346" y="202"/>
                </a:lnTo>
                <a:lnTo>
                  <a:pt x="346" y="202"/>
                </a:lnTo>
                <a:lnTo>
                  <a:pt x="346" y="203"/>
                </a:lnTo>
                <a:lnTo>
                  <a:pt x="346" y="204"/>
                </a:lnTo>
                <a:lnTo>
                  <a:pt x="346" y="205"/>
                </a:lnTo>
                <a:lnTo>
                  <a:pt x="346" y="207"/>
                </a:lnTo>
                <a:lnTo>
                  <a:pt x="347" y="209"/>
                </a:lnTo>
                <a:lnTo>
                  <a:pt x="347" y="212"/>
                </a:lnTo>
                <a:lnTo>
                  <a:pt x="348" y="214"/>
                </a:lnTo>
                <a:lnTo>
                  <a:pt x="349" y="218"/>
                </a:lnTo>
                <a:lnTo>
                  <a:pt x="349" y="221"/>
                </a:lnTo>
                <a:lnTo>
                  <a:pt x="350" y="225"/>
                </a:lnTo>
                <a:lnTo>
                  <a:pt x="351" y="229"/>
                </a:lnTo>
                <a:lnTo>
                  <a:pt x="352" y="234"/>
                </a:lnTo>
                <a:lnTo>
                  <a:pt x="352" y="238"/>
                </a:lnTo>
                <a:lnTo>
                  <a:pt x="353" y="244"/>
                </a:lnTo>
                <a:lnTo>
                  <a:pt x="354" y="249"/>
                </a:lnTo>
                <a:lnTo>
                  <a:pt x="355" y="255"/>
                </a:lnTo>
                <a:lnTo>
                  <a:pt x="356" y="260"/>
                </a:lnTo>
                <a:lnTo>
                  <a:pt x="357" y="267"/>
                </a:lnTo>
                <a:lnTo>
                  <a:pt x="358" y="273"/>
                </a:lnTo>
                <a:lnTo>
                  <a:pt x="360" y="280"/>
                </a:lnTo>
                <a:lnTo>
                  <a:pt x="361" y="287"/>
                </a:lnTo>
                <a:lnTo>
                  <a:pt x="362" y="294"/>
                </a:lnTo>
                <a:lnTo>
                  <a:pt x="363" y="301"/>
                </a:lnTo>
                <a:lnTo>
                  <a:pt x="364" y="309"/>
                </a:lnTo>
                <a:lnTo>
                  <a:pt x="365" y="316"/>
                </a:lnTo>
                <a:lnTo>
                  <a:pt x="367" y="324"/>
                </a:lnTo>
                <a:lnTo>
                  <a:pt x="368" y="333"/>
                </a:lnTo>
                <a:lnTo>
                  <a:pt x="369" y="341"/>
                </a:lnTo>
                <a:lnTo>
                  <a:pt x="370" y="349"/>
                </a:lnTo>
                <a:lnTo>
                  <a:pt x="371" y="358"/>
                </a:lnTo>
                <a:lnTo>
                  <a:pt x="373" y="367"/>
                </a:lnTo>
                <a:lnTo>
                  <a:pt x="374" y="376"/>
                </a:lnTo>
                <a:lnTo>
                  <a:pt x="375" y="385"/>
                </a:lnTo>
                <a:lnTo>
                  <a:pt x="376" y="394"/>
                </a:lnTo>
                <a:lnTo>
                  <a:pt x="377" y="403"/>
                </a:lnTo>
                <a:lnTo>
                  <a:pt x="379" y="413"/>
                </a:lnTo>
                <a:lnTo>
                  <a:pt x="380" y="422"/>
                </a:lnTo>
                <a:lnTo>
                  <a:pt x="381" y="432"/>
                </a:lnTo>
                <a:lnTo>
                  <a:pt x="382" y="442"/>
                </a:lnTo>
                <a:lnTo>
                  <a:pt x="383" y="452"/>
                </a:lnTo>
                <a:lnTo>
                  <a:pt x="384" y="461"/>
                </a:lnTo>
                <a:lnTo>
                  <a:pt x="385" y="471"/>
                </a:lnTo>
                <a:lnTo>
                  <a:pt x="386" y="481"/>
                </a:lnTo>
                <a:lnTo>
                  <a:pt x="387" y="491"/>
                </a:lnTo>
                <a:lnTo>
                  <a:pt x="387" y="502"/>
                </a:lnTo>
                <a:lnTo>
                  <a:pt x="388" y="512"/>
                </a:lnTo>
                <a:lnTo>
                  <a:pt x="389" y="522"/>
                </a:lnTo>
                <a:lnTo>
                  <a:pt x="390" y="532"/>
                </a:lnTo>
                <a:lnTo>
                  <a:pt x="390" y="542"/>
                </a:lnTo>
                <a:lnTo>
                  <a:pt x="391" y="552"/>
                </a:lnTo>
                <a:lnTo>
                  <a:pt x="391" y="562"/>
                </a:lnTo>
                <a:lnTo>
                  <a:pt x="392" y="572"/>
                </a:lnTo>
                <a:lnTo>
                  <a:pt x="392" y="582"/>
                </a:lnTo>
                <a:lnTo>
                  <a:pt x="392" y="592"/>
                </a:lnTo>
                <a:lnTo>
                  <a:pt x="393" y="602"/>
                </a:lnTo>
                <a:lnTo>
                  <a:pt x="393" y="612"/>
                </a:lnTo>
                <a:lnTo>
                  <a:pt x="393" y="622"/>
                </a:lnTo>
                <a:lnTo>
                  <a:pt x="393" y="632"/>
                </a:lnTo>
                <a:lnTo>
                  <a:pt x="393" y="642"/>
                </a:lnTo>
                <a:lnTo>
                  <a:pt x="393" y="642"/>
                </a:lnTo>
                <a:lnTo>
                  <a:pt x="393" y="642"/>
                </a:lnTo>
                <a:close/>
              </a:path>
            </a:pathLst>
          </a:custGeom>
          <a:blipFill dpi="0" rotWithShape="0">
            <a:blip r:embed="rId4" cstate="print"/>
            <a:srcRect/>
            <a:tile tx="0" ty="0" sx="100000" sy="100000" flip="none" algn="tl"/>
          </a:blipFill>
          <a:ln w="9525">
            <a:noFill/>
            <a:round/>
            <a:headEnd/>
            <a:tailEnd/>
          </a:ln>
          <a:effectLst>
            <a:outerShdw blurRad="50800" dist="50800" dir="5400000" algn="ctr" rotWithShape="0">
              <a:schemeClr val="tx1"/>
            </a:outerShdw>
          </a:effectLst>
        </p:spPr>
        <p:txBody>
          <a:bodyPr/>
          <a:lstStyle/>
          <a:p>
            <a:endParaRPr lang="en-US"/>
          </a:p>
        </p:txBody>
      </p:sp>
      <p:sp>
        <p:nvSpPr>
          <p:cNvPr id="18450" name="Freeform 18"/>
          <p:cNvSpPr>
            <a:spLocks noChangeArrowheads="1"/>
          </p:cNvSpPr>
          <p:nvPr/>
        </p:nvSpPr>
        <p:spPr bwMode="auto">
          <a:xfrm>
            <a:off x="681038" y="4821238"/>
            <a:ext cx="623887" cy="1019175"/>
          </a:xfrm>
          <a:custGeom>
            <a:avLst/>
            <a:gdLst/>
            <a:ahLst/>
            <a:cxnLst>
              <a:cxn ang="0">
                <a:pos x="357" y="626"/>
              </a:cxn>
              <a:cxn ang="0">
                <a:pos x="310" y="607"/>
              </a:cxn>
              <a:cxn ang="0">
                <a:pos x="263" y="590"/>
              </a:cxn>
              <a:cxn ang="0">
                <a:pos x="216" y="574"/>
              </a:cxn>
              <a:cxn ang="0">
                <a:pos x="171" y="560"/>
              </a:cxn>
              <a:cxn ang="0">
                <a:pos x="128" y="547"/>
              </a:cxn>
              <a:cxn ang="0">
                <a:pos x="91" y="537"/>
              </a:cxn>
              <a:cxn ang="0">
                <a:pos x="58" y="528"/>
              </a:cxn>
              <a:cxn ang="0">
                <a:pos x="33" y="522"/>
              </a:cxn>
              <a:cxn ang="0">
                <a:pos x="16" y="518"/>
              </a:cxn>
              <a:cxn ang="0">
                <a:pos x="9" y="516"/>
              </a:cxn>
              <a:cxn ang="0">
                <a:pos x="18" y="508"/>
              </a:cxn>
              <a:cxn ang="0">
                <a:pos x="55" y="473"/>
              </a:cxn>
              <a:cxn ang="0">
                <a:pos x="89" y="441"/>
              </a:cxn>
              <a:cxn ang="0">
                <a:pos x="79" y="421"/>
              </a:cxn>
              <a:cxn ang="0">
                <a:pos x="49" y="383"/>
              </a:cxn>
              <a:cxn ang="0">
                <a:pos x="27" y="345"/>
              </a:cxn>
              <a:cxn ang="0">
                <a:pos x="12" y="310"/>
              </a:cxn>
              <a:cxn ang="0">
                <a:pos x="3" y="276"/>
              </a:cxn>
              <a:cxn ang="0">
                <a:pos x="0" y="243"/>
              </a:cxn>
              <a:cxn ang="0">
                <a:pos x="2" y="212"/>
              </a:cxn>
              <a:cxn ang="0">
                <a:pos x="9" y="184"/>
              </a:cxn>
              <a:cxn ang="0">
                <a:pos x="19" y="157"/>
              </a:cxn>
              <a:cxn ang="0">
                <a:pos x="31" y="131"/>
              </a:cxn>
              <a:cxn ang="0">
                <a:pos x="46" y="108"/>
              </a:cxn>
              <a:cxn ang="0">
                <a:pos x="63" y="87"/>
              </a:cxn>
              <a:cxn ang="0">
                <a:pos x="80" y="68"/>
              </a:cxn>
              <a:cxn ang="0">
                <a:pos x="98" y="51"/>
              </a:cxn>
              <a:cxn ang="0">
                <a:pos x="115" y="37"/>
              </a:cxn>
              <a:cxn ang="0">
                <a:pos x="131" y="25"/>
              </a:cxn>
              <a:cxn ang="0">
                <a:pos x="145" y="15"/>
              </a:cxn>
              <a:cxn ang="0">
                <a:pos x="156" y="7"/>
              </a:cxn>
              <a:cxn ang="0">
                <a:pos x="164" y="3"/>
              </a:cxn>
              <a:cxn ang="0">
                <a:pos x="168" y="0"/>
              </a:cxn>
              <a:cxn ang="0">
                <a:pos x="167" y="6"/>
              </a:cxn>
              <a:cxn ang="0">
                <a:pos x="158" y="57"/>
              </a:cxn>
              <a:cxn ang="0">
                <a:pos x="149" y="107"/>
              </a:cxn>
              <a:cxn ang="0">
                <a:pos x="147" y="119"/>
              </a:cxn>
              <a:cxn ang="0">
                <a:pos x="138" y="170"/>
              </a:cxn>
              <a:cxn ang="0">
                <a:pos x="128" y="220"/>
              </a:cxn>
              <a:cxn ang="0">
                <a:pos x="129" y="226"/>
              </a:cxn>
              <a:cxn ang="0">
                <a:pos x="141" y="222"/>
              </a:cxn>
              <a:cxn ang="0">
                <a:pos x="167" y="222"/>
              </a:cxn>
              <a:cxn ang="0">
                <a:pos x="204" y="235"/>
              </a:cxn>
              <a:cxn ang="0">
                <a:pos x="251" y="270"/>
              </a:cxn>
              <a:cxn ang="0">
                <a:pos x="270" y="273"/>
              </a:cxn>
              <a:cxn ang="0">
                <a:pos x="308" y="237"/>
              </a:cxn>
              <a:cxn ang="0">
                <a:pos x="342" y="206"/>
              </a:cxn>
              <a:cxn ang="0">
                <a:pos x="346" y="203"/>
              </a:cxn>
              <a:cxn ang="0">
                <a:pos x="348" y="212"/>
              </a:cxn>
              <a:cxn ang="0">
                <a:pos x="351" y="229"/>
              </a:cxn>
              <a:cxn ang="0">
                <a:pos x="355" y="255"/>
              </a:cxn>
              <a:cxn ang="0">
                <a:pos x="361" y="287"/>
              </a:cxn>
              <a:cxn ang="0">
                <a:pos x="367" y="324"/>
              </a:cxn>
              <a:cxn ang="0">
                <a:pos x="373" y="367"/>
              </a:cxn>
              <a:cxn ang="0">
                <a:pos x="379" y="413"/>
              </a:cxn>
              <a:cxn ang="0">
                <a:pos x="384" y="461"/>
              </a:cxn>
              <a:cxn ang="0">
                <a:pos x="388" y="512"/>
              </a:cxn>
              <a:cxn ang="0">
                <a:pos x="391" y="562"/>
              </a:cxn>
              <a:cxn ang="0">
                <a:pos x="393" y="612"/>
              </a:cxn>
              <a:cxn ang="0">
                <a:pos x="393" y="642"/>
              </a:cxn>
            </a:cxnLst>
            <a:rect l="0" t="0" r="r" b="b"/>
            <a:pathLst>
              <a:path w="393" h="642">
                <a:moveTo>
                  <a:pt x="393" y="642"/>
                </a:moveTo>
                <a:lnTo>
                  <a:pt x="384" y="638"/>
                </a:lnTo>
                <a:lnTo>
                  <a:pt x="375" y="634"/>
                </a:lnTo>
                <a:lnTo>
                  <a:pt x="366" y="630"/>
                </a:lnTo>
                <a:lnTo>
                  <a:pt x="357" y="626"/>
                </a:lnTo>
                <a:lnTo>
                  <a:pt x="348" y="622"/>
                </a:lnTo>
                <a:lnTo>
                  <a:pt x="338" y="618"/>
                </a:lnTo>
                <a:lnTo>
                  <a:pt x="329" y="614"/>
                </a:lnTo>
                <a:lnTo>
                  <a:pt x="320" y="611"/>
                </a:lnTo>
                <a:lnTo>
                  <a:pt x="310" y="607"/>
                </a:lnTo>
                <a:lnTo>
                  <a:pt x="301" y="604"/>
                </a:lnTo>
                <a:lnTo>
                  <a:pt x="291" y="600"/>
                </a:lnTo>
                <a:lnTo>
                  <a:pt x="282" y="597"/>
                </a:lnTo>
                <a:lnTo>
                  <a:pt x="272" y="593"/>
                </a:lnTo>
                <a:lnTo>
                  <a:pt x="263" y="590"/>
                </a:lnTo>
                <a:lnTo>
                  <a:pt x="253" y="587"/>
                </a:lnTo>
                <a:lnTo>
                  <a:pt x="244" y="583"/>
                </a:lnTo>
                <a:lnTo>
                  <a:pt x="234" y="580"/>
                </a:lnTo>
                <a:lnTo>
                  <a:pt x="225" y="577"/>
                </a:lnTo>
                <a:lnTo>
                  <a:pt x="216" y="574"/>
                </a:lnTo>
                <a:lnTo>
                  <a:pt x="207" y="571"/>
                </a:lnTo>
                <a:lnTo>
                  <a:pt x="197" y="568"/>
                </a:lnTo>
                <a:lnTo>
                  <a:pt x="188" y="565"/>
                </a:lnTo>
                <a:lnTo>
                  <a:pt x="179" y="563"/>
                </a:lnTo>
                <a:lnTo>
                  <a:pt x="171" y="560"/>
                </a:lnTo>
                <a:lnTo>
                  <a:pt x="162" y="557"/>
                </a:lnTo>
                <a:lnTo>
                  <a:pt x="153" y="555"/>
                </a:lnTo>
                <a:lnTo>
                  <a:pt x="145" y="552"/>
                </a:lnTo>
                <a:lnTo>
                  <a:pt x="136" y="550"/>
                </a:lnTo>
                <a:lnTo>
                  <a:pt x="128" y="547"/>
                </a:lnTo>
                <a:lnTo>
                  <a:pt x="120" y="545"/>
                </a:lnTo>
                <a:lnTo>
                  <a:pt x="113" y="543"/>
                </a:lnTo>
                <a:lnTo>
                  <a:pt x="105" y="541"/>
                </a:lnTo>
                <a:lnTo>
                  <a:pt x="98" y="539"/>
                </a:lnTo>
                <a:lnTo>
                  <a:pt x="91" y="537"/>
                </a:lnTo>
                <a:lnTo>
                  <a:pt x="84" y="535"/>
                </a:lnTo>
                <a:lnTo>
                  <a:pt x="77" y="533"/>
                </a:lnTo>
                <a:lnTo>
                  <a:pt x="71" y="531"/>
                </a:lnTo>
                <a:lnTo>
                  <a:pt x="64" y="530"/>
                </a:lnTo>
                <a:lnTo>
                  <a:pt x="58" y="528"/>
                </a:lnTo>
                <a:lnTo>
                  <a:pt x="53" y="527"/>
                </a:lnTo>
                <a:lnTo>
                  <a:pt x="47" y="525"/>
                </a:lnTo>
                <a:lnTo>
                  <a:pt x="42" y="524"/>
                </a:lnTo>
                <a:lnTo>
                  <a:pt x="38" y="523"/>
                </a:lnTo>
                <a:lnTo>
                  <a:pt x="33" y="522"/>
                </a:lnTo>
                <a:lnTo>
                  <a:pt x="29" y="521"/>
                </a:lnTo>
                <a:lnTo>
                  <a:pt x="25" y="520"/>
                </a:lnTo>
                <a:lnTo>
                  <a:pt x="22" y="519"/>
                </a:lnTo>
                <a:lnTo>
                  <a:pt x="19" y="518"/>
                </a:lnTo>
                <a:lnTo>
                  <a:pt x="16" y="518"/>
                </a:lnTo>
                <a:lnTo>
                  <a:pt x="14" y="517"/>
                </a:lnTo>
                <a:lnTo>
                  <a:pt x="12" y="517"/>
                </a:lnTo>
                <a:lnTo>
                  <a:pt x="11" y="516"/>
                </a:lnTo>
                <a:lnTo>
                  <a:pt x="10" y="516"/>
                </a:lnTo>
                <a:lnTo>
                  <a:pt x="9" y="516"/>
                </a:lnTo>
                <a:lnTo>
                  <a:pt x="9" y="516"/>
                </a:lnTo>
                <a:lnTo>
                  <a:pt x="9" y="516"/>
                </a:lnTo>
                <a:lnTo>
                  <a:pt x="10" y="515"/>
                </a:lnTo>
                <a:lnTo>
                  <a:pt x="13" y="512"/>
                </a:lnTo>
                <a:lnTo>
                  <a:pt x="18" y="508"/>
                </a:lnTo>
                <a:lnTo>
                  <a:pt x="24" y="502"/>
                </a:lnTo>
                <a:lnTo>
                  <a:pt x="31" y="496"/>
                </a:lnTo>
                <a:lnTo>
                  <a:pt x="38" y="488"/>
                </a:lnTo>
                <a:lnTo>
                  <a:pt x="47" y="481"/>
                </a:lnTo>
                <a:lnTo>
                  <a:pt x="55" y="473"/>
                </a:lnTo>
                <a:lnTo>
                  <a:pt x="63" y="465"/>
                </a:lnTo>
                <a:lnTo>
                  <a:pt x="71" y="458"/>
                </a:lnTo>
                <a:lnTo>
                  <a:pt x="78" y="451"/>
                </a:lnTo>
                <a:lnTo>
                  <a:pt x="84" y="445"/>
                </a:lnTo>
                <a:lnTo>
                  <a:pt x="89" y="441"/>
                </a:lnTo>
                <a:lnTo>
                  <a:pt x="92" y="438"/>
                </a:lnTo>
                <a:lnTo>
                  <a:pt x="93" y="437"/>
                </a:lnTo>
                <a:lnTo>
                  <a:pt x="93" y="437"/>
                </a:lnTo>
                <a:lnTo>
                  <a:pt x="86" y="429"/>
                </a:lnTo>
                <a:lnTo>
                  <a:pt x="79" y="421"/>
                </a:lnTo>
                <a:lnTo>
                  <a:pt x="72" y="413"/>
                </a:lnTo>
                <a:lnTo>
                  <a:pt x="66" y="406"/>
                </a:lnTo>
                <a:lnTo>
                  <a:pt x="60" y="398"/>
                </a:lnTo>
                <a:lnTo>
                  <a:pt x="55" y="390"/>
                </a:lnTo>
                <a:lnTo>
                  <a:pt x="49" y="383"/>
                </a:lnTo>
                <a:lnTo>
                  <a:pt x="44" y="375"/>
                </a:lnTo>
                <a:lnTo>
                  <a:pt x="39" y="368"/>
                </a:lnTo>
                <a:lnTo>
                  <a:pt x="35" y="360"/>
                </a:lnTo>
                <a:lnTo>
                  <a:pt x="31" y="353"/>
                </a:lnTo>
                <a:lnTo>
                  <a:pt x="27" y="345"/>
                </a:lnTo>
                <a:lnTo>
                  <a:pt x="24" y="338"/>
                </a:lnTo>
                <a:lnTo>
                  <a:pt x="20" y="331"/>
                </a:lnTo>
                <a:lnTo>
                  <a:pt x="17" y="324"/>
                </a:lnTo>
                <a:lnTo>
                  <a:pt x="15" y="317"/>
                </a:lnTo>
                <a:lnTo>
                  <a:pt x="12" y="310"/>
                </a:lnTo>
                <a:lnTo>
                  <a:pt x="10" y="303"/>
                </a:lnTo>
                <a:lnTo>
                  <a:pt x="8" y="296"/>
                </a:lnTo>
                <a:lnTo>
                  <a:pt x="6" y="289"/>
                </a:lnTo>
                <a:lnTo>
                  <a:pt x="5" y="282"/>
                </a:lnTo>
                <a:lnTo>
                  <a:pt x="3" y="276"/>
                </a:lnTo>
                <a:lnTo>
                  <a:pt x="2" y="269"/>
                </a:lnTo>
                <a:lnTo>
                  <a:pt x="2" y="262"/>
                </a:lnTo>
                <a:lnTo>
                  <a:pt x="1" y="256"/>
                </a:lnTo>
                <a:lnTo>
                  <a:pt x="1" y="249"/>
                </a:lnTo>
                <a:lnTo>
                  <a:pt x="0" y="243"/>
                </a:lnTo>
                <a:lnTo>
                  <a:pt x="0" y="237"/>
                </a:lnTo>
                <a:lnTo>
                  <a:pt x="1" y="231"/>
                </a:lnTo>
                <a:lnTo>
                  <a:pt x="1" y="225"/>
                </a:lnTo>
                <a:lnTo>
                  <a:pt x="2" y="218"/>
                </a:lnTo>
                <a:lnTo>
                  <a:pt x="2" y="212"/>
                </a:lnTo>
                <a:lnTo>
                  <a:pt x="3" y="207"/>
                </a:lnTo>
                <a:lnTo>
                  <a:pt x="4" y="201"/>
                </a:lnTo>
                <a:lnTo>
                  <a:pt x="6" y="195"/>
                </a:lnTo>
                <a:lnTo>
                  <a:pt x="7" y="189"/>
                </a:lnTo>
                <a:lnTo>
                  <a:pt x="9" y="184"/>
                </a:lnTo>
                <a:lnTo>
                  <a:pt x="10" y="178"/>
                </a:lnTo>
                <a:lnTo>
                  <a:pt x="12" y="173"/>
                </a:lnTo>
                <a:lnTo>
                  <a:pt x="14" y="167"/>
                </a:lnTo>
                <a:lnTo>
                  <a:pt x="16" y="162"/>
                </a:lnTo>
                <a:lnTo>
                  <a:pt x="19" y="157"/>
                </a:lnTo>
                <a:lnTo>
                  <a:pt x="21" y="151"/>
                </a:lnTo>
                <a:lnTo>
                  <a:pt x="23" y="146"/>
                </a:lnTo>
                <a:lnTo>
                  <a:pt x="26" y="141"/>
                </a:lnTo>
                <a:lnTo>
                  <a:pt x="29" y="136"/>
                </a:lnTo>
                <a:lnTo>
                  <a:pt x="31" y="131"/>
                </a:lnTo>
                <a:lnTo>
                  <a:pt x="34" y="127"/>
                </a:lnTo>
                <a:lnTo>
                  <a:pt x="37" y="122"/>
                </a:lnTo>
                <a:lnTo>
                  <a:pt x="40" y="117"/>
                </a:lnTo>
                <a:lnTo>
                  <a:pt x="43" y="113"/>
                </a:lnTo>
                <a:lnTo>
                  <a:pt x="46" y="108"/>
                </a:lnTo>
                <a:lnTo>
                  <a:pt x="50" y="104"/>
                </a:lnTo>
                <a:lnTo>
                  <a:pt x="53" y="100"/>
                </a:lnTo>
                <a:lnTo>
                  <a:pt x="56" y="95"/>
                </a:lnTo>
                <a:lnTo>
                  <a:pt x="59" y="91"/>
                </a:lnTo>
                <a:lnTo>
                  <a:pt x="63" y="87"/>
                </a:lnTo>
                <a:lnTo>
                  <a:pt x="66" y="83"/>
                </a:lnTo>
                <a:lnTo>
                  <a:pt x="70" y="79"/>
                </a:lnTo>
                <a:lnTo>
                  <a:pt x="73" y="76"/>
                </a:lnTo>
                <a:lnTo>
                  <a:pt x="77" y="72"/>
                </a:lnTo>
                <a:lnTo>
                  <a:pt x="80" y="68"/>
                </a:lnTo>
                <a:lnTo>
                  <a:pt x="84" y="65"/>
                </a:lnTo>
                <a:lnTo>
                  <a:pt x="87" y="61"/>
                </a:lnTo>
                <a:lnTo>
                  <a:pt x="91" y="58"/>
                </a:lnTo>
                <a:lnTo>
                  <a:pt x="94" y="55"/>
                </a:lnTo>
                <a:lnTo>
                  <a:pt x="98" y="51"/>
                </a:lnTo>
                <a:lnTo>
                  <a:pt x="101" y="48"/>
                </a:lnTo>
                <a:lnTo>
                  <a:pt x="105" y="45"/>
                </a:lnTo>
                <a:lnTo>
                  <a:pt x="108" y="42"/>
                </a:lnTo>
                <a:lnTo>
                  <a:pt x="112" y="40"/>
                </a:lnTo>
                <a:lnTo>
                  <a:pt x="115" y="37"/>
                </a:lnTo>
                <a:lnTo>
                  <a:pt x="118" y="34"/>
                </a:lnTo>
                <a:lnTo>
                  <a:pt x="121" y="32"/>
                </a:lnTo>
                <a:lnTo>
                  <a:pt x="125" y="29"/>
                </a:lnTo>
                <a:lnTo>
                  <a:pt x="128" y="27"/>
                </a:lnTo>
                <a:lnTo>
                  <a:pt x="131" y="25"/>
                </a:lnTo>
                <a:lnTo>
                  <a:pt x="134" y="23"/>
                </a:lnTo>
                <a:lnTo>
                  <a:pt x="137" y="20"/>
                </a:lnTo>
                <a:lnTo>
                  <a:pt x="139" y="19"/>
                </a:lnTo>
                <a:lnTo>
                  <a:pt x="142" y="17"/>
                </a:lnTo>
                <a:lnTo>
                  <a:pt x="145" y="15"/>
                </a:lnTo>
                <a:lnTo>
                  <a:pt x="147" y="13"/>
                </a:lnTo>
                <a:lnTo>
                  <a:pt x="150" y="12"/>
                </a:lnTo>
                <a:lnTo>
                  <a:pt x="152" y="10"/>
                </a:lnTo>
                <a:lnTo>
                  <a:pt x="154" y="9"/>
                </a:lnTo>
                <a:lnTo>
                  <a:pt x="156" y="7"/>
                </a:lnTo>
                <a:lnTo>
                  <a:pt x="158" y="6"/>
                </a:lnTo>
                <a:lnTo>
                  <a:pt x="160" y="5"/>
                </a:lnTo>
                <a:lnTo>
                  <a:pt x="161" y="4"/>
                </a:lnTo>
                <a:lnTo>
                  <a:pt x="163" y="3"/>
                </a:lnTo>
                <a:lnTo>
                  <a:pt x="164" y="3"/>
                </a:lnTo>
                <a:lnTo>
                  <a:pt x="165" y="2"/>
                </a:lnTo>
                <a:lnTo>
                  <a:pt x="166" y="1"/>
                </a:lnTo>
                <a:lnTo>
                  <a:pt x="167" y="1"/>
                </a:lnTo>
                <a:lnTo>
                  <a:pt x="168" y="0"/>
                </a:lnTo>
                <a:lnTo>
                  <a:pt x="168" y="0"/>
                </a:lnTo>
                <a:lnTo>
                  <a:pt x="168" y="0"/>
                </a:lnTo>
                <a:lnTo>
                  <a:pt x="169" y="0"/>
                </a:lnTo>
                <a:lnTo>
                  <a:pt x="169" y="0"/>
                </a:lnTo>
                <a:lnTo>
                  <a:pt x="168" y="2"/>
                </a:lnTo>
                <a:lnTo>
                  <a:pt x="167" y="6"/>
                </a:lnTo>
                <a:lnTo>
                  <a:pt x="166" y="13"/>
                </a:lnTo>
                <a:lnTo>
                  <a:pt x="164" y="22"/>
                </a:lnTo>
                <a:lnTo>
                  <a:pt x="163" y="33"/>
                </a:lnTo>
                <a:lnTo>
                  <a:pt x="160" y="45"/>
                </a:lnTo>
                <a:lnTo>
                  <a:pt x="158" y="57"/>
                </a:lnTo>
                <a:lnTo>
                  <a:pt x="156" y="69"/>
                </a:lnTo>
                <a:lnTo>
                  <a:pt x="154" y="80"/>
                </a:lnTo>
                <a:lnTo>
                  <a:pt x="152" y="91"/>
                </a:lnTo>
                <a:lnTo>
                  <a:pt x="150" y="100"/>
                </a:lnTo>
                <a:lnTo>
                  <a:pt x="149" y="107"/>
                </a:lnTo>
                <a:lnTo>
                  <a:pt x="148" y="112"/>
                </a:lnTo>
                <a:lnTo>
                  <a:pt x="148" y="113"/>
                </a:lnTo>
                <a:lnTo>
                  <a:pt x="148" y="113"/>
                </a:lnTo>
                <a:lnTo>
                  <a:pt x="148" y="115"/>
                </a:lnTo>
                <a:lnTo>
                  <a:pt x="147" y="119"/>
                </a:lnTo>
                <a:lnTo>
                  <a:pt x="146" y="127"/>
                </a:lnTo>
                <a:lnTo>
                  <a:pt x="144" y="136"/>
                </a:lnTo>
                <a:lnTo>
                  <a:pt x="142" y="146"/>
                </a:lnTo>
                <a:lnTo>
                  <a:pt x="140" y="158"/>
                </a:lnTo>
                <a:lnTo>
                  <a:pt x="138" y="170"/>
                </a:lnTo>
                <a:lnTo>
                  <a:pt x="135" y="182"/>
                </a:lnTo>
                <a:lnTo>
                  <a:pt x="133" y="193"/>
                </a:lnTo>
                <a:lnTo>
                  <a:pt x="131" y="204"/>
                </a:lnTo>
                <a:lnTo>
                  <a:pt x="130" y="213"/>
                </a:lnTo>
                <a:lnTo>
                  <a:pt x="128" y="220"/>
                </a:lnTo>
                <a:lnTo>
                  <a:pt x="128" y="225"/>
                </a:lnTo>
                <a:lnTo>
                  <a:pt x="127" y="227"/>
                </a:lnTo>
                <a:lnTo>
                  <a:pt x="127" y="227"/>
                </a:lnTo>
                <a:lnTo>
                  <a:pt x="128" y="226"/>
                </a:lnTo>
                <a:lnTo>
                  <a:pt x="129" y="226"/>
                </a:lnTo>
                <a:lnTo>
                  <a:pt x="130" y="225"/>
                </a:lnTo>
                <a:lnTo>
                  <a:pt x="132" y="224"/>
                </a:lnTo>
                <a:lnTo>
                  <a:pt x="135" y="224"/>
                </a:lnTo>
                <a:lnTo>
                  <a:pt x="138" y="223"/>
                </a:lnTo>
                <a:lnTo>
                  <a:pt x="141" y="222"/>
                </a:lnTo>
                <a:lnTo>
                  <a:pt x="146" y="221"/>
                </a:lnTo>
                <a:lnTo>
                  <a:pt x="150" y="221"/>
                </a:lnTo>
                <a:lnTo>
                  <a:pt x="156" y="221"/>
                </a:lnTo>
                <a:lnTo>
                  <a:pt x="161" y="221"/>
                </a:lnTo>
                <a:lnTo>
                  <a:pt x="167" y="222"/>
                </a:lnTo>
                <a:lnTo>
                  <a:pt x="174" y="223"/>
                </a:lnTo>
                <a:lnTo>
                  <a:pt x="181" y="225"/>
                </a:lnTo>
                <a:lnTo>
                  <a:pt x="188" y="227"/>
                </a:lnTo>
                <a:lnTo>
                  <a:pt x="196" y="231"/>
                </a:lnTo>
                <a:lnTo>
                  <a:pt x="204" y="235"/>
                </a:lnTo>
                <a:lnTo>
                  <a:pt x="213" y="240"/>
                </a:lnTo>
                <a:lnTo>
                  <a:pt x="222" y="246"/>
                </a:lnTo>
                <a:lnTo>
                  <a:pt x="231" y="253"/>
                </a:lnTo>
                <a:lnTo>
                  <a:pt x="241" y="261"/>
                </a:lnTo>
                <a:lnTo>
                  <a:pt x="251" y="270"/>
                </a:lnTo>
                <a:lnTo>
                  <a:pt x="261" y="281"/>
                </a:lnTo>
                <a:lnTo>
                  <a:pt x="261" y="281"/>
                </a:lnTo>
                <a:lnTo>
                  <a:pt x="262" y="280"/>
                </a:lnTo>
                <a:lnTo>
                  <a:pt x="265" y="277"/>
                </a:lnTo>
                <a:lnTo>
                  <a:pt x="270" y="273"/>
                </a:lnTo>
                <a:lnTo>
                  <a:pt x="276" y="267"/>
                </a:lnTo>
                <a:lnTo>
                  <a:pt x="283" y="260"/>
                </a:lnTo>
                <a:lnTo>
                  <a:pt x="291" y="253"/>
                </a:lnTo>
                <a:lnTo>
                  <a:pt x="299" y="245"/>
                </a:lnTo>
                <a:lnTo>
                  <a:pt x="308" y="237"/>
                </a:lnTo>
                <a:lnTo>
                  <a:pt x="316" y="230"/>
                </a:lnTo>
                <a:lnTo>
                  <a:pt x="324" y="222"/>
                </a:lnTo>
                <a:lnTo>
                  <a:pt x="331" y="216"/>
                </a:lnTo>
                <a:lnTo>
                  <a:pt x="337" y="210"/>
                </a:lnTo>
                <a:lnTo>
                  <a:pt x="342" y="206"/>
                </a:lnTo>
                <a:lnTo>
                  <a:pt x="345" y="203"/>
                </a:lnTo>
                <a:lnTo>
                  <a:pt x="346" y="202"/>
                </a:lnTo>
                <a:lnTo>
                  <a:pt x="346" y="202"/>
                </a:lnTo>
                <a:lnTo>
                  <a:pt x="346" y="202"/>
                </a:lnTo>
                <a:lnTo>
                  <a:pt x="346" y="203"/>
                </a:lnTo>
                <a:lnTo>
                  <a:pt x="346" y="204"/>
                </a:lnTo>
                <a:lnTo>
                  <a:pt x="346" y="205"/>
                </a:lnTo>
                <a:lnTo>
                  <a:pt x="347" y="207"/>
                </a:lnTo>
                <a:lnTo>
                  <a:pt x="347" y="209"/>
                </a:lnTo>
                <a:lnTo>
                  <a:pt x="348" y="212"/>
                </a:lnTo>
                <a:lnTo>
                  <a:pt x="348" y="214"/>
                </a:lnTo>
                <a:lnTo>
                  <a:pt x="349" y="218"/>
                </a:lnTo>
                <a:lnTo>
                  <a:pt x="349" y="221"/>
                </a:lnTo>
                <a:lnTo>
                  <a:pt x="350" y="225"/>
                </a:lnTo>
                <a:lnTo>
                  <a:pt x="351" y="229"/>
                </a:lnTo>
                <a:lnTo>
                  <a:pt x="352" y="234"/>
                </a:lnTo>
                <a:lnTo>
                  <a:pt x="353" y="238"/>
                </a:lnTo>
                <a:lnTo>
                  <a:pt x="354" y="244"/>
                </a:lnTo>
                <a:lnTo>
                  <a:pt x="354" y="249"/>
                </a:lnTo>
                <a:lnTo>
                  <a:pt x="355" y="255"/>
                </a:lnTo>
                <a:lnTo>
                  <a:pt x="356" y="260"/>
                </a:lnTo>
                <a:lnTo>
                  <a:pt x="358" y="267"/>
                </a:lnTo>
                <a:lnTo>
                  <a:pt x="359" y="273"/>
                </a:lnTo>
                <a:lnTo>
                  <a:pt x="360" y="280"/>
                </a:lnTo>
                <a:lnTo>
                  <a:pt x="361" y="287"/>
                </a:lnTo>
                <a:lnTo>
                  <a:pt x="362" y="294"/>
                </a:lnTo>
                <a:lnTo>
                  <a:pt x="363" y="301"/>
                </a:lnTo>
                <a:lnTo>
                  <a:pt x="364" y="309"/>
                </a:lnTo>
                <a:lnTo>
                  <a:pt x="366" y="316"/>
                </a:lnTo>
                <a:lnTo>
                  <a:pt x="367" y="324"/>
                </a:lnTo>
                <a:lnTo>
                  <a:pt x="368" y="333"/>
                </a:lnTo>
                <a:lnTo>
                  <a:pt x="369" y="341"/>
                </a:lnTo>
                <a:lnTo>
                  <a:pt x="370" y="349"/>
                </a:lnTo>
                <a:lnTo>
                  <a:pt x="372" y="358"/>
                </a:lnTo>
                <a:lnTo>
                  <a:pt x="373" y="367"/>
                </a:lnTo>
                <a:lnTo>
                  <a:pt x="374" y="376"/>
                </a:lnTo>
                <a:lnTo>
                  <a:pt x="375" y="385"/>
                </a:lnTo>
                <a:lnTo>
                  <a:pt x="376" y="394"/>
                </a:lnTo>
                <a:lnTo>
                  <a:pt x="378" y="403"/>
                </a:lnTo>
                <a:lnTo>
                  <a:pt x="379" y="413"/>
                </a:lnTo>
                <a:lnTo>
                  <a:pt x="380" y="422"/>
                </a:lnTo>
                <a:lnTo>
                  <a:pt x="381" y="432"/>
                </a:lnTo>
                <a:lnTo>
                  <a:pt x="382" y="442"/>
                </a:lnTo>
                <a:lnTo>
                  <a:pt x="383" y="452"/>
                </a:lnTo>
                <a:lnTo>
                  <a:pt x="384" y="461"/>
                </a:lnTo>
                <a:lnTo>
                  <a:pt x="385" y="471"/>
                </a:lnTo>
                <a:lnTo>
                  <a:pt x="386" y="481"/>
                </a:lnTo>
                <a:lnTo>
                  <a:pt x="387" y="491"/>
                </a:lnTo>
                <a:lnTo>
                  <a:pt x="388" y="501"/>
                </a:lnTo>
                <a:lnTo>
                  <a:pt x="388" y="512"/>
                </a:lnTo>
                <a:lnTo>
                  <a:pt x="389" y="522"/>
                </a:lnTo>
                <a:lnTo>
                  <a:pt x="390" y="532"/>
                </a:lnTo>
                <a:lnTo>
                  <a:pt x="390" y="542"/>
                </a:lnTo>
                <a:lnTo>
                  <a:pt x="391" y="552"/>
                </a:lnTo>
                <a:lnTo>
                  <a:pt x="391" y="562"/>
                </a:lnTo>
                <a:lnTo>
                  <a:pt x="392" y="572"/>
                </a:lnTo>
                <a:lnTo>
                  <a:pt x="392" y="582"/>
                </a:lnTo>
                <a:lnTo>
                  <a:pt x="393" y="592"/>
                </a:lnTo>
                <a:lnTo>
                  <a:pt x="393" y="602"/>
                </a:lnTo>
                <a:lnTo>
                  <a:pt x="393" y="612"/>
                </a:lnTo>
                <a:lnTo>
                  <a:pt x="393" y="622"/>
                </a:lnTo>
                <a:lnTo>
                  <a:pt x="393" y="632"/>
                </a:lnTo>
                <a:lnTo>
                  <a:pt x="393" y="642"/>
                </a:lnTo>
                <a:lnTo>
                  <a:pt x="393" y="642"/>
                </a:lnTo>
                <a:lnTo>
                  <a:pt x="393" y="642"/>
                </a:lnTo>
                <a:close/>
              </a:path>
            </a:pathLst>
          </a:custGeom>
          <a:solidFill>
            <a:srgbClr val="FFFFFF"/>
          </a:solidFill>
          <a:ln w="9981">
            <a:solidFill>
              <a:srgbClr val="000000"/>
            </a:solidFill>
            <a:prstDash val="solid"/>
            <a:round/>
            <a:headEnd/>
            <a:tailEnd/>
          </a:ln>
          <a:effectLst>
            <a:outerShdw blurRad="50800" dist="50800" dir="5400000" algn="ctr" rotWithShape="0">
              <a:schemeClr val="tx1"/>
            </a:outerShdw>
          </a:effec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1981200"/>
            <a:ext cx="8153400" cy="4149725"/>
          </a:xfrm>
          <a:prstGeom prst="rect">
            <a:avLst/>
          </a:prstGeom>
          <a:noFill/>
          <a:ln w="38100">
            <a:noFill/>
            <a:miter lim="800000"/>
            <a:headEnd type="none" w="lg" len="lg"/>
            <a:tailEnd type="none" w="lg" len="lg"/>
          </a:ln>
          <a:effectLst/>
        </p:spPr>
        <p:txBody>
          <a:bodyPr>
            <a:spAutoFit/>
          </a:bodyPr>
          <a:lstStyle/>
          <a:p>
            <a:pPr>
              <a:spcBef>
                <a:spcPct val="50000"/>
              </a:spcBef>
            </a:pPr>
            <a:r>
              <a:rPr lang="en-US" sz="2800" i="1" dirty="0">
                <a:solidFill>
                  <a:schemeClr val="bg1"/>
                </a:solidFill>
                <a:effectLst>
                  <a:outerShdw blurRad="50800" dist="50800" dir="5400000" algn="ctr" rotWithShape="0">
                    <a:schemeClr val="tx1"/>
                  </a:outerShdw>
                </a:effectLst>
                <a:latin typeface="Times New Roman" pitchFamily="18" charset="0"/>
              </a:rPr>
              <a:t>Isaiah 7:2-3 Now the house of David was told, "Aram (Syria) has allied itself with Ephraim (Israel)"; so the hearts of Ahaz (King of Judah) and his people were shaken, as the trees of the forest are shaken by the wind. </a:t>
            </a:r>
          </a:p>
          <a:p>
            <a:pPr>
              <a:spcBef>
                <a:spcPct val="50000"/>
              </a:spcBef>
            </a:pPr>
            <a:r>
              <a:rPr lang="en-US" sz="2800" i="1" dirty="0">
                <a:solidFill>
                  <a:schemeClr val="bg1"/>
                </a:solidFill>
                <a:effectLst>
                  <a:outerShdw blurRad="50800" dist="50800" dir="5400000" algn="ctr" rotWithShape="0">
                    <a:schemeClr val="tx1"/>
                  </a:outerShdw>
                </a:effectLst>
                <a:latin typeface="Times New Roman" pitchFamily="18" charset="0"/>
              </a:rPr>
              <a:t> 3 Then the L</a:t>
            </a:r>
            <a:r>
              <a:rPr lang="en-US" sz="2000" i="1" dirty="0">
                <a:solidFill>
                  <a:schemeClr val="bg1"/>
                </a:solidFill>
                <a:effectLst>
                  <a:outerShdw blurRad="50800" dist="50800" dir="5400000" algn="ctr" rotWithShape="0">
                    <a:schemeClr val="tx1"/>
                  </a:outerShdw>
                </a:effectLst>
                <a:latin typeface="Times New Roman" pitchFamily="18" charset="0"/>
              </a:rPr>
              <a:t>ORD</a:t>
            </a:r>
            <a:r>
              <a:rPr lang="en-US" sz="2800" i="1" dirty="0">
                <a:solidFill>
                  <a:schemeClr val="bg1"/>
                </a:solidFill>
                <a:effectLst>
                  <a:outerShdw blurRad="50800" dist="50800" dir="5400000" algn="ctr" rotWithShape="0">
                    <a:schemeClr val="tx1"/>
                  </a:outerShdw>
                </a:effectLst>
                <a:latin typeface="Times New Roman" pitchFamily="18" charset="0"/>
              </a:rPr>
              <a:t> said to Isaiah, "Go out, you and your son, to meet Ahaz at the end of the aqueduct of the Upper Pool, on the road to the Washerman's Field (Gihon Spring).</a:t>
            </a:r>
          </a:p>
        </p:txBody>
      </p:sp>
      <p:sp>
        <p:nvSpPr>
          <p:cNvPr id="19459" name="WordArt 3"/>
          <p:cNvSpPr>
            <a:spLocks noChangeArrowheads="1" noChangeShapeType="1" noTextEdit="1"/>
          </p:cNvSpPr>
          <p:nvPr/>
        </p:nvSpPr>
        <p:spPr bwMode="auto">
          <a:xfrm>
            <a:off x="1676400" y="533400"/>
            <a:ext cx="5410200" cy="838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type="none" w="lg" len="lg"/>
                  <a:tailEnd type="none" w="lg" len="lg"/>
                </a:ln>
                <a:gradFill rotWithShape="1">
                  <a:gsLst>
                    <a:gs pos="0">
                      <a:srgbClr val="FDE89B"/>
                    </a:gs>
                    <a:gs pos="100000">
                      <a:srgbClr val="FFFFFF"/>
                    </a:gs>
                  </a:gsLst>
                  <a:lin ang="5400000" scaled="1"/>
                </a:gradFill>
                <a:latin typeface="Arial Black"/>
              </a:rPr>
              <a:t>Ahaz's Crisis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7638" y="-20638"/>
            <a:ext cx="9312276" cy="6861176"/>
          </a:xfrm>
          <a:prstGeom prst="rect">
            <a:avLst/>
          </a:prstGeom>
          <a:noFill/>
          <a:ln w="9525">
            <a:noFill/>
            <a:miter lim="800000"/>
            <a:headEnd/>
            <a:tailEnd/>
          </a:ln>
        </p:spPr>
      </p:pic>
      <p:sp>
        <p:nvSpPr>
          <p:cNvPr id="20509" name="Freeform 29"/>
          <p:cNvSpPr>
            <a:spLocks/>
          </p:cNvSpPr>
          <p:nvPr/>
        </p:nvSpPr>
        <p:spPr bwMode="auto">
          <a:xfrm>
            <a:off x="3568700" y="0"/>
            <a:ext cx="1003300" cy="5346700"/>
          </a:xfrm>
          <a:custGeom>
            <a:avLst/>
            <a:gdLst/>
            <a:ahLst/>
            <a:cxnLst>
              <a:cxn ang="0">
                <a:pos x="488" y="0"/>
              </a:cxn>
              <a:cxn ang="0">
                <a:pos x="104" y="1200"/>
              </a:cxn>
              <a:cxn ang="0">
                <a:pos x="56" y="1440"/>
              </a:cxn>
              <a:cxn ang="0">
                <a:pos x="8" y="1584"/>
              </a:cxn>
              <a:cxn ang="0">
                <a:pos x="8" y="1872"/>
              </a:cxn>
              <a:cxn ang="0">
                <a:pos x="56" y="2112"/>
              </a:cxn>
              <a:cxn ang="0">
                <a:pos x="104" y="2400"/>
              </a:cxn>
              <a:cxn ang="0">
                <a:pos x="200" y="2736"/>
              </a:cxn>
              <a:cxn ang="0">
                <a:pos x="248" y="2976"/>
              </a:cxn>
              <a:cxn ang="0">
                <a:pos x="344" y="3168"/>
              </a:cxn>
              <a:cxn ang="0">
                <a:pos x="344" y="3264"/>
              </a:cxn>
              <a:cxn ang="0">
                <a:pos x="440" y="3312"/>
              </a:cxn>
              <a:cxn ang="0">
                <a:pos x="584" y="3360"/>
              </a:cxn>
              <a:cxn ang="0">
                <a:pos x="632" y="3360"/>
              </a:cxn>
            </a:cxnLst>
            <a:rect l="0" t="0" r="r" b="b"/>
            <a:pathLst>
              <a:path w="632" h="3368">
                <a:moveTo>
                  <a:pt x="488" y="0"/>
                </a:moveTo>
                <a:cubicBezTo>
                  <a:pt x="332" y="480"/>
                  <a:pt x="176" y="960"/>
                  <a:pt x="104" y="1200"/>
                </a:cubicBezTo>
                <a:cubicBezTo>
                  <a:pt x="32" y="1440"/>
                  <a:pt x="72" y="1376"/>
                  <a:pt x="56" y="1440"/>
                </a:cubicBezTo>
                <a:cubicBezTo>
                  <a:pt x="40" y="1504"/>
                  <a:pt x="16" y="1512"/>
                  <a:pt x="8" y="1584"/>
                </a:cubicBezTo>
                <a:cubicBezTo>
                  <a:pt x="0" y="1656"/>
                  <a:pt x="0" y="1784"/>
                  <a:pt x="8" y="1872"/>
                </a:cubicBezTo>
                <a:cubicBezTo>
                  <a:pt x="16" y="1960"/>
                  <a:pt x="40" y="2024"/>
                  <a:pt x="56" y="2112"/>
                </a:cubicBezTo>
                <a:cubicBezTo>
                  <a:pt x="72" y="2200"/>
                  <a:pt x="80" y="2296"/>
                  <a:pt x="104" y="2400"/>
                </a:cubicBezTo>
                <a:cubicBezTo>
                  <a:pt x="128" y="2504"/>
                  <a:pt x="176" y="2640"/>
                  <a:pt x="200" y="2736"/>
                </a:cubicBezTo>
                <a:cubicBezTo>
                  <a:pt x="224" y="2832"/>
                  <a:pt x="224" y="2904"/>
                  <a:pt x="248" y="2976"/>
                </a:cubicBezTo>
                <a:cubicBezTo>
                  <a:pt x="272" y="3048"/>
                  <a:pt x="328" y="3120"/>
                  <a:pt x="344" y="3168"/>
                </a:cubicBezTo>
                <a:cubicBezTo>
                  <a:pt x="360" y="3216"/>
                  <a:pt x="328" y="3240"/>
                  <a:pt x="344" y="3264"/>
                </a:cubicBezTo>
                <a:cubicBezTo>
                  <a:pt x="360" y="3288"/>
                  <a:pt x="400" y="3296"/>
                  <a:pt x="440" y="3312"/>
                </a:cubicBezTo>
                <a:cubicBezTo>
                  <a:pt x="480" y="3328"/>
                  <a:pt x="552" y="3352"/>
                  <a:pt x="584" y="3360"/>
                </a:cubicBezTo>
                <a:cubicBezTo>
                  <a:pt x="616" y="3368"/>
                  <a:pt x="624" y="3364"/>
                  <a:pt x="632" y="3360"/>
                </a:cubicBezTo>
              </a:path>
            </a:pathLst>
          </a:custGeom>
          <a:noFill/>
          <a:ln w="38100" cap="flat" cmpd="sng">
            <a:solidFill>
              <a:srgbClr val="FDE89B"/>
            </a:solidFill>
            <a:prstDash val="solid"/>
            <a:round/>
            <a:headEnd type="none" w="lg" len="lg"/>
            <a:tailEnd type="none" w="lg" len="lg"/>
          </a:ln>
          <a:effectLst>
            <a:outerShdw dist="35921" dir="2700000" algn="ctr" rotWithShape="0">
              <a:schemeClr val="tx1"/>
            </a:outerShdw>
          </a:effectLst>
        </p:spPr>
        <p:txBody>
          <a:bodyPr/>
          <a:lstStyle/>
          <a:p>
            <a:endParaRPr lang="en-US"/>
          </a:p>
        </p:txBody>
      </p:sp>
      <p:sp>
        <p:nvSpPr>
          <p:cNvPr id="20510" name="Freeform 30"/>
          <p:cNvSpPr>
            <a:spLocks/>
          </p:cNvSpPr>
          <p:nvPr/>
        </p:nvSpPr>
        <p:spPr bwMode="auto">
          <a:xfrm>
            <a:off x="4572000" y="0"/>
            <a:ext cx="1371600" cy="5334000"/>
          </a:xfrm>
          <a:custGeom>
            <a:avLst/>
            <a:gdLst/>
            <a:ahLst/>
            <a:cxnLst>
              <a:cxn ang="0">
                <a:pos x="0" y="3360"/>
              </a:cxn>
              <a:cxn ang="0">
                <a:pos x="192" y="3264"/>
              </a:cxn>
              <a:cxn ang="0">
                <a:pos x="240" y="2976"/>
              </a:cxn>
              <a:cxn ang="0">
                <a:pos x="288" y="2592"/>
              </a:cxn>
              <a:cxn ang="0">
                <a:pos x="384" y="2016"/>
              </a:cxn>
              <a:cxn ang="0">
                <a:pos x="528" y="1440"/>
              </a:cxn>
              <a:cxn ang="0">
                <a:pos x="624" y="816"/>
              </a:cxn>
              <a:cxn ang="0">
                <a:pos x="672" y="480"/>
              </a:cxn>
              <a:cxn ang="0">
                <a:pos x="816" y="192"/>
              </a:cxn>
              <a:cxn ang="0">
                <a:pos x="864" y="0"/>
              </a:cxn>
            </a:cxnLst>
            <a:rect l="0" t="0" r="r" b="b"/>
            <a:pathLst>
              <a:path w="864" h="3360">
                <a:moveTo>
                  <a:pt x="0" y="3360"/>
                </a:moveTo>
                <a:cubicBezTo>
                  <a:pt x="76" y="3344"/>
                  <a:pt x="152" y="3328"/>
                  <a:pt x="192" y="3264"/>
                </a:cubicBezTo>
                <a:cubicBezTo>
                  <a:pt x="232" y="3200"/>
                  <a:pt x="224" y="3088"/>
                  <a:pt x="240" y="2976"/>
                </a:cubicBezTo>
                <a:cubicBezTo>
                  <a:pt x="256" y="2864"/>
                  <a:pt x="264" y="2752"/>
                  <a:pt x="288" y="2592"/>
                </a:cubicBezTo>
                <a:cubicBezTo>
                  <a:pt x="312" y="2432"/>
                  <a:pt x="344" y="2208"/>
                  <a:pt x="384" y="2016"/>
                </a:cubicBezTo>
                <a:cubicBezTo>
                  <a:pt x="424" y="1824"/>
                  <a:pt x="488" y="1640"/>
                  <a:pt x="528" y="1440"/>
                </a:cubicBezTo>
                <a:cubicBezTo>
                  <a:pt x="568" y="1240"/>
                  <a:pt x="600" y="976"/>
                  <a:pt x="624" y="816"/>
                </a:cubicBezTo>
                <a:cubicBezTo>
                  <a:pt x="648" y="656"/>
                  <a:pt x="640" y="584"/>
                  <a:pt x="672" y="480"/>
                </a:cubicBezTo>
                <a:cubicBezTo>
                  <a:pt x="704" y="376"/>
                  <a:pt x="784" y="272"/>
                  <a:pt x="816" y="192"/>
                </a:cubicBezTo>
                <a:cubicBezTo>
                  <a:pt x="848" y="112"/>
                  <a:pt x="856" y="56"/>
                  <a:pt x="864" y="0"/>
                </a:cubicBezTo>
              </a:path>
            </a:pathLst>
          </a:custGeom>
          <a:noFill/>
          <a:ln w="38100" cap="flat" cmpd="sng">
            <a:solidFill>
              <a:srgbClr val="FDE89B"/>
            </a:solidFill>
            <a:prstDash val="solid"/>
            <a:round/>
            <a:headEnd type="none" w="lg" len="lg"/>
            <a:tailEnd type="none" w="lg" len="lg"/>
          </a:ln>
          <a:effectLst/>
        </p:spPr>
        <p:txBody>
          <a:bodyPr/>
          <a:lstStyle/>
          <a:p>
            <a:endParaRPr lang="en-US"/>
          </a:p>
        </p:txBody>
      </p:sp>
      <p:sp>
        <p:nvSpPr>
          <p:cNvPr id="20514" name="Freeform 34"/>
          <p:cNvSpPr>
            <a:spLocks/>
          </p:cNvSpPr>
          <p:nvPr/>
        </p:nvSpPr>
        <p:spPr bwMode="auto">
          <a:xfrm>
            <a:off x="6324600" y="1066800"/>
            <a:ext cx="2743200" cy="1588"/>
          </a:xfrm>
          <a:custGeom>
            <a:avLst/>
            <a:gdLst/>
            <a:ahLst/>
            <a:cxnLst>
              <a:cxn ang="0">
                <a:pos x="0" y="0"/>
              </a:cxn>
              <a:cxn ang="0">
                <a:pos x="1344" y="0"/>
              </a:cxn>
              <a:cxn ang="0">
                <a:pos x="1728" y="0"/>
              </a:cxn>
            </a:cxnLst>
            <a:rect l="0" t="0" r="r" b="b"/>
            <a:pathLst>
              <a:path w="1728" h="1">
                <a:moveTo>
                  <a:pt x="0" y="0"/>
                </a:moveTo>
                <a:cubicBezTo>
                  <a:pt x="528" y="0"/>
                  <a:pt x="1056" y="0"/>
                  <a:pt x="1344" y="0"/>
                </a:cubicBezTo>
                <a:cubicBezTo>
                  <a:pt x="1632" y="0"/>
                  <a:pt x="1680" y="0"/>
                  <a:pt x="1728" y="0"/>
                </a:cubicBezTo>
              </a:path>
            </a:pathLst>
          </a:custGeom>
          <a:noFill/>
          <a:ln w="38100" cap="flat" cmpd="sng">
            <a:solidFill>
              <a:srgbClr val="FDE89B"/>
            </a:solidFill>
            <a:prstDash val="solid"/>
            <a:round/>
            <a:headEnd type="none" w="lg" len="lg"/>
            <a:tailEnd type="none" w="lg" len="lg"/>
          </a:ln>
          <a:effectLst>
            <a:outerShdw dist="35921" dir="2700000" algn="ctr" rotWithShape="0">
              <a:schemeClr val="tx1"/>
            </a:outerShdw>
          </a:effec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09"/>
                                        </p:tgtEl>
                                        <p:attrNameLst>
                                          <p:attrName>style.visibility</p:attrName>
                                        </p:attrNameLst>
                                      </p:cBhvr>
                                      <p:to>
                                        <p:strVal val="visible"/>
                                      </p:to>
                                    </p:set>
                                    <p:animEffect transition="in" filter="wipe(up)">
                                      <p:cBhvr>
                                        <p:cTn id="7" dur="500"/>
                                        <p:tgtEl>
                                          <p:spTgt spid="2050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510"/>
                                        </p:tgtEl>
                                        <p:attrNameLst>
                                          <p:attrName>style.visibility</p:attrName>
                                        </p:attrNameLst>
                                      </p:cBhvr>
                                      <p:to>
                                        <p:strVal val="visible"/>
                                      </p:to>
                                    </p:set>
                                    <p:animEffect transition="in" filter="wipe(down)">
                                      <p:cBhvr>
                                        <p:cTn id="11" dur="500"/>
                                        <p:tgtEl>
                                          <p:spTgt spid="205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514"/>
                                        </p:tgtEl>
                                        <p:attrNameLst>
                                          <p:attrName>style.visibility</p:attrName>
                                        </p:attrNameLst>
                                      </p:cBhvr>
                                      <p:to>
                                        <p:strVal val="visible"/>
                                      </p:to>
                                    </p:set>
                                    <p:animEffect transition="in" filter="wipe(left)">
                                      <p:cBhvr>
                                        <p:cTn id="16" dur="500"/>
                                        <p:tgtEl>
                                          <p:spTgt spid="20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9" grpId="0" animBg="1"/>
      <p:bldP spid="20510" grpId="0" animBg="1"/>
      <p:bldP spid="205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7638" y="-20638"/>
            <a:ext cx="9312276" cy="6861176"/>
          </a:xfrm>
          <a:prstGeom prst="rect">
            <a:avLst/>
          </a:prstGeom>
          <a:noFill/>
          <a:ln w="9525">
            <a:noFill/>
            <a:miter lim="800000"/>
            <a:headEnd/>
            <a:tailEnd/>
          </a:ln>
        </p:spPr>
      </p:pic>
      <p:sp>
        <p:nvSpPr>
          <p:cNvPr id="20509" name="Freeform 29"/>
          <p:cNvSpPr>
            <a:spLocks/>
          </p:cNvSpPr>
          <p:nvPr/>
        </p:nvSpPr>
        <p:spPr bwMode="auto">
          <a:xfrm>
            <a:off x="3568700" y="0"/>
            <a:ext cx="1003300" cy="5346700"/>
          </a:xfrm>
          <a:custGeom>
            <a:avLst/>
            <a:gdLst/>
            <a:ahLst/>
            <a:cxnLst>
              <a:cxn ang="0">
                <a:pos x="488" y="0"/>
              </a:cxn>
              <a:cxn ang="0">
                <a:pos x="104" y="1200"/>
              </a:cxn>
              <a:cxn ang="0">
                <a:pos x="56" y="1440"/>
              </a:cxn>
              <a:cxn ang="0">
                <a:pos x="8" y="1584"/>
              </a:cxn>
              <a:cxn ang="0">
                <a:pos x="8" y="1872"/>
              </a:cxn>
              <a:cxn ang="0">
                <a:pos x="56" y="2112"/>
              </a:cxn>
              <a:cxn ang="0">
                <a:pos x="104" y="2400"/>
              </a:cxn>
              <a:cxn ang="0">
                <a:pos x="200" y="2736"/>
              </a:cxn>
              <a:cxn ang="0">
                <a:pos x="248" y="2976"/>
              </a:cxn>
              <a:cxn ang="0">
                <a:pos x="344" y="3168"/>
              </a:cxn>
              <a:cxn ang="0">
                <a:pos x="344" y="3264"/>
              </a:cxn>
              <a:cxn ang="0">
                <a:pos x="440" y="3312"/>
              </a:cxn>
              <a:cxn ang="0">
                <a:pos x="584" y="3360"/>
              </a:cxn>
              <a:cxn ang="0">
                <a:pos x="632" y="3360"/>
              </a:cxn>
            </a:cxnLst>
            <a:rect l="0" t="0" r="r" b="b"/>
            <a:pathLst>
              <a:path w="632" h="3368">
                <a:moveTo>
                  <a:pt x="488" y="0"/>
                </a:moveTo>
                <a:cubicBezTo>
                  <a:pt x="332" y="480"/>
                  <a:pt x="176" y="960"/>
                  <a:pt x="104" y="1200"/>
                </a:cubicBezTo>
                <a:cubicBezTo>
                  <a:pt x="32" y="1440"/>
                  <a:pt x="72" y="1376"/>
                  <a:pt x="56" y="1440"/>
                </a:cubicBezTo>
                <a:cubicBezTo>
                  <a:pt x="40" y="1504"/>
                  <a:pt x="16" y="1512"/>
                  <a:pt x="8" y="1584"/>
                </a:cubicBezTo>
                <a:cubicBezTo>
                  <a:pt x="0" y="1656"/>
                  <a:pt x="0" y="1784"/>
                  <a:pt x="8" y="1872"/>
                </a:cubicBezTo>
                <a:cubicBezTo>
                  <a:pt x="16" y="1960"/>
                  <a:pt x="40" y="2024"/>
                  <a:pt x="56" y="2112"/>
                </a:cubicBezTo>
                <a:cubicBezTo>
                  <a:pt x="72" y="2200"/>
                  <a:pt x="80" y="2296"/>
                  <a:pt x="104" y="2400"/>
                </a:cubicBezTo>
                <a:cubicBezTo>
                  <a:pt x="128" y="2504"/>
                  <a:pt x="176" y="2640"/>
                  <a:pt x="200" y="2736"/>
                </a:cubicBezTo>
                <a:cubicBezTo>
                  <a:pt x="224" y="2832"/>
                  <a:pt x="224" y="2904"/>
                  <a:pt x="248" y="2976"/>
                </a:cubicBezTo>
                <a:cubicBezTo>
                  <a:pt x="272" y="3048"/>
                  <a:pt x="328" y="3120"/>
                  <a:pt x="344" y="3168"/>
                </a:cubicBezTo>
                <a:cubicBezTo>
                  <a:pt x="360" y="3216"/>
                  <a:pt x="328" y="3240"/>
                  <a:pt x="344" y="3264"/>
                </a:cubicBezTo>
                <a:cubicBezTo>
                  <a:pt x="360" y="3288"/>
                  <a:pt x="400" y="3296"/>
                  <a:pt x="440" y="3312"/>
                </a:cubicBezTo>
                <a:cubicBezTo>
                  <a:pt x="480" y="3328"/>
                  <a:pt x="552" y="3352"/>
                  <a:pt x="584" y="3360"/>
                </a:cubicBezTo>
                <a:cubicBezTo>
                  <a:pt x="616" y="3368"/>
                  <a:pt x="624" y="3364"/>
                  <a:pt x="632" y="3360"/>
                </a:cubicBezTo>
              </a:path>
            </a:pathLst>
          </a:custGeom>
          <a:noFill/>
          <a:ln w="38100" cap="flat" cmpd="sng">
            <a:solidFill>
              <a:srgbClr val="FDE89B"/>
            </a:solidFill>
            <a:prstDash val="solid"/>
            <a:round/>
            <a:headEnd type="none" w="lg" len="lg"/>
            <a:tailEnd type="none" w="lg" len="lg"/>
          </a:ln>
          <a:effectLst>
            <a:outerShdw dist="35921" dir="2700000" algn="ctr" rotWithShape="0">
              <a:schemeClr val="tx1"/>
            </a:outerShdw>
          </a:effectLst>
        </p:spPr>
        <p:txBody>
          <a:bodyPr/>
          <a:lstStyle/>
          <a:p>
            <a:endParaRPr lang="en-US"/>
          </a:p>
        </p:txBody>
      </p:sp>
      <p:sp>
        <p:nvSpPr>
          <p:cNvPr id="20510" name="Freeform 30"/>
          <p:cNvSpPr>
            <a:spLocks/>
          </p:cNvSpPr>
          <p:nvPr/>
        </p:nvSpPr>
        <p:spPr bwMode="auto">
          <a:xfrm>
            <a:off x="4572000" y="0"/>
            <a:ext cx="1371600" cy="5334000"/>
          </a:xfrm>
          <a:custGeom>
            <a:avLst/>
            <a:gdLst/>
            <a:ahLst/>
            <a:cxnLst>
              <a:cxn ang="0">
                <a:pos x="0" y="3360"/>
              </a:cxn>
              <a:cxn ang="0">
                <a:pos x="192" y="3264"/>
              </a:cxn>
              <a:cxn ang="0">
                <a:pos x="240" y="2976"/>
              </a:cxn>
              <a:cxn ang="0">
                <a:pos x="288" y="2592"/>
              </a:cxn>
              <a:cxn ang="0">
                <a:pos x="384" y="2016"/>
              </a:cxn>
              <a:cxn ang="0">
                <a:pos x="528" y="1440"/>
              </a:cxn>
              <a:cxn ang="0">
                <a:pos x="624" y="816"/>
              </a:cxn>
              <a:cxn ang="0">
                <a:pos x="672" y="480"/>
              </a:cxn>
              <a:cxn ang="0">
                <a:pos x="816" y="192"/>
              </a:cxn>
              <a:cxn ang="0">
                <a:pos x="864" y="0"/>
              </a:cxn>
            </a:cxnLst>
            <a:rect l="0" t="0" r="r" b="b"/>
            <a:pathLst>
              <a:path w="864" h="3360">
                <a:moveTo>
                  <a:pt x="0" y="3360"/>
                </a:moveTo>
                <a:cubicBezTo>
                  <a:pt x="76" y="3344"/>
                  <a:pt x="152" y="3328"/>
                  <a:pt x="192" y="3264"/>
                </a:cubicBezTo>
                <a:cubicBezTo>
                  <a:pt x="232" y="3200"/>
                  <a:pt x="224" y="3088"/>
                  <a:pt x="240" y="2976"/>
                </a:cubicBezTo>
                <a:cubicBezTo>
                  <a:pt x="256" y="2864"/>
                  <a:pt x="264" y="2752"/>
                  <a:pt x="288" y="2592"/>
                </a:cubicBezTo>
                <a:cubicBezTo>
                  <a:pt x="312" y="2432"/>
                  <a:pt x="344" y="2208"/>
                  <a:pt x="384" y="2016"/>
                </a:cubicBezTo>
                <a:cubicBezTo>
                  <a:pt x="424" y="1824"/>
                  <a:pt x="488" y="1640"/>
                  <a:pt x="528" y="1440"/>
                </a:cubicBezTo>
                <a:cubicBezTo>
                  <a:pt x="568" y="1240"/>
                  <a:pt x="600" y="976"/>
                  <a:pt x="624" y="816"/>
                </a:cubicBezTo>
                <a:cubicBezTo>
                  <a:pt x="648" y="656"/>
                  <a:pt x="640" y="584"/>
                  <a:pt x="672" y="480"/>
                </a:cubicBezTo>
                <a:cubicBezTo>
                  <a:pt x="704" y="376"/>
                  <a:pt x="784" y="272"/>
                  <a:pt x="816" y="192"/>
                </a:cubicBezTo>
                <a:cubicBezTo>
                  <a:pt x="848" y="112"/>
                  <a:pt x="856" y="56"/>
                  <a:pt x="864" y="0"/>
                </a:cubicBezTo>
              </a:path>
            </a:pathLst>
          </a:custGeom>
          <a:noFill/>
          <a:ln w="38100" cap="flat" cmpd="sng">
            <a:solidFill>
              <a:srgbClr val="FDE89B"/>
            </a:solidFill>
            <a:prstDash val="solid"/>
            <a:round/>
            <a:headEnd type="none" w="lg" len="lg"/>
            <a:tailEnd type="none" w="lg" len="lg"/>
          </a:ln>
          <a:effectLst/>
        </p:spPr>
        <p:txBody>
          <a:bodyPr/>
          <a:lstStyle/>
          <a:p>
            <a:endParaRPr lang="en-US"/>
          </a:p>
        </p:txBody>
      </p:sp>
      <p:sp>
        <p:nvSpPr>
          <p:cNvPr id="20512" name="Freeform 32"/>
          <p:cNvSpPr>
            <a:spLocks/>
          </p:cNvSpPr>
          <p:nvPr/>
        </p:nvSpPr>
        <p:spPr bwMode="auto">
          <a:xfrm>
            <a:off x="5486400" y="152400"/>
            <a:ext cx="774700" cy="1524000"/>
          </a:xfrm>
          <a:custGeom>
            <a:avLst/>
            <a:gdLst/>
            <a:ahLst/>
            <a:cxnLst>
              <a:cxn ang="0">
                <a:pos x="288" y="0"/>
              </a:cxn>
              <a:cxn ang="0">
                <a:pos x="384" y="240"/>
              </a:cxn>
              <a:cxn ang="0">
                <a:pos x="480" y="480"/>
              </a:cxn>
              <a:cxn ang="0">
                <a:pos x="336" y="768"/>
              </a:cxn>
              <a:cxn ang="0">
                <a:pos x="96" y="864"/>
              </a:cxn>
              <a:cxn ang="0">
                <a:pos x="0" y="960"/>
              </a:cxn>
            </a:cxnLst>
            <a:rect l="0" t="0" r="r" b="b"/>
            <a:pathLst>
              <a:path w="488" h="960">
                <a:moveTo>
                  <a:pt x="288" y="0"/>
                </a:moveTo>
                <a:cubicBezTo>
                  <a:pt x="320" y="80"/>
                  <a:pt x="352" y="160"/>
                  <a:pt x="384" y="240"/>
                </a:cubicBezTo>
                <a:cubicBezTo>
                  <a:pt x="416" y="320"/>
                  <a:pt x="488" y="392"/>
                  <a:pt x="480" y="480"/>
                </a:cubicBezTo>
                <a:cubicBezTo>
                  <a:pt x="472" y="568"/>
                  <a:pt x="400" y="704"/>
                  <a:pt x="336" y="768"/>
                </a:cubicBezTo>
                <a:cubicBezTo>
                  <a:pt x="272" y="832"/>
                  <a:pt x="152" y="832"/>
                  <a:pt x="96" y="864"/>
                </a:cubicBezTo>
                <a:cubicBezTo>
                  <a:pt x="40" y="896"/>
                  <a:pt x="20" y="928"/>
                  <a:pt x="0" y="960"/>
                </a:cubicBezTo>
              </a:path>
            </a:pathLst>
          </a:custGeom>
          <a:noFill/>
          <a:ln w="38100" cap="flat" cmpd="sng">
            <a:solidFill>
              <a:srgbClr val="FDE89B"/>
            </a:solidFill>
            <a:prstDash val="solid"/>
            <a:round/>
            <a:headEnd type="none" w="lg" len="lg"/>
            <a:tailEnd type="none" w="lg" len="lg"/>
          </a:ln>
          <a:effectLst>
            <a:outerShdw dist="35921" dir="2700000" algn="ctr" rotWithShape="0">
              <a:schemeClr val="tx1"/>
            </a:outerShdw>
          </a:effectLst>
        </p:spPr>
        <p:txBody>
          <a:bodyPr/>
          <a:lstStyle/>
          <a:p>
            <a:endParaRPr lang="en-US"/>
          </a:p>
        </p:txBody>
      </p:sp>
      <p:sp>
        <p:nvSpPr>
          <p:cNvPr id="20514" name="Freeform 34"/>
          <p:cNvSpPr>
            <a:spLocks/>
          </p:cNvSpPr>
          <p:nvPr/>
        </p:nvSpPr>
        <p:spPr bwMode="auto">
          <a:xfrm>
            <a:off x="6324600" y="1066800"/>
            <a:ext cx="2743200" cy="1588"/>
          </a:xfrm>
          <a:custGeom>
            <a:avLst/>
            <a:gdLst/>
            <a:ahLst/>
            <a:cxnLst>
              <a:cxn ang="0">
                <a:pos x="0" y="0"/>
              </a:cxn>
              <a:cxn ang="0">
                <a:pos x="1344" y="0"/>
              </a:cxn>
              <a:cxn ang="0">
                <a:pos x="1728" y="0"/>
              </a:cxn>
            </a:cxnLst>
            <a:rect l="0" t="0" r="r" b="b"/>
            <a:pathLst>
              <a:path w="1728" h="1">
                <a:moveTo>
                  <a:pt x="0" y="0"/>
                </a:moveTo>
                <a:cubicBezTo>
                  <a:pt x="528" y="0"/>
                  <a:pt x="1056" y="0"/>
                  <a:pt x="1344" y="0"/>
                </a:cubicBezTo>
                <a:cubicBezTo>
                  <a:pt x="1632" y="0"/>
                  <a:pt x="1680" y="0"/>
                  <a:pt x="1728" y="0"/>
                </a:cubicBezTo>
              </a:path>
            </a:pathLst>
          </a:custGeom>
          <a:noFill/>
          <a:ln w="38100" cap="flat" cmpd="sng">
            <a:solidFill>
              <a:srgbClr val="FDE89B"/>
            </a:solidFill>
            <a:prstDash val="solid"/>
            <a:round/>
            <a:headEnd type="none" w="lg" len="lg"/>
            <a:tailEnd type="none" w="lg" len="lg"/>
          </a:ln>
          <a:effectLst>
            <a:outerShdw dist="35921" dir="2700000" algn="ctr" rotWithShape="0">
              <a:schemeClr val="tx1"/>
            </a:outerShdw>
          </a:effectLst>
        </p:spPr>
        <p:txBody>
          <a:bodyPr/>
          <a:lstStyle/>
          <a:p>
            <a:endParaRPr lang="en-US"/>
          </a:p>
        </p:txBody>
      </p:sp>
    </p:spTree>
    <p:extLst>
      <p:ext uri="{BB962C8B-B14F-4D97-AF65-F5344CB8AC3E}">
        <p14:creationId xmlns:p14="http://schemas.microsoft.com/office/powerpoint/2010/main" val="11760937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09"/>
                                        </p:tgtEl>
                                        <p:attrNameLst>
                                          <p:attrName>style.visibility</p:attrName>
                                        </p:attrNameLst>
                                      </p:cBhvr>
                                      <p:to>
                                        <p:strVal val="visible"/>
                                      </p:to>
                                    </p:set>
                                    <p:animEffect transition="in" filter="wipe(up)">
                                      <p:cBhvr>
                                        <p:cTn id="7" dur="500"/>
                                        <p:tgtEl>
                                          <p:spTgt spid="2050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510"/>
                                        </p:tgtEl>
                                        <p:attrNameLst>
                                          <p:attrName>style.visibility</p:attrName>
                                        </p:attrNameLst>
                                      </p:cBhvr>
                                      <p:to>
                                        <p:strVal val="visible"/>
                                      </p:to>
                                    </p:set>
                                    <p:animEffect transition="in" filter="wipe(down)">
                                      <p:cBhvr>
                                        <p:cTn id="11" dur="500"/>
                                        <p:tgtEl>
                                          <p:spTgt spid="205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514"/>
                                        </p:tgtEl>
                                        <p:attrNameLst>
                                          <p:attrName>style.visibility</p:attrName>
                                        </p:attrNameLst>
                                      </p:cBhvr>
                                      <p:to>
                                        <p:strVal val="visible"/>
                                      </p:to>
                                    </p:set>
                                    <p:animEffect transition="in" filter="wipe(left)">
                                      <p:cBhvr>
                                        <p:cTn id="16" dur="500"/>
                                        <p:tgtEl>
                                          <p:spTgt spid="205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512"/>
                                        </p:tgtEl>
                                        <p:attrNameLst>
                                          <p:attrName>style.visibility</p:attrName>
                                        </p:attrNameLst>
                                      </p:cBhvr>
                                      <p:to>
                                        <p:strVal val="visible"/>
                                      </p:to>
                                    </p:set>
                                    <p:animEffect transition="in" filter="wipe(down)">
                                      <p:cBhvr>
                                        <p:cTn id="21" dur="500"/>
                                        <p:tgtEl>
                                          <p:spTgt spid="20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9" grpId="0" animBg="1"/>
      <p:bldP spid="20510" grpId="0" animBg="1"/>
      <p:bldP spid="20512" grpId="0" animBg="1"/>
      <p:bldP spid="205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858000"/>
          </a:xfrm>
        </p:spPr>
        <p:txBody>
          <a:bodyPr>
            <a:normAutofit fontScale="40000" lnSpcReduction="20000"/>
          </a:bodyPr>
          <a:lstStyle/>
          <a:p>
            <a:pPr>
              <a:buNone/>
            </a:pPr>
            <a:r>
              <a:rPr lang="en-US" dirty="0" smtClean="0">
                <a:solidFill>
                  <a:schemeClr val="bg1"/>
                </a:solidFill>
                <a:effectLst>
                  <a:outerShdw blurRad="50800" dist="50800" dir="3000000" algn="ctr" rotWithShape="0">
                    <a:schemeClr val="tx1"/>
                  </a:outerShdw>
                </a:effectLst>
                <a:latin typeface="Calibri" pitchFamily="34" charset="0"/>
              </a:rPr>
              <a:t>THE DESTRUCTION OF SENNACHERIB, first published in 1815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The Assyrian came down like the wolf on the fold,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his cohorts were gleaming in purple and gold;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sheen of their spears was like stars on the sea, </a:t>
            </a:r>
          </a:p>
          <a:p>
            <a:pPr>
              <a:buNone/>
            </a:pPr>
            <a:r>
              <a:rPr lang="en-US" dirty="0" smtClean="0">
                <a:solidFill>
                  <a:schemeClr val="bg1"/>
                </a:solidFill>
                <a:effectLst>
                  <a:outerShdw blurRad="50800" dist="50800" dir="3000000" algn="ctr" rotWithShape="0">
                    <a:schemeClr val="tx1"/>
                  </a:outerShdw>
                </a:effectLst>
                <a:latin typeface="Calibri" pitchFamily="34" charset="0"/>
              </a:rPr>
              <a:t>When the blue wave rolls nightly on deep Galilee.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Like the leaves of the forest when Summer is green, </a:t>
            </a:r>
          </a:p>
          <a:p>
            <a:pPr>
              <a:buNone/>
            </a:pPr>
            <a:r>
              <a:rPr lang="en-US" dirty="0" smtClean="0">
                <a:solidFill>
                  <a:schemeClr val="bg1"/>
                </a:solidFill>
                <a:effectLst>
                  <a:outerShdw blurRad="50800" dist="50800" dir="3000000" algn="ctr" rotWithShape="0">
                    <a:schemeClr val="tx1"/>
                  </a:outerShdw>
                </a:effectLst>
                <a:latin typeface="Calibri" pitchFamily="34" charset="0"/>
              </a:rPr>
              <a:t>That host with their banners at sunset were seen: </a:t>
            </a:r>
          </a:p>
          <a:p>
            <a:pPr>
              <a:buNone/>
            </a:pPr>
            <a:r>
              <a:rPr lang="en-US" dirty="0" smtClean="0">
                <a:solidFill>
                  <a:schemeClr val="bg1"/>
                </a:solidFill>
                <a:effectLst>
                  <a:outerShdw blurRad="50800" dist="50800" dir="3000000" algn="ctr" rotWithShape="0">
                    <a:schemeClr val="tx1"/>
                  </a:outerShdw>
                </a:effectLst>
                <a:latin typeface="Calibri" pitchFamily="34" charset="0"/>
              </a:rPr>
              <a:t>Like the leaves of the forest when Autumn hath blown, </a:t>
            </a:r>
          </a:p>
          <a:p>
            <a:pPr>
              <a:buNone/>
            </a:pPr>
            <a:r>
              <a:rPr lang="en-US" dirty="0" smtClean="0">
                <a:solidFill>
                  <a:schemeClr val="bg1"/>
                </a:solidFill>
                <a:effectLst>
                  <a:outerShdw blurRad="50800" dist="50800" dir="3000000" algn="ctr" rotWithShape="0">
                    <a:schemeClr val="tx1"/>
                  </a:outerShdw>
                </a:effectLst>
                <a:latin typeface="Calibri" pitchFamily="34" charset="0"/>
              </a:rPr>
              <a:t>That host on the morrow lay withered and strown.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For the Angel of Death spread his wings on the blast,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breathed in the face of the foe as he passed;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eyes of the sleepers waxed deadly and chill,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their hearts but once heaved, and for ever grew still!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And there lay the steed with his nostril all wide, </a:t>
            </a:r>
          </a:p>
          <a:p>
            <a:pPr>
              <a:buNone/>
            </a:pPr>
            <a:r>
              <a:rPr lang="en-US" dirty="0" smtClean="0">
                <a:solidFill>
                  <a:schemeClr val="bg1"/>
                </a:solidFill>
                <a:effectLst>
                  <a:outerShdw blurRad="50800" dist="50800" dir="3000000" algn="ctr" rotWithShape="0">
                    <a:schemeClr val="tx1"/>
                  </a:outerShdw>
                </a:effectLst>
                <a:latin typeface="Calibri" pitchFamily="34" charset="0"/>
              </a:rPr>
              <a:t>But through it there rolled not the breath of his pride;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foam of his gasping lay white on the turf,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cold as the spray of the rock-beating surf.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And there lay the rider distorted and pale, </a:t>
            </a:r>
          </a:p>
          <a:p>
            <a:pPr>
              <a:buNone/>
            </a:pPr>
            <a:r>
              <a:rPr lang="en-US" dirty="0" smtClean="0">
                <a:solidFill>
                  <a:schemeClr val="bg1"/>
                </a:solidFill>
                <a:effectLst>
                  <a:outerShdw blurRad="50800" dist="50800" dir="3000000" algn="ctr" rotWithShape="0">
                    <a:schemeClr val="tx1"/>
                  </a:outerShdw>
                </a:effectLst>
                <a:latin typeface="Calibri" pitchFamily="34" charset="0"/>
              </a:rPr>
              <a:t>With the dew on his brow, and the rust on his mail: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tents were all silent, the banners alone, </a:t>
            </a:r>
          </a:p>
          <a:p>
            <a:pPr>
              <a:buNone/>
            </a:pPr>
            <a:r>
              <a:rPr lang="en-US" dirty="0" smtClean="0">
                <a:solidFill>
                  <a:schemeClr val="bg1"/>
                </a:solidFill>
                <a:effectLst>
                  <a:outerShdw blurRad="50800" dist="50800" dir="3000000" algn="ctr" rotWithShape="0">
                    <a:schemeClr val="tx1"/>
                  </a:outerShdw>
                </a:effectLst>
                <a:latin typeface="Calibri" pitchFamily="34" charset="0"/>
              </a:rPr>
              <a:t>The lances unlifted, the trumpet unblown.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And the widows of Ashur are loud in their wail,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idols are broke in the temple of Baal;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might of the Gentile, unsmote by the sword, </a:t>
            </a:r>
          </a:p>
          <a:p>
            <a:pPr>
              <a:buNone/>
            </a:pPr>
            <a:r>
              <a:rPr lang="en-US" dirty="0" smtClean="0">
                <a:solidFill>
                  <a:schemeClr val="bg1"/>
                </a:solidFill>
                <a:effectLst>
                  <a:outerShdw blurRad="50800" dist="50800" dir="3000000" algn="ctr" rotWithShape="0">
                    <a:schemeClr val="tx1"/>
                  </a:outerShdw>
                </a:effectLst>
                <a:latin typeface="Calibri" pitchFamily="34" charset="0"/>
              </a:rPr>
              <a:t>Hath melted like snow in the glance of the Lord! </a:t>
            </a:r>
            <a:endParaRPr lang="en-US" dirty="0">
              <a:solidFill>
                <a:schemeClr val="bg1"/>
              </a:solidFill>
              <a:effectLst>
                <a:outerShdw blurRad="50800" dist="50800" dir="3000000" algn="ctr" rotWithShape="0">
                  <a:schemeClr val="tx1"/>
                </a:outerShdw>
              </a:effectLst>
              <a:latin typeface="Calibri" pitchFamily="34" charset="0"/>
            </a:endParaRPr>
          </a:p>
        </p:txBody>
      </p:sp>
    </p:spTree>
    <p:extLst>
      <p:ext uri="{BB962C8B-B14F-4D97-AF65-F5344CB8AC3E}">
        <p14:creationId xmlns:p14="http://schemas.microsoft.com/office/powerpoint/2010/main" val="37709711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381000"/>
            <a:ext cx="8410575" cy="2206625"/>
          </a:xfrm>
          <a:prstGeom prst="rect">
            <a:avLst/>
          </a:prstGeom>
          <a:noFill/>
          <a:ln w="9525">
            <a:noFill/>
            <a:miter lim="800000"/>
            <a:headEnd/>
            <a:tailEnd/>
          </a:ln>
          <a:effectLst>
            <a:outerShdw dist="35921" dir="2700000" algn="ctr" rotWithShape="0">
              <a:schemeClr val="tx1"/>
            </a:outerShdw>
          </a:effectLst>
        </p:spPr>
        <p:txBody>
          <a:bodyPr lIns="0" tIns="0" rIns="0" bIns="0">
            <a:spAutoFit/>
          </a:bodyPr>
          <a:lstStyle/>
          <a:p>
            <a:pPr defTabSz="381000"/>
            <a:r>
              <a:rPr lang="en-US" sz="2900" i="1" dirty="0">
                <a:solidFill>
                  <a:srgbClr val="FFFFFF"/>
                </a:solidFill>
                <a:latin typeface="Times New Roman" pitchFamily="18" charset="0"/>
              </a:rPr>
              <a:t>Isaiah 7:4-7 and say to him, 'Take care, and be calm, have no fear and do not be fainthearted because of these two stubs of smoldering firebrands, on account of the fierce anger of </a:t>
            </a:r>
            <a:r>
              <a:rPr lang="en-US" sz="2900" i="1" dirty="0" err="1">
                <a:solidFill>
                  <a:srgbClr val="FFFF66"/>
                </a:solidFill>
                <a:latin typeface="Times New Roman" pitchFamily="18" charset="0"/>
              </a:rPr>
              <a:t>Rezin</a:t>
            </a:r>
            <a:r>
              <a:rPr lang="en-US" sz="2900" i="1" dirty="0">
                <a:solidFill>
                  <a:srgbClr val="FFFFFF"/>
                </a:solidFill>
                <a:latin typeface="Times New Roman" pitchFamily="18" charset="0"/>
              </a:rPr>
              <a:t> and </a:t>
            </a:r>
            <a:r>
              <a:rPr lang="en-US" sz="2900" i="1" dirty="0">
                <a:solidFill>
                  <a:srgbClr val="FFFF66"/>
                </a:solidFill>
                <a:latin typeface="Times New Roman" pitchFamily="18" charset="0"/>
              </a:rPr>
              <a:t>Aram</a:t>
            </a:r>
            <a:r>
              <a:rPr lang="en-US" sz="2900" i="1" dirty="0">
                <a:solidFill>
                  <a:srgbClr val="FFFFFF"/>
                </a:solidFill>
                <a:latin typeface="Times New Roman" pitchFamily="18" charset="0"/>
              </a:rPr>
              <a:t>, and the son of </a:t>
            </a:r>
            <a:r>
              <a:rPr lang="en-US" sz="2900" i="1" dirty="0" err="1">
                <a:solidFill>
                  <a:srgbClr val="FFFFFF"/>
                </a:solidFill>
                <a:latin typeface="Times New Roman" pitchFamily="18" charset="0"/>
              </a:rPr>
              <a:t>Remaliah</a:t>
            </a:r>
            <a:r>
              <a:rPr lang="en-US" sz="2900" i="1" dirty="0">
                <a:solidFill>
                  <a:srgbClr val="FFFFFF"/>
                </a:solidFill>
                <a:latin typeface="Times New Roman" pitchFamily="18" charset="0"/>
              </a:rPr>
              <a:t> (</a:t>
            </a:r>
            <a:r>
              <a:rPr lang="en-US" sz="2900" i="1" dirty="0" err="1">
                <a:solidFill>
                  <a:srgbClr val="FFFFFF"/>
                </a:solidFill>
                <a:latin typeface="Times New Roman" pitchFamily="18" charset="0"/>
              </a:rPr>
              <a:t>Pekah</a:t>
            </a:r>
            <a:r>
              <a:rPr lang="en-US" sz="2900" i="1" dirty="0">
                <a:solidFill>
                  <a:srgbClr val="FFFFFF"/>
                </a:solidFill>
                <a:latin typeface="Times New Roman" pitchFamily="18" charset="0"/>
              </a:rPr>
              <a:t>).</a:t>
            </a:r>
          </a:p>
        </p:txBody>
      </p:sp>
      <p:sp>
        <p:nvSpPr>
          <p:cNvPr id="21508" name="Text Box 4"/>
          <p:cNvSpPr txBox="1">
            <a:spLocks noChangeArrowheads="1"/>
          </p:cNvSpPr>
          <p:nvPr/>
        </p:nvSpPr>
        <p:spPr bwMode="auto">
          <a:xfrm>
            <a:off x="457200" y="2895600"/>
            <a:ext cx="8440738" cy="2677656"/>
          </a:xfrm>
          <a:prstGeom prst="rect">
            <a:avLst/>
          </a:prstGeom>
          <a:noFill/>
          <a:ln w="9525">
            <a:noFill/>
            <a:miter lim="800000"/>
            <a:headEnd/>
            <a:tailEnd/>
          </a:ln>
          <a:effectLst/>
        </p:spPr>
        <p:txBody>
          <a:bodyPr lIns="0" tIns="0" rIns="0" bIns="0">
            <a:spAutoFit/>
          </a:bodyPr>
          <a:lstStyle/>
          <a:p>
            <a:pPr defTabSz="381000"/>
            <a:r>
              <a:rPr lang="en-US" sz="2900" i="1" dirty="0">
                <a:solidFill>
                  <a:srgbClr val="FFFFFF"/>
                </a:solidFill>
                <a:effectLst>
                  <a:outerShdw blurRad="50800" dist="50800" dir="5400000" algn="ctr" rotWithShape="0">
                    <a:schemeClr val="tx1"/>
                  </a:outerShdw>
                </a:effectLst>
                <a:latin typeface="Times New Roman" pitchFamily="18" charset="0"/>
              </a:rPr>
              <a:t> 5 'Because </a:t>
            </a:r>
            <a:r>
              <a:rPr lang="en-US" sz="2900" i="1" dirty="0">
                <a:solidFill>
                  <a:srgbClr val="FFFF66"/>
                </a:solidFill>
                <a:effectLst>
                  <a:outerShdw blurRad="50800" dist="50800" dir="5400000" algn="ctr" rotWithShape="0">
                    <a:schemeClr val="tx1"/>
                  </a:outerShdw>
                </a:effectLst>
                <a:latin typeface="Times New Roman" pitchFamily="18" charset="0"/>
              </a:rPr>
              <a:t>they</a:t>
            </a:r>
            <a:r>
              <a:rPr lang="en-US" sz="2900" i="1" dirty="0">
                <a:solidFill>
                  <a:srgbClr val="FFFFFF"/>
                </a:solidFill>
                <a:effectLst>
                  <a:outerShdw blurRad="50800" dist="50800" dir="5400000" algn="ctr" rotWithShape="0">
                    <a:schemeClr val="tx1"/>
                  </a:outerShdw>
                </a:effectLst>
                <a:latin typeface="Times New Roman" pitchFamily="18" charset="0"/>
              </a:rPr>
              <a:t> have planned evil against you, saying, 6 "Let us go up against Judah (2 southern tribes) and terrorize it, and make for ourselves a </a:t>
            </a:r>
            <a:r>
              <a:rPr lang="en-US" sz="2900" i="1" dirty="0">
                <a:solidFill>
                  <a:srgbClr val="FFFF66"/>
                </a:solidFill>
                <a:effectLst>
                  <a:outerShdw blurRad="50800" dist="50800" dir="5400000" algn="ctr" rotWithShape="0">
                    <a:schemeClr val="tx1"/>
                  </a:outerShdw>
                </a:effectLst>
                <a:latin typeface="Times New Roman" pitchFamily="18" charset="0"/>
              </a:rPr>
              <a:t>breach</a:t>
            </a:r>
            <a:r>
              <a:rPr lang="en-US" sz="2900" i="1" dirty="0">
                <a:solidFill>
                  <a:srgbClr val="FFFFFF"/>
                </a:solidFill>
                <a:effectLst>
                  <a:outerShdw blurRad="50800" dist="50800" dir="5400000" algn="ctr" rotWithShape="0">
                    <a:schemeClr val="tx1"/>
                  </a:outerShdw>
                </a:effectLst>
                <a:latin typeface="Times New Roman" pitchFamily="18" charset="0"/>
              </a:rPr>
              <a:t> in its walls, ..."</a:t>
            </a:r>
          </a:p>
          <a:p>
            <a:pPr defTabSz="381000"/>
            <a:r>
              <a:rPr lang="en-US" sz="2900" i="1" dirty="0">
                <a:solidFill>
                  <a:srgbClr val="FFFFFF"/>
                </a:solidFill>
                <a:effectLst>
                  <a:outerShdw blurRad="50800" dist="50800" dir="5400000" algn="ctr" rotWithShape="0">
                    <a:schemeClr val="tx1"/>
                  </a:outerShdw>
                </a:effectLst>
                <a:latin typeface="Times New Roman" pitchFamily="18" charset="0"/>
              </a:rPr>
              <a:t>7 thus says the L</a:t>
            </a:r>
            <a:r>
              <a:rPr lang="en-US" sz="2100" i="1" dirty="0">
                <a:solidFill>
                  <a:srgbClr val="FFFFFF"/>
                </a:solidFill>
                <a:effectLst>
                  <a:outerShdw blurRad="50800" dist="50800" dir="5400000" algn="ctr" rotWithShape="0">
                    <a:schemeClr val="tx1"/>
                  </a:outerShdw>
                </a:effectLst>
                <a:latin typeface="Times New Roman" pitchFamily="18" charset="0"/>
              </a:rPr>
              <a:t>ORD</a:t>
            </a:r>
            <a:r>
              <a:rPr lang="en-US" sz="2900" i="1" dirty="0">
                <a:solidFill>
                  <a:srgbClr val="FFFFFF"/>
                </a:solidFill>
                <a:effectLst>
                  <a:outerShdw blurRad="50800" dist="50800" dir="5400000" algn="ctr" rotWithShape="0">
                    <a:schemeClr val="tx1"/>
                  </a:outerShdw>
                </a:effectLst>
                <a:latin typeface="Times New Roman" pitchFamily="18" charset="0"/>
              </a:rPr>
              <a:t> GOD, "It shall not stand nor shall it come to pass.”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0" y="-57150"/>
            <a:ext cx="9145588" cy="7029450"/>
          </a:xfrm>
          <a:prstGeom prst="rect">
            <a:avLst/>
          </a:prstGeom>
          <a:noFill/>
          <a:ln w="9525">
            <a:noFill/>
            <a:miter lim="800000"/>
            <a:headEnd/>
            <a:tailEnd/>
          </a:ln>
        </p:spPr>
      </p:pic>
      <p:sp>
        <p:nvSpPr>
          <p:cNvPr id="22531" name="Text Box 3"/>
          <p:cNvSpPr txBox="1">
            <a:spLocks noChangeArrowheads="1"/>
          </p:cNvSpPr>
          <p:nvPr/>
        </p:nvSpPr>
        <p:spPr bwMode="auto">
          <a:xfrm>
            <a:off x="4989513" y="204788"/>
            <a:ext cx="4135437" cy="1285875"/>
          </a:xfrm>
          <a:prstGeom prst="rect">
            <a:avLst/>
          </a:prstGeom>
          <a:noFill/>
          <a:ln w="9525">
            <a:noFill/>
            <a:miter lim="800000"/>
            <a:headEnd/>
            <a:tailEnd/>
          </a:ln>
        </p:spPr>
        <p:txBody>
          <a:bodyPr lIns="0" tIns="0" rIns="0" bIns="0">
            <a:spAutoFit/>
          </a:bodyPr>
          <a:lstStyle/>
          <a:p>
            <a:pPr defTabSz="381000"/>
            <a:r>
              <a:rPr lang="en-US" sz="9400" b="1" i="1">
                <a:solidFill>
                  <a:srgbClr val="000000"/>
                </a:solidFill>
                <a:latin typeface="Times New Roman" pitchFamily="18" charset="0"/>
              </a:rPr>
              <a:t>Assyria</a:t>
            </a:r>
          </a:p>
        </p:txBody>
      </p:sp>
      <p:sp>
        <p:nvSpPr>
          <p:cNvPr id="22532" name="Text Box 4"/>
          <p:cNvSpPr txBox="1">
            <a:spLocks noChangeArrowheads="1"/>
          </p:cNvSpPr>
          <p:nvPr/>
        </p:nvSpPr>
        <p:spPr bwMode="auto">
          <a:xfrm>
            <a:off x="4953000" y="168275"/>
            <a:ext cx="4135438" cy="1285875"/>
          </a:xfrm>
          <a:prstGeom prst="rect">
            <a:avLst/>
          </a:prstGeom>
          <a:noFill/>
          <a:ln w="9525">
            <a:noFill/>
            <a:miter lim="800000"/>
            <a:headEnd/>
            <a:tailEnd/>
          </a:ln>
        </p:spPr>
        <p:txBody>
          <a:bodyPr lIns="0" tIns="0" rIns="0" bIns="0">
            <a:spAutoFit/>
          </a:bodyPr>
          <a:lstStyle/>
          <a:p>
            <a:pPr defTabSz="381000"/>
            <a:r>
              <a:rPr lang="en-US" sz="9400" b="1" i="1">
                <a:solidFill>
                  <a:srgbClr val="FFFFFF"/>
                </a:solidFill>
                <a:latin typeface="Times New Roman" pitchFamily="18" charset="0"/>
              </a:rPr>
              <a:t>Assyria</a:t>
            </a:r>
          </a:p>
        </p:txBody>
      </p:sp>
      <p:sp>
        <p:nvSpPr>
          <p:cNvPr id="22533" name="Text Box 5"/>
          <p:cNvSpPr txBox="1">
            <a:spLocks noChangeArrowheads="1"/>
          </p:cNvSpPr>
          <p:nvPr/>
        </p:nvSpPr>
        <p:spPr bwMode="auto">
          <a:xfrm>
            <a:off x="2462213" y="3632200"/>
            <a:ext cx="1830387" cy="820738"/>
          </a:xfrm>
          <a:prstGeom prst="rect">
            <a:avLst/>
          </a:prstGeom>
          <a:noFill/>
          <a:ln w="9525">
            <a:noFill/>
            <a:miter lim="800000"/>
            <a:headEnd/>
            <a:tailEnd/>
          </a:ln>
        </p:spPr>
        <p:txBody>
          <a:bodyPr lIns="0" tIns="0" rIns="0" bIns="0">
            <a:spAutoFit/>
          </a:bodyPr>
          <a:lstStyle/>
          <a:p>
            <a:pPr defTabSz="381000"/>
            <a:r>
              <a:rPr lang="en-US" sz="6000" b="1" i="1">
                <a:solidFill>
                  <a:srgbClr val="000000"/>
                </a:solidFill>
                <a:latin typeface="Times New Roman" pitchFamily="18" charset="0"/>
              </a:rPr>
              <a:t>Syria</a:t>
            </a:r>
          </a:p>
        </p:txBody>
      </p:sp>
      <p:sp>
        <p:nvSpPr>
          <p:cNvPr id="22534" name="Text Box 6"/>
          <p:cNvSpPr txBox="1">
            <a:spLocks noChangeArrowheads="1"/>
          </p:cNvSpPr>
          <p:nvPr/>
        </p:nvSpPr>
        <p:spPr bwMode="auto">
          <a:xfrm>
            <a:off x="2425700" y="3595688"/>
            <a:ext cx="1830388" cy="820737"/>
          </a:xfrm>
          <a:prstGeom prst="rect">
            <a:avLst/>
          </a:prstGeom>
          <a:noFill/>
          <a:ln w="9525">
            <a:noFill/>
            <a:miter lim="800000"/>
            <a:headEnd/>
            <a:tailEnd/>
          </a:ln>
        </p:spPr>
        <p:txBody>
          <a:bodyPr lIns="0" tIns="0" rIns="0" bIns="0">
            <a:spAutoFit/>
          </a:bodyPr>
          <a:lstStyle/>
          <a:p>
            <a:pPr defTabSz="381000"/>
            <a:r>
              <a:rPr lang="en-US" sz="6000" b="1" i="1">
                <a:solidFill>
                  <a:srgbClr val="FFFFFF"/>
                </a:solidFill>
                <a:latin typeface="Times New Roman" pitchFamily="18" charset="0"/>
              </a:rPr>
              <a:t>Syria</a:t>
            </a:r>
          </a:p>
        </p:txBody>
      </p:sp>
      <p:sp>
        <p:nvSpPr>
          <p:cNvPr id="22535" name="Text Box 7"/>
          <p:cNvSpPr txBox="1">
            <a:spLocks noChangeArrowheads="1"/>
          </p:cNvSpPr>
          <p:nvPr/>
        </p:nvSpPr>
        <p:spPr bwMode="auto">
          <a:xfrm>
            <a:off x="962025" y="4565650"/>
            <a:ext cx="2252663" cy="820738"/>
          </a:xfrm>
          <a:prstGeom prst="rect">
            <a:avLst/>
          </a:prstGeom>
          <a:noFill/>
          <a:ln w="9525">
            <a:noFill/>
            <a:miter lim="800000"/>
            <a:headEnd/>
            <a:tailEnd/>
          </a:ln>
        </p:spPr>
        <p:txBody>
          <a:bodyPr lIns="0" tIns="0" rIns="0" bIns="0">
            <a:spAutoFit/>
          </a:bodyPr>
          <a:lstStyle/>
          <a:p>
            <a:pPr defTabSz="381000"/>
            <a:r>
              <a:rPr lang="en-US" sz="6000" b="1" i="1">
                <a:solidFill>
                  <a:srgbClr val="000000"/>
                </a:solidFill>
                <a:latin typeface="Times New Roman" pitchFamily="18" charset="0"/>
              </a:rPr>
              <a:t>Israel</a:t>
            </a:r>
          </a:p>
        </p:txBody>
      </p:sp>
      <p:sp>
        <p:nvSpPr>
          <p:cNvPr id="22536" name="Text Box 8"/>
          <p:cNvSpPr txBox="1">
            <a:spLocks noChangeArrowheads="1"/>
          </p:cNvSpPr>
          <p:nvPr/>
        </p:nvSpPr>
        <p:spPr bwMode="auto">
          <a:xfrm>
            <a:off x="925513" y="4529138"/>
            <a:ext cx="2252662" cy="820737"/>
          </a:xfrm>
          <a:prstGeom prst="rect">
            <a:avLst/>
          </a:prstGeom>
          <a:noFill/>
          <a:ln w="9525">
            <a:noFill/>
            <a:miter lim="800000"/>
            <a:headEnd/>
            <a:tailEnd/>
          </a:ln>
        </p:spPr>
        <p:txBody>
          <a:bodyPr lIns="0" tIns="0" rIns="0" bIns="0">
            <a:spAutoFit/>
          </a:bodyPr>
          <a:lstStyle/>
          <a:p>
            <a:pPr defTabSz="381000"/>
            <a:r>
              <a:rPr lang="en-US" sz="6000" b="1" i="1">
                <a:solidFill>
                  <a:srgbClr val="FFFFFF"/>
                </a:solidFill>
                <a:latin typeface="Times New Roman" pitchFamily="18" charset="0"/>
              </a:rPr>
              <a:t>Israel</a:t>
            </a:r>
          </a:p>
        </p:txBody>
      </p:sp>
      <p:sp>
        <p:nvSpPr>
          <p:cNvPr id="22537" name="Text Box 9"/>
          <p:cNvSpPr txBox="1">
            <a:spLocks noChangeArrowheads="1"/>
          </p:cNvSpPr>
          <p:nvPr/>
        </p:nvSpPr>
        <p:spPr bwMode="auto">
          <a:xfrm>
            <a:off x="363538" y="5791200"/>
            <a:ext cx="2482850" cy="819150"/>
          </a:xfrm>
          <a:prstGeom prst="rect">
            <a:avLst/>
          </a:prstGeom>
          <a:noFill/>
          <a:ln w="9525">
            <a:noFill/>
            <a:miter lim="800000"/>
            <a:headEnd/>
            <a:tailEnd/>
          </a:ln>
        </p:spPr>
        <p:txBody>
          <a:bodyPr lIns="0" tIns="0" rIns="0" bIns="0">
            <a:spAutoFit/>
          </a:bodyPr>
          <a:lstStyle/>
          <a:p>
            <a:pPr defTabSz="381000"/>
            <a:r>
              <a:rPr lang="en-US" sz="6000" b="1" i="1">
                <a:solidFill>
                  <a:srgbClr val="000000"/>
                </a:solidFill>
              </a:rPr>
              <a:t>Judah</a:t>
            </a:r>
          </a:p>
        </p:txBody>
      </p:sp>
      <p:sp>
        <p:nvSpPr>
          <p:cNvPr id="22538" name="Text Box 10"/>
          <p:cNvSpPr txBox="1">
            <a:spLocks noChangeArrowheads="1"/>
          </p:cNvSpPr>
          <p:nvPr/>
        </p:nvSpPr>
        <p:spPr bwMode="auto">
          <a:xfrm>
            <a:off x="327025" y="5753100"/>
            <a:ext cx="2482850" cy="820738"/>
          </a:xfrm>
          <a:prstGeom prst="rect">
            <a:avLst/>
          </a:prstGeom>
          <a:noFill/>
          <a:ln w="9525">
            <a:noFill/>
            <a:miter lim="800000"/>
            <a:headEnd/>
            <a:tailEnd/>
          </a:ln>
        </p:spPr>
        <p:txBody>
          <a:bodyPr lIns="0" tIns="0" rIns="0" bIns="0">
            <a:spAutoFit/>
          </a:bodyPr>
          <a:lstStyle/>
          <a:p>
            <a:pPr defTabSz="381000"/>
            <a:r>
              <a:rPr lang="en-US" sz="6000" b="1" i="1">
                <a:solidFill>
                  <a:srgbClr val="FFFFFF"/>
                </a:solidFill>
              </a:rPr>
              <a:t>Judah</a:t>
            </a:r>
          </a:p>
        </p:txBody>
      </p:sp>
      <p:sp>
        <p:nvSpPr>
          <p:cNvPr id="22539" name="Freeform 11"/>
          <p:cNvSpPr>
            <a:spLocks noChangeArrowheads="1"/>
          </p:cNvSpPr>
          <p:nvPr/>
        </p:nvSpPr>
        <p:spPr bwMode="auto">
          <a:xfrm>
            <a:off x="4646613" y="1371600"/>
            <a:ext cx="1443037" cy="752475"/>
          </a:xfrm>
          <a:custGeom>
            <a:avLst/>
            <a:gdLst/>
            <a:ahLst/>
            <a:cxnLst>
              <a:cxn ang="0">
                <a:pos x="909" y="93"/>
              </a:cxn>
              <a:cxn ang="0">
                <a:pos x="856" y="0"/>
              </a:cxn>
              <a:cxn ang="0">
                <a:pos x="281" y="326"/>
              </a:cxn>
              <a:cxn ang="0">
                <a:pos x="0" y="362"/>
              </a:cxn>
              <a:cxn ang="0">
                <a:pos x="53" y="456"/>
              </a:cxn>
              <a:cxn ang="0">
                <a:pos x="489" y="474"/>
              </a:cxn>
              <a:cxn ang="0">
                <a:pos x="428" y="367"/>
              </a:cxn>
              <a:cxn ang="0">
                <a:pos x="909" y="93"/>
              </a:cxn>
            </a:cxnLst>
            <a:rect l="0" t="0" r="r" b="b"/>
            <a:pathLst>
              <a:path w="909" h="474">
                <a:moveTo>
                  <a:pt x="909" y="93"/>
                </a:moveTo>
                <a:lnTo>
                  <a:pt x="856" y="0"/>
                </a:lnTo>
                <a:lnTo>
                  <a:pt x="281" y="326"/>
                </a:lnTo>
                <a:lnTo>
                  <a:pt x="0" y="362"/>
                </a:lnTo>
                <a:lnTo>
                  <a:pt x="53" y="456"/>
                </a:lnTo>
                <a:lnTo>
                  <a:pt x="489" y="474"/>
                </a:lnTo>
                <a:lnTo>
                  <a:pt x="428" y="367"/>
                </a:lnTo>
                <a:lnTo>
                  <a:pt x="909" y="93"/>
                </a:lnTo>
                <a:close/>
              </a:path>
            </a:pathLst>
          </a:custGeom>
          <a:solidFill>
            <a:srgbClr val="000000"/>
          </a:solidFill>
          <a:ln w="1664">
            <a:solidFill>
              <a:srgbClr val="000000"/>
            </a:solidFill>
            <a:prstDash val="solid"/>
            <a:round/>
            <a:headEnd/>
            <a:tailEnd/>
          </a:ln>
        </p:spPr>
        <p:txBody>
          <a:bodyPr/>
          <a:lstStyle/>
          <a:p>
            <a:endParaRPr lang="en-US"/>
          </a:p>
        </p:txBody>
      </p:sp>
      <p:sp>
        <p:nvSpPr>
          <p:cNvPr id="22540" name="Freeform 12"/>
          <p:cNvSpPr>
            <a:spLocks noChangeArrowheads="1"/>
          </p:cNvSpPr>
          <p:nvPr/>
        </p:nvSpPr>
        <p:spPr bwMode="auto">
          <a:xfrm>
            <a:off x="4646613" y="1163638"/>
            <a:ext cx="1358900" cy="790575"/>
          </a:xfrm>
          <a:custGeom>
            <a:avLst/>
            <a:gdLst/>
            <a:ahLst/>
            <a:cxnLst>
              <a:cxn ang="0">
                <a:pos x="856" y="131"/>
              </a:cxn>
              <a:cxn ang="0">
                <a:pos x="670" y="0"/>
              </a:cxn>
              <a:cxn ang="0">
                <a:pos x="193" y="272"/>
              </a:cxn>
              <a:cxn ang="0">
                <a:pos x="125" y="205"/>
              </a:cxn>
              <a:cxn ang="0">
                <a:pos x="0" y="493"/>
              </a:cxn>
              <a:cxn ang="0">
                <a:pos x="428" y="498"/>
              </a:cxn>
              <a:cxn ang="0">
                <a:pos x="343" y="422"/>
              </a:cxn>
              <a:cxn ang="0">
                <a:pos x="856" y="131"/>
              </a:cxn>
            </a:cxnLst>
            <a:rect l="0" t="0" r="r" b="b"/>
            <a:pathLst>
              <a:path w="856" h="498">
                <a:moveTo>
                  <a:pt x="856" y="131"/>
                </a:moveTo>
                <a:lnTo>
                  <a:pt x="670" y="0"/>
                </a:lnTo>
                <a:lnTo>
                  <a:pt x="193" y="272"/>
                </a:lnTo>
                <a:lnTo>
                  <a:pt x="125" y="205"/>
                </a:lnTo>
                <a:lnTo>
                  <a:pt x="0" y="493"/>
                </a:lnTo>
                <a:lnTo>
                  <a:pt x="428" y="498"/>
                </a:lnTo>
                <a:lnTo>
                  <a:pt x="343" y="422"/>
                </a:lnTo>
                <a:lnTo>
                  <a:pt x="856" y="131"/>
                </a:lnTo>
                <a:close/>
              </a:path>
            </a:pathLst>
          </a:custGeom>
          <a:solidFill>
            <a:srgbClr val="FFFFFF"/>
          </a:solidFill>
          <a:ln w="1664">
            <a:solidFill>
              <a:srgbClr val="000000"/>
            </a:solidFill>
            <a:prstDash val="solid"/>
            <a:round/>
            <a:headEnd/>
            <a:tailEnd/>
          </a:ln>
        </p:spPr>
        <p:txBody>
          <a:bodyPr/>
          <a:lstStyle/>
          <a:p>
            <a:endParaRPr lang="en-US"/>
          </a:p>
        </p:txBody>
      </p:sp>
      <p:sp>
        <p:nvSpPr>
          <p:cNvPr id="22541" name="Freeform 13"/>
          <p:cNvSpPr>
            <a:spLocks noChangeArrowheads="1"/>
          </p:cNvSpPr>
          <p:nvPr/>
        </p:nvSpPr>
        <p:spPr bwMode="auto">
          <a:xfrm>
            <a:off x="3794125" y="1706563"/>
            <a:ext cx="1331913" cy="1352550"/>
          </a:xfrm>
          <a:custGeom>
            <a:avLst/>
            <a:gdLst/>
            <a:ahLst/>
            <a:cxnLst>
              <a:cxn ang="0">
                <a:pos x="0" y="0"/>
              </a:cxn>
              <a:cxn ang="0">
                <a:pos x="839" y="852"/>
              </a:cxn>
            </a:cxnLst>
            <a:rect l="0" t="0" r="r" b="b"/>
            <a:pathLst>
              <a:path w="839" h="852">
                <a:moveTo>
                  <a:pt x="0" y="0"/>
                </a:moveTo>
                <a:lnTo>
                  <a:pt x="839" y="852"/>
                </a:lnTo>
              </a:path>
            </a:pathLst>
          </a:custGeom>
          <a:noFill/>
          <a:ln w="133072">
            <a:solidFill>
              <a:srgbClr val="000000"/>
            </a:solidFill>
            <a:prstDash val="solid"/>
            <a:round/>
            <a:headEnd/>
            <a:tailEnd/>
          </a:ln>
        </p:spPr>
        <p:txBody>
          <a:bodyPr/>
          <a:lstStyle/>
          <a:p>
            <a:endParaRPr lang="en-US"/>
          </a:p>
        </p:txBody>
      </p:sp>
      <p:sp>
        <p:nvSpPr>
          <p:cNvPr id="22542" name="Freeform 14"/>
          <p:cNvSpPr>
            <a:spLocks noChangeArrowheads="1"/>
          </p:cNvSpPr>
          <p:nvPr/>
        </p:nvSpPr>
        <p:spPr bwMode="auto">
          <a:xfrm>
            <a:off x="3748088" y="1612900"/>
            <a:ext cx="1331912" cy="1352550"/>
          </a:xfrm>
          <a:custGeom>
            <a:avLst/>
            <a:gdLst/>
            <a:ahLst/>
            <a:cxnLst>
              <a:cxn ang="0">
                <a:pos x="0" y="0"/>
              </a:cxn>
              <a:cxn ang="0">
                <a:pos x="839" y="852"/>
              </a:cxn>
            </a:cxnLst>
            <a:rect l="0" t="0" r="r" b="b"/>
            <a:pathLst>
              <a:path w="839" h="852">
                <a:moveTo>
                  <a:pt x="0" y="0"/>
                </a:moveTo>
                <a:lnTo>
                  <a:pt x="839" y="852"/>
                </a:lnTo>
              </a:path>
            </a:pathLst>
          </a:custGeom>
          <a:noFill/>
          <a:ln w="133072">
            <a:solidFill>
              <a:srgbClr val="FFFFFF"/>
            </a:solidFill>
            <a:prstDash val="solid"/>
            <a:round/>
            <a:headEnd/>
            <a:tailEnd/>
          </a:ln>
        </p:spPr>
        <p:txBody>
          <a:bodyPr/>
          <a:lstStyle/>
          <a:p>
            <a:endParaRPr lang="en-US"/>
          </a:p>
        </p:txBody>
      </p:sp>
      <p:sp>
        <p:nvSpPr>
          <p:cNvPr id="22543" name="Freeform 15"/>
          <p:cNvSpPr>
            <a:spLocks noChangeArrowheads="1"/>
          </p:cNvSpPr>
          <p:nvPr/>
        </p:nvSpPr>
        <p:spPr bwMode="auto">
          <a:xfrm>
            <a:off x="2671763" y="4227513"/>
            <a:ext cx="1601787" cy="1905000"/>
          </a:xfrm>
          <a:custGeom>
            <a:avLst/>
            <a:gdLst/>
            <a:ahLst/>
            <a:cxnLst>
              <a:cxn ang="0">
                <a:pos x="36" y="1135"/>
              </a:cxn>
              <a:cxn ang="0">
                <a:pos x="79" y="1060"/>
              </a:cxn>
              <a:cxn ang="0">
                <a:pos x="125" y="984"/>
              </a:cxn>
              <a:cxn ang="0">
                <a:pos x="172" y="909"/>
              </a:cxn>
              <a:cxn ang="0">
                <a:pos x="219" y="835"/>
              </a:cxn>
              <a:cxn ang="0">
                <a:pos x="266" y="764"/>
              </a:cxn>
              <a:cxn ang="0">
                <a:pos x="312" y="696"/>
              </a:cxn>
              <a:cxn ang="0">
                <a:pos x="355" y="633"/>
              </a:cxn>
              <a:cxn ang="0">
                <a:pos x="396" y="576"/>
              </a:cxn>
              <a:cxn ang="0">
                <a:pos x="431" y="526"/>
              </a:cxn>
              <a:cxn ang="0">
                <a:pos x="462" y="483"/>
              </a:cxn>
              <a:cxn ang="0">
                <a:pos x="487" y="449"/>
              </a:cxn>
              <a:cxn ang="0">
                <a:pos x="504" y="426"/>
              </a:cxn>
              <a:cxn ang="0">
                <a:pos x="513" y="413"/>
              </a:cxn>
              <a:cxn ang="0">
                <a:pos x="523" y="421"/>
              </a:cxn>
              <a:cxn ang="0">
                <a:pos x="583" y="495"/>
              </a:cxn>
              <a:cxn ang="0">
                <a:pos x="678" y="427"/>
              </a:cxn>
              <a:cxn ang="0">
                <a:pos x="783" y="343"/>
              </a:cxn>
              <a:cxn ang="0">
                <a:pos x="856" y="286"/>
              </a:cxn>
              <a:cxn ang="0">
                <a:pos x="904" y="250"/>
              </a:cxn>
              <a:cxn ang="0">
                <a:pos x="931" y="230"/>
              </a:cxn>
              <a:cxn ang="0">
                <a:pos x="943" y="222"/>
              </a:cxn>
              <a:cxn ang="0">
                <a:pos x="946" y="220"/>
              </a:cxn>
              <a:cxn ang="0">
                <a:pos x="934" y="181"/>
              </a:cxn>
              <a:cxn ang="0">
                <a:pos x="912" y="110"/>
              </a:cxn>
              <a:cxn ang="0">
                <a:pos x="893" y="49"/>
              </a:cxn>
              <a:cxn ang="0">
                <a:pos x="877" y="0"/>
              </a:cxn>
              <a:cxn ang="0">
                <a:pos x="882" y="3"/>
              </a:cxn>
              <a:cxn ang="0">
                <a:pos x="892" y="11"/>
              </a:cxn>
              <a:cxn ang="0">
                <a:pos x="907" y="25"/>
              </a:cxn>
              <a:cxn ang="0">
                <a:pos x="924" y="43"/>
              </a:cxn>
              <a:cxn ang="0">
                <a:pos x="944" y="65"/>
              </a:cxn>
              <a:cxn ang="0">
                <a:pos x="963" y="93"/>
              </a:cxn>
              <a:cxn ang="0">
                <a:pos x="980" y="125"/>
              </a:cxn>
              <a:cxn ang="0">
                <a:pos x="995" y="161"/>
              </a:cxn>
              <a:cxn ang="0">
                <a:pos x="1005" y="202"/>
              </a:cxn>
              <a:cxn ang="0">
                <a:pos x="1009" y="247"/>
              </a:cxn>
              <a:cxn ang="0">
                <a:pos x="1006" y="296"/>
              </a:cxn>
              <a:cxn ang="0">
                <a:pos x="993" y="349"/>
              </a:cxn>
              <a:cxn ang="0">
                <a:pos x="970" y="406"/>
              </a:cxn>
              <a:cxn ang="0">
                <a:pos x="935" y="466"/>
              </a:cxn>
              <a:cxn ang="0">
                <a:pos x="886" y="531"/>
              </a:cxn>
              <a:cxn ang="0">
                <a:pos x="823" y="599"/>
              </a:cxn>
              <a:cxn ang="0">
                <a:pos x="742" y="671"/>
              </a:cxn>
              <a:cxn ang="0">
                <a:pos x="769" y="723"/>
              </a:cxn>
              <a:cxn ang="0">
                <a:pos x="805" y="768"/>
              </a:cxn>
              <a:cxn ang="0">
                <a:pos x="796" y="772"/>
              </a:cxn>
              <a:cxn ang="0">
                <a:pos x="774" y="782"/>
              </a:cxn>
              <a:cxn ang="0">
                <a:pos x="740" y="798"/>
              </a:cxn>
              <a:cxn ang="0">
                <a:pos x="696" y="820"/>
              </a:cxn>
              <a:cxn ang="0">
                <a:pos x="643" y="846"/>
              </a:cxn>
              <a:cxn ang="0">
                <a:pos x="582" y="876"/>
              </a:cxn>
              <a:cxn ang="0">
                <a:pos x="515" y="910"/>
              </a:cxn>
              <a:cxn ang="0">
                <a:pos x="444" y="947"/>
              </a:cxn>
              <a:cxn ang="0">
                <a:pos x="368" y="986"/>
              </a:cxn>
              <a:cxn ang="0">
                <a:pos x="291" y="1028"/>
              </a:cxn>
              <a:cxn ang="0">
                <a:pos x="214" y="1071"/>
              </a:cxn>
              <a:cxn ang="0">
                <a:pos x="137" y="1115"/>
              </a:cxn>
              <a:cxn ang="0">
                <a:pos x="63" y="1160"/>
              </a:cxn>
              <a:cxn ang="0">
                <a:pos x="0" y="1200"/>
              </a:cxn>
            </a:cxnLst>
            <a:rect l="0" t="0" r="r" b="b"/>
            <a:pathLst>
              <a:path w="1009" h="1200">
                <a:moveTo>
                  <a:pt x="0" y="1200"/>
                </a:moveTo>
                <a:lnTo>
                  <a:pt x="4" y="1192"/>
                </a:lnTo>
                <a:lnTo>
                  <a:pt x="9" y="1184"/>
                </a:lnTo>
                <a:lnTo>
                  <a:pt x="13" y="1176"/>
                </a:lnTo>
                <a:lnTo>
                  <a:pt x="17" y="1168"/>
                </a:lnTo>
                <a:lnTo>
                  <a:pt x="22" y="1159"/>
                </a:lnTo>
                <a:lnTo>
                  <a:pt x="26" y="1151"/>
                </a:lnTo>
                <a:lnTo>
                  <a:pt x="31" y="1143"/>
                </a:lnTo>
                <a:lnTo>
                  <a:pt x="36" y="1135"/>
                </a:lnTo>
                <a:lnTo>
                  <a:pt x="40" y="1126"/>
                </a:lnTo>
                <a:lnTo>
                  <a:pt x="45" y="1118"/>
                </a:lnTo>
                <a:lnTo>
                  <a:pt x="50" y="1110"/>
                </a:lnTo>
                <a:lnTo>
                  <a:pt x="54" y="1101"/>
                </a:lnTo>
                <a:lnTo>
                  <a:pt x="59" y="1093"/>
                </a:lnTo>
                <a:lnTo>
                  <a:pt x="64" y="1085"/>
                </a:lnTo>
                <a:lnTo>
                  <a:pt x="69" y="1076"/>
                </a:lnTo>
                <a:lnTo>
                  <a:pt x="74" y="1068"/>
                </a:lnTo>
                <a:lnTo>
                  <a:pt x="79" y="1060"/>
                </a:lnTo>
                <a:lnTo>
                  <a:pt x="84" y="1051"/>
                </a:lnTo>
                <a:lnTo>
                  <a:pt x="89" y="1043"/>
                </a:lnTo>
                <a:lnTo>
                  <a:pt x="94" y="1034"/>
                </a:lnTo>
                <a:lnTo>
                  <a:pt x="99" y="1026"/>
                </a:lnTo>
                <a:lnTo>
                  <a:pt x="104" y="1018"/>
                </a:lnTo>
                <a:lnTo>
                  <a:pt x="109" y="1009"/>
                </a:lnTo>
                <a:lnTo>
                  <a:pt x="114" y="1001"/>
                </a:lnTo>
                <a:lnTo>
                  <a:pt x="119" y="992"/>
                </a:lnTo>
                <a:lnTo>
                  <a:pt x="125" y="984"/>
                </a:lnTo>
                <a:lnTo>
                  <a:pt x="130" y="976"/>
                </a:lnTo>
                <a:lnTo>
                  <a:pt x="135" y="967"/>
                </a:lnTo>
                <a:lnTo>
                  <a:pt x="140" y="959"/>
                </a:lnTo>
                <a:lnTo>
                  <a:pt x="145" y="950"/>
                </a:lnTo>
                <a:lnTo>
                  <a:pt x="151" y="942"/>
                </a:lnTo>
                <a:lnTo>
                  <a:pt x="156" y="934"/>
                </a:lnTo>
                <a:lnTo>
                  <a:pt x="161" y="925"/>
                </a:lnTo>
                <a:lnTo>
                  <a:pt x="166" y="917"/>
                </a:lnTo>
                <a:lnTo>
                  <a:pt x="172" y="909"/>
                </a:lnTo>
                <a:lnTo>
                  <a:pt x="177" y="900"/>
                </a:lnTo>
                <a:lnTo>
                  <a:pt x="182" y="892"/>
                </a:lnTo>
                <a:lnTo>
                  <a:pt x="188" y="884"/>
                </a:lnTo>
                <a:lnTo>
                  <a:pt x="193" y="876"/>
                </a:lnTo>
                <a:lnTo>
                  <a:pt x="198" y="867"/>
                </a:lnTo>
                <a:lnTo>
                  <a:pt x="203" y="859"/>
                </a:lnTo>
                <a:lnTo>
                  <a:pt x="209" y="851"/>
                </a:lnTo>
                <a:lnTo>
                  <a:pt x="214" y="843"/>
                </a:lnTo>
                <a:lnTo>
                  <a:pt x="219" y="835"/>
                </a:lnTo>
                <a:lnTo>
                  <a:pt x="225" y="827"/>
                </a:lnTo>
                <a:lnTo>
                  <a:pt x="230" y="819"/>
                </a:lnTo>
                <a:lnTo>
                  <a:pt x="235" y="811"/>
                </a:lnTo>
                <a:lnTo>
                  <a:pt x="240" y="803"/>
                </a:lnTo>
                <a:lnTo>
                  <a:pt x="246" y="795"/>
                </a:lnTo>
                <a:lnTo>
                  <a:pt x="251" y="787"/>
                </a:lnTo>
                <a:lnTo>
                  <a:pt x="256" y="779"/>
                </a:lnTo>
                <a:lnTo>
                  <a:pt x="261" y="771"/>
                </a:lnTo>
                <a:lnTo>
                  <a:pt x="266" y="764"/>
                </a:lnTo>
                <a:lnTo>
                  <a:pt x="272" y="756"/>
                </a:lnTo>
                <a:lnTo>
                  <a:pt x="277" y="748"/>
                </a:lnTo>
                <a:lnTo>
                  <a:pt x="282" y="741"/>
                </a:lnTo>
                <a:lnTo>
                  <a:pt x="287" y="733"/>
                </a:lnTo>
                <a:lnTo>
                  <a:pt x="292" y="726"/>
                </a:lnTo>
                <a:lnTo>
                  <a:pt x="297" y="718"/>
                </a:lnTo>
                <a:lnTo>
                  <a:pt x="302" y="711"/>
                </a:lnTo>
                <a:lnTo>
                  <a:pt x="307" y="703"/>
                </a:lnTo>
                <a:lnTo>
                  <a:pt x="312" y="696"/>
                </a:lnTo>
                <a:lnTo>
                  <a:pt x="317" y="689"/>
                </a:lnTo>
                <a:lnTo>
                  <a:pt x="322" y="682"/>
                </a:lnTo>
                <a:lnTo>
                  <a:pt x="327" y="675"/>
                </a:lnTo>
                <a:lnTo>
                  <a:pt x="332" y="668"/>
                </a:lnTo>
                <a:lnTo>
                  <a:pt x="337" y="661"/>
                </a:lnTo>
                <a:lnTo>
                  <a:pt x="341" y="654"/>
                </a:lnTo>
                <a:lnTo>
                  <a:pt x="346" y="647"/>
                </a:lnTo>
                <a:lnTo>
                  <a:pt x="351" y="640"/>
                </a:lnTo>
                <a:lnTo>
                  <a:pt x="355" y="633"/>
                </a:lnTo>
                <a:lnTo>
                  <a:pt x="360" y="627"/>
                </a:lnTo>
                <a:lnTo>
                  <a:pt x="365" y="620"/>
                </a:lnTo>
                <a:lnTo>
                  <a:pt x="369" y="613"/>
                </a:lnTo>
                <a:lnTo>
                  <a:pt x="374" y="607"/>
                </a:lnTo>
                <a:lnTo>
                  <a:pt x="378" y="601"/>
                </a:lnTo>
                <a:lnTo>
                  <a:pt x="383" y="594"/>
                </a:lnTo>
                <a:lnTo>
                  <a:pt x="387" y="588"/>
                </a:lnTo>
                <a:lnTo>
                  <a:pt x="391" y="582"/>
                </a:lnTo>
                <a:lnTo>
                  <a:pt x="396" y="576"/>
                </a:lnTo>
                <a:lnTo>
                  <a:pt x="400" y="570"/>
                </a:lnTo>
                <a:lnTo>
                  <a:pt x="404" y="564"/>
                </a:lnTo>
                <a:lnTo>
                  <a:pt x="408" y="558"/>
                </a:lnTo>
                <a:lnTo>
                  <a:pt x="412" y="553"/>
                </a:lnTo>
                <a:lnTo>
                  <a:pt x="416" y="547"/>
                </a:lnTo>
                <a:lnTo>
                  <a:pt x="420" y="542"/>
                </a:lnTo>
                <a:lnTo>
                  <a:pt x="424" y="536"/>
                </a:lnTo>
                <a:lnTo>
                  <a:pt x="428" y="531"/>
                </a:lnTo>
                <a:lnTo>
                  <a:pt x="431" y="526"/>
                </a:lnTo>
                <a:lnTo>
                  <a:pt x="435" y="520"/>
                </a:lnTo>
                <a:lnTo>
                  <a:pt x="439" y="515"/>
                </a:lnTo>
                <a:lnTo>
                  <a:pt x="442" y="510"/>
                </a:lnTo>
                <a:lnTo>
                  <a:pt x="446" y="506"/>
                </a:lnTo>
                <a:lnTo>
                  <a:pt x="449" y="501"/>
                </a:lnTo>
                <a:lnTo>
                  <a:pt x="452" y="496"/>
                </a:lnTo>
                <a:lnTo>
                  <a:pt x="456" y="492"/>
                </a:lnTo>
                <a:lnTo>
                  <a:pt x="459" y="487"/>
                </a:lnTo>
                <a:lnTo>
                  <a:pt x="462" y="483"/>
                </a:lnTo>
                <a:lnTo>
                  <a:pt x="465" y="479"/>
                </a:lnTo>
                <a:lnTo>
                  <a:pt x="468" y="475"/>
                </a:lnTo>
                <a:lnTo>
                  <a:pt x="471" y="471"/>
                </a:lnTo>
                <a:lnTo>
                  <a:pt x="474" y="467"/>
                </a:lnTo>
                <a:lnTo>
                  <a:pt x="476" y="463"/>
                </a:lnTo>
                <a:lnTo>
                  <a:pt x="479" y="459"/>
                </a:lnTo>
                <a:lnTo>
                  <a:pt x="482" y="456"/>
                </a:lnTo>
                <a:lnTo>
                  <a:pt x="484" y="453"/>
                </a:lnTo>
                <a:lnTo>
                  <a:pt x="487" y="449"/>
                </a:lnTo>
                <a:lnTo>
                  <a:pt x="489" y="446"/>
                </a:lnTo>
                <a:lnTo>
                  <a:pt x="491" y="443"/>
                </a:lnTo>
                <a:lnTo>
                  <a:pt x="493" y="440"/>
                </a:lnTo>
                <a:lnTo>
                  <a:pt x="495" y="437"/>
                </a:lnTo>
                <a:lnTo>
                  <a:pt x="497" y="435"/>
                </a:lnTo>
                <a:lnTo>
                  <a:pt x="499" y="432"/>
                </a:lnTo>
                <a:lnTo>
                  <a:pt x="501" y="430"/>
                </a:lnTo>
                <a:lnTo>
                  <a:pt x="502" y="428"/>
                </a:lnTo>
                <a:lnTo>
                  <a:pt x="504" y="426"/>
                </a:lnTo>
                <a:lnTo>
                  <a:pt x="505" y="424"/>
                </a:lnTo>
                <a:lnTo>
                  <a:pt x="507" y="422"/>
                </a:lnTo>
                <a:lnTo>
                  <a:pt x="508" y="420"/>
                </a:lnTo>
                <a:lnTo>
                  <a:pt x="509" y="418"/>
                </a:lnTo>
                <a:lnTo>
                  <a:pt x="510" y="417"/>
                </a:lnTo>
                <a:lnTo>
                  <a:pt x="511" y="416"/>
                </a:lnTo>
                <a:lnTo>
                  <a:pt x="512" y="415"/>
                </a:lnTo>
                <a:lnTo>
                  <a:pt x="513" y="414"/>
                </a:lnTo>
                <a:lnTo>
                  <a:pt x="513" y="413"/>
                </a:lnTo>
                <a:lnTo>
                  <a:pt x="514" y="412"/>
                </a:lnTo>
                <a:lnTo>
                  <a:pt x="514" y="412"/>
                </a:lnTo>
                <a:lnTo>
                  <a:pt x="515" y="411"/>
                </a:lnTo>
                <a:lnTo>
                  <a:pt x="515" y="411"/>
                </a:lnTo>
                <a:lnTo>
                  <a:pt x="515" y="411"/>
                </a:lnTo>
                <a:lnTo>
                  <a:pt x="515" y="411"/>
                </a:lnTo>
                <a:lnTo>
                  <a:pt x="516" y="412"/>
                </a:lnTo>
                <a:lnTo>
                  <a:pt x="519" y="416"/>
                </a:lnTo>
                <a:lnTo>
                  <a:pt x="523" y="421"/>
                </a:lnTo>
                <a:lnTo>
                  <a:pt x="529" y="429"/>
                </a:lnTo>
                <a:lnTo>
                  <a:pt x="536" y="437"/>
                </a:lnTo>
                <a:lnTo>
                  <a:pt x="543" y="446"/>
                </a:lnTo>
                <a:lnTo>
                  <a:pt x="551" y="456"/>
                </a:lnTo>
                <a:lnTo>
                  <a:pt x="559" y="465"/>
                </a:lnTo>
                <a:lnTo>
                  <a:pt x="566" y="474"/>
                </a:lnTo>
                <a:lnTo>
                  <a:pt x="573" y="482"/>
                </a:lnTo>
                <a:lnTo>
                  <a:pt x="579" y="490"/>
                </a:lnTo>
                <a:lnTo>
                  <a:pt x="583" y="495"/>
                </a:lnTo>
                <a:lnTo>
                  <a:pt x="586" y="499"/>
                </a:lnTo>
                <a:lnTo>
                  <a:pt x="587" y="500"/>
                </a:lnTo>
                <a:lnTo>
                  <a:pt x="587" y="500"/>
                </a:lnTo>
                <a:lnTo>
                  <a:pt x="604" y="487"/>
                </a:lnTo>
                <a:lnTo>
                  <a:pt x="619" y="474"/>
                </a:lnTo>
                <a:lnTo>
                  <a:pt x="635" y="462"/>
                </a:lnTo>
                <a:lnTo>
                  <a:pt x="650" y="450"/>
                </a:lnTo>
                <a:lnTo>
                  <a:pt x="664" y="438"/>
                </a:lnTo>
                <a:lnTo>
                  <a:pt x="678" y="427"/>
                </a:lnTo>
                <a:lnTo>
                  <a:pt x="691" y="416"/>
                </a:lnTo>
                <a:lnTo>
                  <a:pt x="704" y="406"/>
                </a:lnTo>
                <a:lnTo>
                  <a:pt x="717" y="396"/>
                </a:lnTo>
                <a:lnTo>
                  <a:pt x="729" y="386"/>
                </a:lnTo>
                <a:lnTo>
                  <a:pt x="741" y="377"/>
                </a:lnTo>
                <a:lnTo>
                  <a:pt x="752" y="368"/>
                </a:lnTo>
                <a:lnTo>
                  <a:pt x="763" y="360"/>
                </a:lnTo>
                <a:lnTo>
                  <a:pt x="773" y="351"/>
                </a:lnTo>
                <a:lnTo>
                  <a:pt x="783" y="343"/>
                </a:lnTo>
                <a:lnTo>
                  <a:pt x="793" y="336"/>
                </a:lnTo>
                <a:lnTo>
                  <a:pt x="802" y="328"/>
                </a:lnTo>
                <a:lnTo>
                  <a:pt x="811" y="322"/>
                </a:lnTo>
                <a:lnTo>
                  <a:pt x="819" y="315"/>
                </a:lnTo>
                <a:lnTo>
                  <a:pt x="827" y="308"/>
                </a:lnTo>
                <a:lnTo>
                  <a:pt x="835" y="302"/>
                </a:lnTo>
                <a:lnTo>
                  <a:pt x="843" y="297"/>
                </a:lnTo>
                <a:lnTo>
                  <a:pt x="850" y="291"/>
                </a:lnTo>
                <a:lnTo>
                  <a:pt x="856" y="286"/>
                </a:lnTo>
                <a:lnTo>
                  <a:pt x="863" y="281"/>
                </a:lnTo>
                <a:lnTo>
                  <a:pt x="869" y="276"/>
                </a:lnTo>
                <a:lnTo>
                  <a:pt x="875" y="272"/>
                </a:lnTo>
                <a:lnTo>
                  <a:pt x="880" y="267"/>
                </a:lnTo>
                <a:lnTo>
                  <a:pt x="886" y="263"/>
                </a:lnTo>
                <a:lnTo>
                  <a:pt x="891" y="260"/>
                </a:lnTo>
                <a:lnTo>
                  <a:pt x="895" y="256"/>
                </a:lnTo>
                <a:lnTo>
                  <a:pt x="900" y="253"/>
                </a:lnTo>
                <a:lnTo>
                  <a:pt x="904" y="250"/>
                </a:lnTo>
                <a:lnTo>
                  <a:pt x="908" y="247"/>
                </a:lnTo>
                <a:lnTo>
                  <a:pt x="911" y="244"/>
                </a:lnTo>
                <a:lnTo>
                  <a:pt x="915" y="242"/>
                </a:lnTo>
                <a:lnTo>
                  <a:pt x="918" y="239"/>
                </a:lnTo>
                <a:lnTo>
                  <a:pt x="921" y="237"/>
                </a:lnTo>
                <a:lnTo>
                  <a:pt x="924" y="235"/>
                </a:lnTo>
                <a:lnTo>
                  <a:pt x="926" y="233"/>
                </a:lnTo>
                <a:lnTo>
                  <a:pt x="929" y="232"/>
                </a:lnTo>
                <a:lnTo>
                  <a:pt x="931" y="230"/>
                </a:lnTo>
                <a:lnTo>
                  <a:pt x="933" y="229"/>
                </a:lnTo>
                <a:lnTo>
                  <a:pt x="935" y="227"/>
                </a:lnTo>
                <a:lnTo>
                  <a:pt x="936" y="226"/>
                </a:lnTo>
                <a:lnTo>
                  <a:pt x="938" y="225"/>
                </a:lnTo>
                <a:lnTo>
                  <a:pt x="939" y="224"/>
                </a:lnTo>
                <a:lnTo>
                  <a:pt x="940" y="223"/>
                </a:lnTo>
                <a:lnTo>
                  <a:pt x="941" y="223"/>
                </a:lnTo>
                <a:lnTo>
                  <a:pt x="942" y="222"/>
                </a:lnTo>
                <a:lnTo>
                  <a:pt x="943" y="222"/>
                </a:lnTo>
                <a:lnTo>
                  <a:pt x="944" y="221"/>
                </a:lnTo>
                <a:lnTo>
                  <a:pt x="944" y="221"/>
                </a:lnTo>
                <a:lnTo>
                  <a:pt x="945" y="221"/>
                </a:lnTo>
                <a:lnTo>
                  <a:pt x="945" y="220"/>
                </a:lnTo>
                <a:lnTo>
                  <a:pt x="946" y="220"/>
                </a:lnTo>
                <a:lnTo>
                  <a:pt x="946" y="220"/>
                </a:lnTo>
                <a:lnTo>
                  <a:pt x="946" y="220"/>
                </a:lnTo>
                <a:lnTo>
                  <a:pt x="946" y="220"/>
                </a:lnTo>
                <a:lnTo>
                  <a:pt x="946" y="220"/>
                </a:lnTo>
                <a:lnTo>
                  <a:pt x="946" y="220"/>
                </a:lnTo>
                <a:lnTo>
                  <a:pt x="946" y="220"/>
                </a:lnTo>
                <a:lnTo>
                  <a:pt x="946" y="220"/>
                </a:lnTo>
                <a:lnTo>
                  <a:pt x="946" y="218"/>
                </a:lnTo>
                <a:lnTo>
                  <a:pt x="945" y="215"/>
                </a:lnTo>
                <a:lnTo>
                  <a:pt x="943" y="208"/>
                </a:lnTo>
                <a:lnTo>
                  <a:pt x="940" y="201"/>
                </a:lnTo>
                <a:lnTo>
                  <a:pt x="937" y="191"/>
                </a:lnTo>
                <a:lnTo>
                  <a:pt x="934" y="181"/>
                </a:lnTo>
                <a:lnTo>
                  <a:pt x="931" y="170"/>
                </a:lnTo>
                <a:lnTo>
                  <a:pt x="927" y="159"/>
                </a:lnTo>
                <a:lnTo>
                  <a:pt x="924" y="149"/>
                </a:lnTo>
                <a:lnTo>
                  <a:pt x="921" y="138"/>
                </a:lnTo>
                <a:lnTo>
                  <a:pt x="918" y="129"/>
                </a:lnTo>
                <a:lnTo>
                  <a:pt x="915" y="121"/>
                </a:lnTo>
                <a:lnTo>
                  <a:pt x="914" y="115"/>
                </a:lnTo>
                <a:lnTo>
                  <a:pt x="912" y="111"/>
                </a:lnTo>
                <a:lnTo>
                  <a:pt x="912" y="110"/>
                </a:lnTo>
                <a:lnTo>
                  <a:pt x="912" y="110"/>
                </a:lnTo>
                <a:lnTo>
                  <a:pt x="911" y="109"/>
                </a:lnTo>
                <a:lnTo>
                  <a:pt x="910" y="105"/>
                </a:lnTo>
                <a:lnTo>
                  <a:pt x="908" y="99"/>
                </a:lnTo>
                <a:lnTo>
                  <a:pt x="906" y="91"/>
                </a:lnTo>
                <a:lnTo>
                  <a:pt x="903" y="81"/>
                </a:lnTo>
                <a:lnTo>
                  <a:pt x="900" y="71"/>
                </a:lnTo>
                <a:lnTo>
                  <a:pt x="896" y="60"/>
                </a:lnTo>
                <a:lnTo>
                  <a:pt x="893" y="49"/>
                </a:lnTo>
                <a:lnTo>
                  <a:pt x="889" y="39"/>
                </a:lnTo>
                <a:lnTo>
                  <a:pt x="886" y="29"/>
                </a:lnTo>
                <a:lnTo>
                  <a:pt x="883" y="19"/>
                </a:lnTo>
                <a:lnTo>
                  <a:pt x="881" y="11"/>
                </a:lnTo>
                <a:lnTo>
                  <a:pt x="879" y="5"/>
                </a:lnTo>
                <a:lnTo>
                  <a:pt x="878" y="1"/>
                </a:lnTo>
                <a:lnTo>
                  <a:pt x="877" y="0"/>
                </a:lnTo>
                <a:lnTo>
                  <a:pt x="877" y="0"/>
                </a:lnTo>
                <a:lnTo>
                  <a:pt x="877" y="0"/>
                </a:lnTo>
                <a:lnTo>
                  <a:pt x="877" y="0"/>
                </a:lnTo>
                <a:lnTo>
                  <a:pt x="878" y="0"/>
                </a:lnTo>
                <a:lnTo>
                  <a:pt x="878" y="1"/>
                </a:lnTo>
                <a:lnTo>
                  <a:pt x="878" y="1"/>
                </a:lnTo>
                <a:lnTo>
                  <a:pt x="879" y="1"/>
                </a:lnTo>
                <a:lnTo>
                  <a:pt x="879" y="2"/>
                </a:lnTo>
                <a:lnTo>
                  <a:pt x="880" y="2"/>
                </a:lnTo>
                <a:lnTo>
                  <a:pt x="881" y="3"/>
                </a:lnTo>
                <a:lnTo>
                  <a:pt x="882" y="3"/>
                </a:lnTo>
                <a:lnTo>
                  <a:pt x="883" y="4"/>
                </a:lnTo>
                <a:lnTo>
                  <a:pt x="883" y="5"/>
                </a:lnTo>
                <a:lnTo>
                  <a:pt x="885" y="5"/>
                </a:lnTo>
                <a:lnTo>
                  <a:pt x="886" y="6"/>
                </a:lnTo>
                <a:lnTo>
                  <a:pt x="887" y="7"/>
                </a:lnTo>
                <a:lnTo>
                  <a:pt x="888" y="8"/>
                </a:lnTo>
                <a:lnTo>
                  <a:pt x="889" y="9"/>
                </a:lnTo>
                <a:lnTo>
                  <a:pt x="891" y="10"/>
                </a:lnTo>
                <a:lnTo>
                  <a:pt x="892" y="11"/>
                </a:lnTo>
                <a:lnTo>
                  <a:pt x="893" y="13"/>
                </a:lnTo>
                <a:lnTo>
                  <a:pt x="895" y="14"/>
                </a:lnTo>
                <a:lnTo>
                  <a:pt x="896" y="15"/>
                </a:lnTo>
                <a:lnTo>
                  <a:pt x="898" y="17"/>
                </a:lnTo>
                <a:lnTo>
                  <a:pt x="900" y="18"/>
                </a:lnTo>
                <a:lnTo>
                  <a:pt x="901" y="20"/>
                </a:lnTo>
                <a:lnTo>
                  <a:pt x="903" y="21"/>
                </a:lnTo>
                <a:lnTo>
                  <a:pt x="905" y="23"/>
                </a:lnTo>
                <a:lnTo>
                  <a:pt x="907" y="25"/>
                </a:lnTo>
                <a:lnTo>
                  <a:pt x="909" y="26"/>
                </a:lnTo>
                <a:lnTo>
                  <a:pt x="910" y="28"/>
                </a:lnTo>
                <a:lnTo>
                  <a:pt x="912" y="30"/>
                </a:lnTo>
                <a:lnTo>
                  <a:pt x="914" y="32"/>
                </a:lnTo>
                <a:lnTo>
                  <a:pt x="916" y="34"/>
                </a:lnTo>
                <a:lnTo>
                  <a:pt x="918" y="36"/>
                </a:lnTo>
                <a:lnTo>
                  <a:pt x="920" y="38"/>
                </a:lnTo>
                <a:lnTo>
                  <a:pt x="922" y="40"/>
                </a:lnTo>
                <a:lnTo>
                  <a:pt x="924" y="43"/>
                </a:lnTo>
                <a:lnTo>
                  <a:pt x="927" y="45"/>
                </a:lnTo>
                <a:lnTo>
                  <a:pt x="929" y="47"/>
                </a:lnTo>
                <a:lnTo>
                  <a:pt x="931" y="50"/>
                </a:lnTo>
                <a:lnTo>
                  <a:pt x="933" y="52"/>
                </a:lnTo>
                <a:lnTo>
                  <a:pt x="935" y="55"/>
                </a:lnTo>
                <a:lnTo>
                  <a:pt x="937" y="57"/>
                </a:lnTo>
                <a:lnTo>
                  <a:pt x="939" y="60"/>
                </a:lnTo>
                <a:lnTo>
                  <a:pt x="941" y="63"/>
                </a:lnTo>
                <a:lnTo>
                  <a:pt x="944" y="65"/>
                </a:lnTo>
                <a:lnTo>
                  <a:pt x="946" y="68"/>
                </a:lnTo>
                <a:lnTo>
                  <a:pt x="948" y="71"/>
                </a:lnTo>
                <a:lnTo>
                  <a:pt x="950" y="74"/>
                </a:lnTo>
                <a:lnTo>
                  <a:pt x="952" y="77"/>
                </a:lnTo>
                <a:lnTo>
                  <a:pt x="954" y="80"/>
                </a:lnTo>
                <a:lnTo>
                  <a:pt x="956" y="83"/>
                </a:lnTo>
                <a:lnTo>
                  <a:pt x="959" y="86"/>
                </a:lnTo>
                <a:lnTo>
                  <a:pt x="961" y="89"/>
                </a:lnTo>
                <a:lnTo>
                  <a:pt x="963" y="93"/>
                </a:lnTo>
                <a:lnTo>
                  <a:pt x="965" y="96"/>
                </a:lnTo>
                <a:lnTo>
                  <a:pt x="967" y="99"/>
                </a:lnTo>
                <a:lnTo>
                  <a:pt x="969" y="103"/>
                </a:lnTo>
                <a:lnTo>
                  <a:pt x="971" y="106"/>
                </a:lnTo>
                <a:lnTo>
                  <a:pt x="973" y="110"/>
                </a:lnTo>
                <a:lnTo>
                  <a:pt x="975" y="113"/>
                </a:lnTo>
                <a:lnTo>
                  <a:pt x="977" y="117"/>
                </a:lnTo>
                <a:lnTo>
                  <a:pt x="979" y="121"/>
                </a:lnTo>
                <a:lnTo>
                  <a:pt x="980" y="125"/>
                </a:lnTo>
                <a:lnTo>
                  <a:pt x="982" y="128"/>
                </a:lnTo>
                <a:lnTo>
                  <a:pt x="984" y="132"/>
                </a:lnTo>
                <a:lnTo>
                  <a:pt x="986" y="136"/>
                </a:lnTo>
                <a:lnTo>
                  <a:pt x="987" y="140"/>
                </a:lnTo>
                <a:lnTo>
                  <a:pt x="989" y="144"/>
                </a:lnTo>
                <a:lnTo>
                  <a:pt x="991" y="148"/>
                </a:lnTo>
                <a:lnTo>
                  <a:pt x="992" y="153"/>
                </a:lnTo>
                <a:lnTo>
                  <a:pt x="994" y="157"/>
                </a:lnTo>
                <a:lnTo>
                  <a:pt x="995" y="161"/>
                </a:lnTo>
                <a:lnTo>
                  <a:pt x="996" y="165"/>
                </a:lnTo>
                <a:lnTo>
                  <a:pt x="998" y="170"/>
                </a:lnTo>
                <a:lnTo>
                  <a:pt x="999" y="174"/>
                </a:lnTo>
                <a:lnTo>
                  <a:pt x="1000" y="179"/>
                </a:lnTo>
                <a:lnTo>
                  <a:pt x="1001" y="183"/>
                </a:lnTo>
                <a:lnTo>
                  <a:pt x="1002" y="188"/>
                </a:lnTo>
                <a:lnTo>
                  <a:pt x="1003" y="192"/>
                </a:lnTo>
                <a:lnTo>
                  <a:pt x="1004" y="197"/>
                </a:lnTo>
                <a:lnTo>
                  <a:pt x="1005" y="202"/>
                </a:lnTo>
                <a:lnTo>
                  <a:pt x="1006" y="206"/>
                </a:lnTo>
                <a:lnTo>
                  <a:pt x="1006" y="211"/>
                </a:lnTo>
                <a:lnTo>
                  <a:pt x="1007" y="216"/>
                </a:lnTo>
                <a:lnTo>
                  <a:pt x="1008" y="221"/>
                </a:lnTo>
                <a:lnTo>
                  <a:pt x="1008" y="226"/>
                </a:lnTo>
                <a:lnTo>
                  <a:pt x="1008" y="231"/>
                </a:lnTo>
                <a:lnTo>
                  <a:pt x="1009" y="236"/>
                </a:lnTo>
                <a:lnTo>
                  <a:pt x="1009" y="241"/>
                </a:lnTo>
                <a:lnTo>
                  <a:pt x="1009" y="247"/>
                </a:lnTo>
                <a:lnTo>
                  <a:pt x="1009" y="252"/>
                </a:lnTo>
                <a:lnTo>
                  <a:pt x="1009" y="257"/>
                </a:lnTo>
                <a:lnTo>
                  <a:pt x="1009" y="262"/>
                </a:lnTo>
                <a:lnTo>
                  <a:pt x="1009" y="268"/>
                </a:lnTo>
                <a:lnTo>
                  <a:pt x="1008" y="273"/>
                </a:lnTo>
                <a:lnTo>
                  <a:pt x="1008" y="279"/>
                </a:lnTo>
                <a:lnTo>
                  <a:pt x="1007" y="284"/>
                </a:lnTo>
                <a:lnTo>
                  <a:pt x="1006" y="290"/>
                </a:lnTo>
                <a:lnTo>
                  <a:pt x="1006" y="296"/>
                </a:lnTo>
                <a:lnTo>
                  <a:pt x="1005" y="301"/>
                </a:lnTo>
                <a:lnTo>
                  <a:pt x="1004" y="307"/>
                </a:lnTo>
                <a:lnTo>
                  <a:pt x="1002" y="313"/>
                </a:lnTo>
                <a:lnTo>
                  <a:pt x="1001" y="319"/>
                </a:lnTo>
                <a:lnTo>
                  <a:pt x="1000" y="325"/>
                </a:lnTo>
                <a:lnTo>
                  <a:pt x="998" y="331"/>
                </a:lnTo>
                <a:lnTo>
                  <a:pt x="997" y="337"/>
                </a:lnTo>
                <a:lnTo>
                  <a:pt x="995" y="343"/>
                </a:lnTo>
                <a:lnTo>
                  <a:pt x="993" y="349"/>
                </a:lnTo>
                <a:lnTo>
                  <a:pt x="991" y="355"/>
                </a:lnTo>
                <a:lnTo>
                  <a:pt x="989" y="361"/>
                </a:lnTo>
                <a:lnTo>
                  <a:pt x="987" y="367"/>
                </a:lnTo>
                <a:lnTo>
                  <a:pt x="984" y="374"/>
                </a:lnTo>
                <a:lnTo>
                  <a:pt x="982" y="380"/>
                </a:lnTo>
                <a:lnTo>
                  <a:pt x="979" y="386"/>
                </a:lnTo>
                <a:lnTo>
                  <a:pt x="976" y="393"/>
                </a:lnTo>
                <a:lnTo>
                  <a:pt x="973" y="399"/>
                </a:lnTo>
                <a:lnTo>
                  <a:pt x="970" y="406"/>
                </a:lnTo>
                <a:lnTo>
                  <a:pt x="967" y="412"/>
                </a:lnTo>
                <a:lnTo>
                  <a:pt x="963" y="419"/>
                </a:lnTo>
                <a:lnTo>
                  <a:pt x="960" y="426"/>
                </a:lnTo>
                <a:lnTo>
                  <a:pt x="956" y="432"/>
                </a:lnTo>
                <a:lnTo>
                  <a:pt x="952" y="439"/>
                </a:lnTo>
                <a:lnTo>
                  <a:pt x="948" y="446"/>
                </a:lnTo>
                <a:lnTo>
                  <a:pt x="944" y="453"/>
                </a:lnTo>
                <a:lnTo>
                  <a:pt x="939" y="460"/>
                </a:lnTo>
                <a:lnTo>
                  <a:pt x="935" y="466"/>
                </a:lnTo>
                <a:lnTo>
                  <a:pt x="930" y="473"/>
                </a:lnTo>
                <a:lnTo>
                  <a:pt x="925" y="480"/>
                </a:lnTo>
                <a:lnTo>
                  <a:pt x="920" y="488"/>
                </a:lnTo>
                <a:lnTo>
                  <a:pt x="915" y="495"/>
                </a:lnTo>
                <a:lnTo>
                  <a:pt x="910" y="502"/>
                </a:lnTo>
                <a:lnTo>
                  <a:pt x="904" y="509"/>
                </a:lnTo>
                <a:lnTo>
                  <a:pt x="898" y="516"/>
                </a:lnTo>
                <a:lnTo>
                  <a:pt x="892" y="524"/>
                </a:lnTo>
                <a:lnTo>
                  <a:pt x="886" y="531"/>
                </a:lnTo>
                <a:lnTo>
                  <a:pt x="880" y="538"/>
                </a:lnTo>
                <a:lnTo>
                  <a:pt x="873" y="546"/>
                </a:lnTo>
                <a:lnTo>
                  <a:pt x="867" y="553"/>
                </a:lnTo>
                <a:lnTo>
                  <a:pt x="860" y="561"/>
                </a:lnTo>
                <a:lnTo>
                  <a:pt x="853" y="568"/>
                </a:lnTo>
                <a:lnTo>
                  <a:pt x="846" y="576"/>
                </a:lnTo>
                <a:lnTo>
                  <a:pt x="838" y="584"/>
                </a:lnTo>
                <a:lnTo>
                  <a:pt x="830" y="591"/>
                </a:lnTo>
                <a:lnTo>
                  <a:pt x="823" y="599"/>
                </a:lnTo>
                <a:lnTo>
                  <a:pt x="814" y="607"/>
                </a:lnTo>
                <a:lnTo>
                  <a:pt x="806" y="615"/>
                </a:lnTo>
                <a:lnTo>
                  <a:pt x="798" y="622"/>
                </a:lnTo>
                <a:lnTo>
                  <a:pt x="789" y="630"/>
                </a:lnTo>
                <a:lnTo>
                  <a:pt x="780" y="638"/>
                </a:lnTo>
                <a:lnTo>
                  <a:pt x="771" y="646"/>
                </a:lnTo>
                <a:lnTo>
                  <a:pt x="762" y="654"/>
                </a:lnTo>
                <a:lnTo>
                  <a:pt x="752" y="662"/>
                </a:lnTo>
                <a:lnTo>
                  <a:pt x="742" y="671"/>
                </a:lnTo>
                <a:lnTo>
                  <a:pt x="732" y="679"/>
                </a:lnTo>
                <a:lnTo>
                  <a:pt x="732" y="679"/>
                </a:lnTo>
                <a:lnTo>
                  <a:pt x="733" y="680"/>
                </a:lnTo>
                <a:lnTo>
                  <a:pt x="736" y="684"/>
                </a:lnTo>
                <a:lnTo>
                  <a:pt x="741" y="689"/>
                </a:lnTo>
                <a:lnTo>
                  <a:pt x="747" y="696"/>
                </a:lnTo>
                <a:lnTo>
                  <a:pt x="753" y="705"/>
                </a:lnTo>
                <a:lnTo>
                  <a:pt x="761" y="714"/>
                </a:lnTo>
                <a:lnTo>
                  <a:pt x="769" y="723"/>
                </a:lnTo>
                <a:lnTo>
                  <a:pt x="776" y="733"/>
                </a:lnTo>
                <a:lnTo>
                  <a:pt x="784" y="742"/>
                </a:lnTo>
                <a:lnTo>
                  <a:pt x="790" y="750"/>
                </a:lnTo>
                <a:lnTo>
                  <a:pt x="796" y="757"/>
                </a:lnTo>
                <a:lnTo>
                  <a:pt x="801" y="763"/>
                </a:lnTo>
                <a:lnTo>
                  <a:pt x="804" y="767"/>
                </a:lnTo>
                <a:lnTo>
                  <a:pt x="805" y="768"/>
                </a:lnTo>
                <a:lnTo>
                  <a:pt x="805" y="768"/>
                </a:lnTo>
                <a:lnTo>
                  <a:pt x="805" y="768"/>
                </a:lnTo>
                <a:lnTo>
                  <a:pt x="804" y="768"/>
                </a:lnTo>
                <a:lnTo>
                  <a:pt x="804" y="768"/>
                </a:lnTo>
                <a:lnTo>
                  <a:pt x="803" y="769"/>
                </a:lnTo>
                <a:lnTo>
                  <a:pt x="803" y="769"/>
                </a:lnTo>
                <a:lnTo>
                  <a:pt x="802" y="770"/>
                </a:lnTo>
                <a:lnTo>
                  <a:pt x="800" y="770"/>
                </a:lnTo>
                <a:lnTo>
                  <a:pt x="799" y="771"/>
                </a:lnTo>
                <a:lnTo>
                  <a:pt x="798" y="771"/>
                </a:lnTo>
                <a:lnTo>
                  <a:pt x="796" y="772"/>
                </a:lnTo>
                <a:lnTo>
                  <a:pt x="794" y="773"/>
                </a:lnTo>
                <a:lnTo>
                  <a:pt x="792" y="774"/>
                </a:lnTo>
                <a:lnTo>
                  <a:pt x="790" y="775"/>
                </a:lnTo>
                <a:lnTo>
                  <a:pt x="788" y="776"/>
                </a:lnTo>
                <a:lnTo>
                  <a:pt x="785" y="777"/>
                </a:lnTo>
                <a:lnTo>
                  <a:pt x="783" y="778"/>
                </a:lnTo>
                <a:lnTo>
                  <a:pt x="780" y="780"/>
                </a:lnTo>
                <a:lnTo>
                  <a:pt x="777" y="781"/>
                </a:lnTo>
                <a:lnTo>
                  <a:pt x="774" y="782"/>
                </a:lnTo>
                <a:lnTo>
                  <a:pt x="771" y="784"/>
                </a:lnTo>
                <a:lnTo>
                  <a:pt x="768" y="786"/>
                </a:lnTo>
                <a:lnTo>
                  <a:pt x="764" y="787"/>
                </a:lnTo>
                <a:lnTo>
                  <a:pt x="760" y="789"/>
                </a:lnTo>
                <a:lnTo>
                  <a:pt x="757" y="791"/>
                </a:lnTo>
                <a:lnTo>
                  <a:pt x="753" y="793"/>
                </a:lnTo>
                <a:lnTo>
                  <a:pt x="749" y="794"/>
                </a:lnTo>
                <a:lnTo>
                  <a:pt x="745" y="796"/>
                </a:lnTo>
                <a:lnTo>
                  <a:pt x="740" y="798"/>
                </a:lnTo>
                <a:lnTo>
                  <a:pt x="736" y="801"/>
                </a:lnTo>
                <a:lnTo>
                  <a:pt x="731" y="803"/>
                </a:lnTo>
                <a:lnTo>
                  <a:pt x="727" y="805"/>
                </a:lnTo>
                <a:lnTo>
                  <a:pt x="722" y="807"/>
                </a:lnTo>
                <a:lnTo>
                  <a:pt x="717" y="810"/>
                </a:lnTo>
                <a:lnTo>
                  <a:pt x="712" y="812"/>
                </a:lnTo>
                <a:lnTo>
                  <a:pt x="707" y="815"/>
                </a:lnTo>
                <a:lnTo>
                  <a:pt x="701" y="817"/>
                </a:lnTo>
                <a:lnTo>
                  <a:pt x="696" y="820"/>
                </a:lnTo>
                <a:lnTo>
                  <a:pt x="691" y="822"/>
                </a:lnTo>
                <a:lnTo>
                  <a:pt x="685" y="825"/>
                </a:lnTo>
                <a:lnTo>
                  <a:pt x="679" y="828"/>
                </a:lnTo>
                <a:lnTo>
                  <a:pt x="674" y="831"/>
                </a:lnTo>
                <a:lnTo>
                  <a:pt x="668" y="834"/>
                </a:lnTo>
                <a:lnTo>
                  <a:pt x="662" y="837"/>
                </a:lnTo>
                <a:lnTo>
                  <a:pt x="655" y="840"/>
                </a:lnTo>
                <a:lnTo>
                  <a:pt x="649" y="843"/>
                </a:lnTo>
                <a:lnTo>
                  <a:pt x="643" y="846"/>
                </a:lnTo>
                <a:lnTo>
                  <a:pt x="637" y="849"/>
                </a:lnTo>
                <a:lnTo>
                  <a:pt x="630" y="852"/>
                </a:lnTo>
                <a:lnTo>
                  <a:pt x="623" y="855"/>
                </a:lnTo>
                <a:lnTo>
                  <a:pt x="617" y="859"/>
                </a:lnTo>
                <a:lnTo>
                  <a:pt x="610" y="862"/>
                </a:lnTo>
                <a:lnTo>
                  <a:pt x="603" y="865"/>
                </a:lnTo>
                <a:lnTo>
                  <a:pt x="596" y="869"/>
                </a:lnTo>
                <a:lnTo>
                  <a:pt x="589" y="872"/>
                </a:lnTo>
                <a:lnTo>
                  <a:pt x="582" y="876"/>
                </a:lnTo>
                <a:lnTo>
                  <a:pt x="575" y="879"/>
                </a:lnTo>
                <a:lnTo>
                  <a:pt x="568" y="883"/>
                </a:lnTo>
                <a:lnTo>
                  <a:pt x="560" y="887"/>
                </a:lnTo>
                <a:lnTo>
                  <a:pt x="553" y="890"/>
                </a:lnTo>
                <a:lnTo>
                  <a:pt x="546" y="894"/>
                </a:lnTo>
                <a:lnTo>
                  <a:pt x="538" y="898"/>
                </a:lnTo>
                <a:lnTo>
                  <a:pt x="531" y="902"/>
                </a:lnTo>
                <a:lnTo>
                  <a:pt x="523" y="906"/>
                </a:lnTo>
                <a:lnTo>
                  <a:pt x="515" y="910"/>
                </a:lnTo>
                <a:lnTo>
                  <a:pt x="507" y="914"/>
                </a:lnTo>
                <a:lnTo>
                  <a:pt x="500" y="918"/>
                </a:lnTo>
                <a:lnTo>
                  <a:pt x="492" y="922"/>
                </a:lnTo>
                <a:lnTo>
                  <a:pt x="484" y="926"/>
                </a:lnTo>
                <a:lnTo>
                  <a:pt x="476" y="930"/>
                </a:lnTo>
                <a:lnTo>
                  <a:pt x="468" y="934"/>
                </a:lnTo>
                <a:lnTo>
                  <a:pt x="460" y="938"/>
                </a:lnTo>
                <a:lnTo>
                  <a:pt x="452" y="942"/>
                </a:lnTo>
                <a:lnTo>
                  <a:pt x="444" y="947"/>
                </a:lnTo>
                <a:lnTo>
                  <a:pt x="435" y="951"/>
                </a:lnTo>
                <a:lnTo>
                  <a:pt x="427" y="955"/>
                </a:lnTo>
                <a:lnTo>
                  <a:pt x="419" y="959"/>
                </a:lnTo>
                <a:lnTo>
                  <a:pt x="411" y="964"/>
                </a:lnTo>
                <a:lnTo>
                  <a:pt x="402" y="968"/>
                </a:lnTo>
                <a:lnTo>
                  <a:pt x="394" y="973"/>
                </a:lnTo>
                <a:lnTo>
                  <a:pt x="385" y="977"/>
                </a:lnTo>
                <a:lnTo>
                  <a:pt x="377" y="982"/>
                </a:lnTo>
                <a:lnTo>
                  <a:pt x="368" y="986"/>
                </a:lnTo>
                <a:lnTo>
                  <a:pt x="360" y="991"/>
                </a:lnTo>
                <a:lnTo>
                  <a:pt x="351" y="995"/>
                </a:lnTo>
                <a:lnTo>
                  <a:pt x="343" y="1000"/>
                </a:lnTo>
                <a:lnTo>
                  <a:pt x="334" y="1004"/>
                </a:lnTo>
                <a:lnTo>
                  <a:pt x="326" y="1009"/>
                </a:lnTo>
                <a:lnTo>
                  <a:pt x="317" y="1014"/>
                </a:lnTo>
                <a:lnTo>
                  <a:pt x="309" y="1018"/>
                </a:lnTo>
                <a:lnTo>
                  <a:pt x="300" y="1023"/>
                </a:lnTo>
                <a:lnTo>
                  <a:pt x="291" y="1028"/>
                </a:lnTo>
                <a:lnTo>
                  <a:pt x="283" y="1033"/>
                </a:lnTo>
                <a:lnTo>
                  <a:pt x="274" y="1037"/>
                </a:lnTo>
                <a:lnTo>
                  <a:pt x="266" y="1042"/>
                </a:lnTo>
                <a:lnTo>
                  <a:pt x="257" y="1047"/>
                </a:lnTo>
                <a:lnTo>
                  <a:pt x="248" y="1052"/>
                </a:lnTo>
                <a:lnTo>
                  <a:pt x="240" y="1056"/>
                </a:lnTo>
                <a:lnTo>
                  <a:pt x="231" y="1061"/>
                </a:lnTo>
                <a:lnTo>
                  <a:pt x="223" y="1066"/>
                </a:lnTo>
                <a:lnTo>
                  <a:pt x="214" y="1071"/>
                </a:lnTo>
                <a:lnTo>
                  <a:pt x="205" y="1076"/>
                </a:lnTo>
                <a:lnTo>
                  <a:pt x="197" y="1081"/>
                </a:lnTo>
                <a:lnTo>
                  <a:pt x="188" y="1086"/>
                </a:lnTo>
                <a:lnTo>
                  <a:pt x="180" y="1091"/>
                </a:lnTo>
                <a:lnTo>
                  <a:pt x="171" y="1096"/>
                </a:lnTo>
                <a:lnTo>
                  <a:pt x="163" y="1100"/>
                </a:lnTo>
                <a:lnTo>
                  <a:pt x="154" y="1105"/>
                </a:lnTo>
                <a:lnTo>
                  <a:pt x="146" y="1110"/>
                </a:lnTo>
                <a:lnTo>
                  <a:pt x="137" y="1115"/>
                </a:lnTo>
                <a:lnTo>
                  <a:pt x="129" y="1120"/>
                </a:lnTo>
                <a:lnTo>
                  <a:pt x="121" y="1125"/>
                </a:lnTo>
                <a:lnTo>
                  <a:pt x="112" y="1130"/>
                </a:lnTo>
                <a:lnTo>
                  <a:pt x="104" y="1135"/>
                </a:lnTo>
                <a:lnTo>
                  <a:pt x="96" y="1140"/>
                </a:lnTo>
                <a:lnTo>
                  <a:pt x="87" y="1145"/>
                </a:lnTo>
                <a:lnTo>
                  <a:pt x="79" y="1150"/>
                </a:lnTo>
                <a:lnTo>
                  <a:pt x="71" y="1155"/>
                </a:lnTo>
                <a:lnTo>
                  <a:pt x="63" y="1160"/>
                </a:lnTo>
                <a:lnTo>
                  <a:pt x="55" y="1165"/>
                </a:lnTo>
                <a:lnTo>
                  <a:pt x="47" y="1170"/>
                </a:lnTo>
                <a:lnTo>
                  <a:pt x="39" y="1175"/>
                </a:lnTo>
                <a:lnTo>
                  <a:pt x="31" y="1180"/>
                </a:lnTo>
                <a:lnTo>
                  <a:pt x="23" y="1185"/>
                </a:lnTo>
                <a:lnTo>
                  <a:pt x="15" y="1190"/>
                </a:lnTo>
                <a:lnTo>
                  <a:pt x="8" y="1195"/>
                </a:lnTo>
                <a:lnTo>
                  <a:pt x="0" y="1200"/>
                </a:lnTo>
                <a:lnTo>
                  <a:pt x="0" y="1200"/>
                </a:lnTo>
                <a:lnTo>
                  <a:pt x="0" y="1200"/>
                </a:lnTo>
                <a:close/>
              </a:path>
            </a:pathLst>
          </a:custGeom>
          <a:blipFill dpi="0" rotWithShape="0">
            <a:blip r:embed="rId4" cstate="print"/>
            <a:srcRect/>
            <a:tile tx="0" ty="0" sx="100000" sy="100000" flip="none" algn="tl"/>
          </a:blipFill>
          <a:ln w="9525">
            <a:noFill/>
            <a:round/>
            <a:headEnd/>
            <a:tailEnd/>
          </a:ln>
        </p:spPr>
        <p:txBody>
          <a:bodyPr/>
          <a:lstStyle/>
          <a:p>
            <a:endParaRPr lang="en-US"/>
          </a:p>
        </p:txBody>
      </p:sp>
      <p:sp>
        <p:nvSpPr>
          <p:cNvPr id="22544" name="Freeform 16"/>
          <p:cNvSpPr>
            <a:spLocks noChangeArrowheads="1"/>
          </p:cNvSpPr>
          <p:nvPr/>
        </p:nvSpPr>
        <p:spPr bwMode="auto">
          <a:xfrm>
            <a:off x="2625725" y="4133850"/>
            <a:ext cx="1601788" cy="1905000"/>
          </a:xfrm>
          <a:custGeom>
            <a:avLst/>
            <a:gdLst/>
            <a:ahLst/>
            <a:cxnLst>
              <a:cxn ang="0">
                <a:pos x="36" y="1135"/>
              </a:cxn>
              <a:cxn ang="0">
                <a:pos x="79" y="1060"/>
              </a:cxn>
              <a:cxn ang="0">
                <a:pos x="125" y="984"/>
              </a:cxn>
              <a:cxn ang="0">
                <a:pos x="172" y="909"/>
              </a:cxn>
              <a:cxn ang="0">
                <a:pos x="219" y="835"/>
              </a:cxn>
              <a:cxn ang="0">
                <a:pos x="267" y="764"/>
              </a:cxn>
              <a:cxn ang="0">
                <a:pos x="312" y="696"/>
              </a:cxn>
              <a:cxn ang="0">
                <a:pos x="356" y="633"/>
              </a:cxn>
              <a:cxn ang="0">
                <a:pos x="396" y="576"/>
              </a:cxn>
              <a:cxn ang="0">
                <a:pos x="432" y="526"/>
              </a:cxn>
              <a:cxn ang="0">
                <a:pos x="462" y="483"/>
              </a:cxn>
              <a:cxn ang="0">
                <a:pos x="487" y="449"/>
              </a:cxn>
              <a:cxn ang="0">
                <a:pos x="504" y="426"/>
              </a:cxn>
              <a:cxn ang="0">
                <a:pos x="514" y="413"/>
              </a:cxn>
              <a:cxn ang="0">
                <a:pos x="524" y="421"/>
              </a:cxn>
              <a:cxn ang="0">
                <a:pos x="584" y="495"/>
              </a:cxn>
              <a:cxn ang="0">
                <a:pos x="678" y="427"/>
              </a:cxn>
              <a:cxn ang="0">
                <a:pos x="783" y="343"/>
              </a:cxn>
              <a:cxn ang="0">
                <a:pos x="857" y="286"/>
              </a:cxn>
              <a:cxn ang="0">
                <a:pos x="904" y="250"/>
              </a:cxn>
              <a:cxn ang="0">
                <a:pos x="931" y="230"/>
              </a:cxn>
              <a:cxn ang="0">
                <a:pos x="943" y="222"/>
              </a:cxn>
              <a:cxn ang="0">
                <a:pos x="947" y="220"/>
              </a:cxn>
              <a:cxn ang="0">
                <a:pos x="934" y="181"/>
              </a:cxn>
              <a:cxn ang="0">
                <a:pos x="912" y="110"/>
              </a:cxn>
              <a:cxn ang="0">
                <a:pos x="893" y="49"/>
              </a:cxn>
              <a:cxn ang="0">
                <a:pos x="878" y="0"/>
              </a:cxn>
              <a:cxn ang="0">
                <a:pos x="882" y="3"/>
              </a:cxn>
              <a:cxn ang="0">
                <a:pos x="892" y="11"/>
              </a:cxn>
              <a:cxn ang="0">
                <a:pos x="907" y="25"/>
              </a:cxn>
              <a:cxn ang="0">
                <a:pos x="925" y="43"/>
              </a:cxn>
              <a:cxn ang="0">
                <a:pos x="944" y="65"/>
              </a:cxn>
              <a:cxn ang="0">
                <a:pos x="963" y="93"/>
              </a:cxn>
              <a:cxn ang="0">
                <a:pos x="981" y="125"/>
              </a:cxn>
              <a:cxn ang="0">
                <a:pos x="995" y="161"/>
              </a:cxn>
              <a:cxn ang="0">
                <a:pos x="1005" y="202"/>
              </a:cxn>
              <a:cxn ang="0">
                <a:pos x="1009" y="247"/>
              </a:cxn>
              <a:cxn ang="0">
                <a:pos x="1006" y="296"/>
              </a:cxn>
              <a:cxn ang="0">
                <a:pos x="993" y="349"/>
              </a:cxn>
              <a:cxn ang="0">
                <a:pos x="970" y="406"/>
              </a:cxn>
              <a:cxn ang="0">
                <a:pos x="935" y="466"/>
              </a:cxn>
              <a:cxn ang="0">
                <a:pos x="886" y="531"/>
              </a:cxn>
              <a:cxn ang="0">
                <a:pos x="823" y="599"/>
              </a:cxn>
              <a:cxn ang="0">
                <a:pos x="743" y="671"/>
              </a:cxn>
              <a:cxn ang="0">
                <a:pos x="769" y="723"/>
              </a:cxn>
              <a:cxn ang="0">
                <a:pos x="805" y="768"/>
              </a:cxn>
              <a:cxn ang="0">
                <a:pos x="796" y="772"/>
              </a:cxn>
              <a:cxn ang="0">
                <a:pos x="774" y="782"/>
              </a:cxn>
              <a:cxn ang="0">
                <a:pos x="740" y="798"/>
              </a:cxn>
              <a:cxn ang="0">
                <a:pos x="696" y="820"/>
              </a:cxn>
              <a:cxn ang="0">
                <a:pos x="643" y="846"/>
              </a:cxn>
              <a:cxn ang="0">
                <a:pos x="582" y="876"/>
              </a:cxn>
              <a:cxn ang="0">
                <a:pos x="515" y="910"/>
              </a:cxn>
              <a:cxn ang="0">
                <a:pos x="444" y="947"/>
              </a:cxn>
              <a:cxn ang="0">
                <a:pos x="369" y="986"/>
              </a:cxn>
              <a:cxn ang="0">
                <a:pos x="292" y="1028"/>
              </a:cxn>
              <a:cxn ang="0">
                <a:pos x="214" y="1071"/>
              </a:cxn>
              <a:cxn ang="0">
                <a:pos x="137" y="1115"/>
              </a:cxn>
              <a:cxn ang="0">
                <a:pos x="63" y="1160"/>
              </a:cxn>
              <a:cxn ang="0">
                <a:pos x="0" y="1200"/>
              </a:cxn>
            </a:cxnLst>
            <a:rect l="0" t="0" r="r" b="b"/>
            <a:pathLst>
              <a:path w="1009" h="1200">
                <a:moveTo>
                  <a:pt x="0" y="1200"/>
                </a:moveTo>
                <a:lnTo>
                  <a:pt x="4" y="1192"/>
                </a:lnTo>
                <a:lnTo>
                  <a:pt x="9" y="1184"/>
                </a:lnTo>
                <a:lnTo>
                  <a:pt x="13" y="1176"/>
                </a:lnTo>
                <a:lnTo>
                  <a:pt x="18" y="1168"/>
                </a:lnTo>
                <a:lnTo>
                  <a:pt x="22" y="1159"/>
                </a:lnTo>
                <a:lnTo>
                  <a:pt x="27" y="1151"/>
                </a:lnTo>
                <a:lnTo>
                  <a:pt x="31" y="1143"/>
                </a:lnTo>
                <a:lnTo>
                  <a:pt x="36" y="1135"/>
                </a:lnTo>
                <a:lnTo>
                  <a:pt x="40" y="1126"/>
                </a:lnTo>
                <a:lnTo>
                  <a:pt x="45" y="1118"/>
                </a:lnTo>
                <a:lnTo>
                  <a:pt x="50" y="1110"/>
                </a:lnTo>
                <a:lnTo>
                  <a:pt x="55" y="1101"/>
                </a:lnTo>
                <a:lnTo>
                  <a:pt x="60" y="1093"/>
                </a:lnTo>
                <a:lnTo>
                  <a:pt x="64" y="1085"/>
                </a:lnTo>
                <a:lnTo>
                  <a:pt x="69" y="1076"/>
                </a:lnTo>
                <a:lnTo>
                  <a:pt x="74" y="1068"/>
                </a:lnTo>
                <a:lnTo>
                  <a:pt x="79" y="1060"/>
                </a:lnTo>
                <a:lnTo>
                  <a:pt x="84" y="1051"/>
                </a:lnTo>
                <a:lnTo>
                  <a:pt x="89" y="1043"/>
                </a:lnTo>
                <a:lnTo>
                  <a:pt x="94" y="1034"/>
                </a:lnTo>
                <a:lnTo>
                  <a:pt x="99" y="1026"/>
                </a:lnTo>
                <a:lnTo>
                  <a:pt x="104" y="1018"/>
                </a:lnTo>
                <a:lnTo>
                  <a:pt x="109" y="1009"/>
                </a:lnTo>
                <a:lnTo>
                  <a:pt x="114" y="1001"/>
                </a:lnTo>
                <a:lnTo>
                  <a:pt x="120" y="992"/>
                </a:lnTo>
                <a:lnTo>
                  <a:pt x="125" y="984"/>
                </a:lnTo>
                <a:lnTo>
                  <a:pt x="130" y="976"/>
                </a:lnTo>
                <a:lnTo>
                  <a:pt x="135" y="967"/>
                </a:lnTo>
                <a:lnTo>
                  <a:pt x="140" y="959"/>
                </a:lnTo>
                <a:lnTo>
                  <a:pt x="146" y="950"/>
                </a:lnTo>
                <a:lnTo>
                  <a:pt x="151" y="942"/>
                </a:lnTo>
                <a:lnTo>
                  <a:pt x="156" y="934"/>
                </a:lnTo>
                <a:lnTo>
                  <a:pt x="161" y="925"/>
                </a:lnTo>
                <a:lnTo>
                  <a:pt x="167" y="917"/>
                </a:lnTo>
                <a:lnTo>
                  <a:pt x="172" y="909"/>
                </a:lnTo>
                <a:lnTo>
                  <a:pt x="177" y="900"/>
                </a:lnTo>
                <a:lnTo>
                  <a:pt x="182" y="892"/>
                </a:lnTo>
                <a:lnTo>
                  <a:pt x="188" y="884"/>
                </a:lnTo>
                <a:lnTo>
                  <a:pt x="193" y="876"/>
                </a:lnTo>
                <a:lnTo>
                  <a:pt x="198" y="867"/>
                </a:lnTo>
                <a:lnTo>
                  <a:pt x="204" y="859"/>
                </a:lnTo>
                <a:lnTo>
                  <a:pt x="209" y="851"/>
                </a:lnTo>
                <a:lnTo>
                  <a:pt x="214" y="843"/>
                </a:lnTo>
                <a:lnTo>
                  <a:pt x="219" y="835"/>
                </a:lnTo>
                <a:lnTo>
                  <a:pt x="225" y="827"/>
                </a:lnTo>
                <a:lnTo>
                  <a:pt x="230" y="819"/>
                </a:lnTo>
                <a:lnTo>
                  <a:pt x="235" y="811"/>
                </a:lnTo>
                <a:lnTo>
                  <a:pt x="241" y="803"/>
                </a:lnTo>
                <a:lnTo>
                  <a:pt x="246" y="795"/>
                </a:lnTo>
                <a:lnTo>
                  <a:pt x="251" y="787"/>
                </a:lnTo>
                <a:lnTo>
                  <a:pt x="256" y="779"/>
                </a:lnTo>
                <a:lnTo>
                  <a:pt x="261" y="771"/>
                </a:lnTo>
                <a:lnTo>
                  <a:pt x="267" y="764"/>
                </a:lnTo>
                <a:lnTo>
                  <a:pt x="272" y="756"/>
                </a:lnTo>
                <a:lnTo>
                  <a:pt x="277" y="748"/>
                </a:lnTo>
                <a:lnTo>
                  <a:pt x="282" y="741"/>
                </a:lnTo>
                <a:lnTo>
                  <a:pt x="287" y="733"/>
                </a:lnTo>
                <a:lnTo>
                  <a:pt x="292" y="726"/>
                </a:lnTo>
                <a:lnTo>
                  <a:pt x="297" y="718"/>
                </a:lnTo>
                <a:lnTo>
                  <a:pt x="302" y="711"/>
                </a:lnTo>
                <a:lnTo>
                  <a:pt x="307" y="703"/>
                </a:lnTo>
                <a:lnTo>
                  <a:pt x="312" y="696"/>
                </a:lnTo>
                <a:lnTo>
                  <a:pt x="317" y="689"/>
                </a:lnTo>
                <a:lnTo>
                  <a:pt x="322" y="682"/>
                </a:lnTo>
                <a:lnTo>
                  <a:pt x="327" y="675"/>
                </a:lnTo>
                <a:lnTo>
                  <a:pt x="332" y="667"/>
                </a:lnTo>
                <a:lnTo>
                  <a:pt x="337" y="661"/>
                </a:lnTo>
                <a:lnTo>
                  <a:pt x="342" y="654"/>
                </a:lnTo>
                <a:lnTo>
                  <a:pt x="346" y="647"/>
                </a:lnTo>
                <a:lnTo>
                  <a:pt x="351" y="640"/>
                </a:lnTo>
                <a:lnTo>
                  <a:pt x="356" y="633"/>
                </a:lnTo>
                <a:lnTo>
                  <a:pt x="360" y="627"/>
                </a:lnTo>
                <a:lnTo>
                  <a:pt x="365" y="620"/>
                </a:lnTo>
                <a:lnTo>
                  <a:pt x="369" y="613"/>
                </a:lnTo>
                <a:lnTo>
                  <a:pt x="374" y="607"/>
                </a:lnTo>
                <a:lnTo>
                  <a:pt x="378" y="601"/>
                </a:lnTo>
                <a:lnTo>
                  <a:pt x="383" y="594"/>
                </a:lnTo>
                <a:lnTo>
                  <a:pt x="387" y="588"/>
                </a:lnTo>
                <a:lnTo>
                  <a:pt x="391" y="582"/>
                </a:lnTo>
                <a:lnTo>
                  <a:pt x="396" y="576"/>
                </a:lnTo>
                <a:lnTo>
                  <a:pt x="400" y="570"/>
                </a:lnTo>
                <a:lnTo>
                  <a:pt x="404" y="564"/>
                </a:lnTo>
                <a:lnTo>
                  <a:pt x="408" y="558"/>
                </a:lnTo>
                <a:lnTo>
                  <a:pt x="412" y="553"/>
                </a:lnTo>
                <a:lnTo>
                  <a:pt x="416" y="547"/>
                </a:lnTo>
                <a:lnTo>
                  <a:pt x="420" y="542"/>
                </a:lnTo>
                <a:lnTo>
                  <a:pt x="424" y="536"/>
                </a:lnTo>
                <a:lnTo>
                  <a:pt x="428" y="531"/>
                </a:lnTo>
                <a:lnTo>
                  <a:pt x="432" y="526"/>
                </a:lnTo>
                <a:lnTo>
                  <a:pt x="435" y="520"/>
                </a:lnTo>
                <a:lnTo>
                  <a:pt x="439" y="515"/>
                </a:lnTo>
                <a:lnTo>
                  <a:pt x="442" y="510"/>
                </a:lnTo>
                <a:lnTo>
                  <a:pt x="446" y="506"/>
                </a:lnTo>
                <a:lnTo>
                  <a:pt x="449" y="501"/>
                </a:lnTo>
                <a:lnTo>
                  <a:pt x="453" y="496"/>
                </a:lnTo>
                <a:lnTo>
                  <a:pt x="456" y="492"/>
                </a:lnTo>
                <a:lnTo>
                  <a:pt x="459" y="487"/>
                </a:lnTo>
                <a:lnTo>
                  <a:pt x="462" y="483"/>
                </a:lnTo>
                <a:lnTo>
                  <a:pt x="465" y="479"/>
                </a:lnTo>
                <a:lnTo>
                  <a:pt x="468" y="475"/>
                </a:lnTo>
                <a:lnTo>
                  <a:pt x="471" y="471"/>
                </a:lnTo>
                <a:lnTo>
                  <a:pt x="474" y="467"/>
                </a:lnTo>
                <a:lnTo>
                  <a:pt x="477" y="463"/>
                </a:lnTo>
                <a:lnTo>
                  <a:pt x="479" y="459"/>
                </a:lnTo>
                <a:lnTo>
                  <a:pt x="482" y="456"/>
                </a:lnTo>
                <a:lnTo>
                  <a:pt x="484" y="453"/>
                </a:lnTo>
                <a:lnTo>
                  <a:pt x="487" y="449"/>
                </a:lnTo>
                <a:lnTo>
                  <a:pt x="489" y="446"/>
                </a:lnTo>
                <a:lnTo>
                  <a:pt x="491" y="443"/>
                </a:lnTo>
                <a:lnTo>
                  <a:pt x="493" y="440"/>
                </a:lnTo>
                <a:lnTo>
                  <a:pt x="495" y="437"/>
                </a:lnTo>
                <a:lnTo>
                  <a:pt x="497" y="435"/>
                </a:lnTo>
                <a:lnTo>
                  <a:pt x="499" y="432"/>
                </a:lnTo>
                <a:lnTo>
                  <a:pt x="501" y="430"/>
                </a:lnTo>
                <a:lnTo>
                  <a:pt x="503" y="428"/>
                </a:lnTo>
                <a:lnTo>
                  <a:pt x="504" y="426"/>
                </a:lnTo>
                <a:lnTo>
                  <a:pt x="506" y="424"/>
                </a:lnTo>
                <a:lnTo>
                  <a:pt x="507" y="422"/>
                </a:lnTo>
                <a:lnTo>
                  <a:pt x="508" y="420"/>
                </a:lnTo>
                <a:lnTo>
                  <a:pt x="509" y="418"/>
                </a:lnTo>
                <a:lnTo>
                  <a:pt x="511" y="417"/>
                </a:lnTo>
                <a:lnTo>
                  <a:pt x="511" y="416"/>
                </a:lnTo>
                <a:lnTo>
                  <a:pt x="512" y="415"/>
                </a:lnTo>
                <a:lnTo>
                  <a:pt x="513" y="414"/>
                </a:lnTo>
                <a:lnTo>
                  <a:pt x="514" y="413"/>
                </a:lnTo>
                <a:lnTo>
                  <a:pt x="514" y="412"/>
                </a:lnTo>
                <a:lnTo>
                  <a:pt x="515" y="412"/>
                </a:lnTo>
                <a:lnTo>
                  <a:pt x="515" y="411"/>
                </a:lnTo>
                <a:lnTo>
                  <a:pt x="515" y="411"/>
                </a:lnTo>
                <a:lnTo>
                  <a:pt x="515" y="411"/>
                </a:lnTo>
                <a:lnTo>
                  <a:pt x="515" y="411"/>
                </a:lnTo>
                <a:lnTo>
                  <a:pt x="516" y="412"/>
                </a:lnTo>
                <a:lnTo>
                  <a:pt x="519" y="416"/>
                </a:lnTo>
                <a:lnTo>
                  <a:pt x="524" y="421"/>
                </a:lnTo>
                <a:lnTo>
                  <a:pt x="529" y="429"/>
                </a:lnTo>
                <a:lnTo>
                  <a:pt x="536" y="437"/>
                </a:lnTo>
                <a:lnTo>
                  <a:pt x="544" y="446"/>
                </a:lnTo>
                <a:lnTo>
                  <a:pt x="551" y="456"/>
                </a:lnTo>
                <a:lnTo>
                  <a:pt x="559" y="465"/>
                </a:lnTo>
                <a:lnTo>
                  <a:pt x="566" y="474"/>
                </a:lnTo>
                <a:lnTo>
                  <a:pt x="573" y="482"/>
                </a:lnTo>
                <a:lnTo>
                  <a:pt x="579" y="490"/>
                </a:lnTo>
                <a:lnTo>
                  <a:pt x="584" y="495"/>
                </a:lnTo>
                <a:lnTo>
                  <a:pt x="587" y="499"/>
                </a:lnTo>
                <a:lnTo>
                  <a:pt x="588" y="500"/>
                </a:lnTo>
                <a:lnTo>
                  <a:pt x="588" y="500"/>
                </a:lnTo>
                <a:lnTo>
                  <a:pt x="604" y="487"/>
                </a:lnTo>
                <a:lnTo>
                  <a:pt x="620" y="474"/>
                </a:lnTo>
                <a:lnTo>
                  <a:pt x="635" y="462"/>
                </a:lnTo>
                <a:lnTo>
                  <a:pt x="650" y="450"/>
                </a:lnTo>
                <a:lnTo>
                  <a:pt x="664" y="438"/>
                </a:lnTo>
                <a:lnTo>
                  <a:pt x="678" y="427"/>
                </a:lnTo>
                <a:lnTo>
                  <a:pt x="691" y="416"/>
                </a:lnTo>
                <a:lnTo>
                  <a:pt x="704" y="406"/>
                </a:lnTo>
                <a:lnTo>
                  <a:pt x="717" y="396"/>
                </a:lnTo>
                <a:lnTo>
                  <a:pt x="729" y="386"/>
                </a:lnTo>
                <a:lnTo>
                  <a:pt x="741" y="377"/>
                </a:lnTo>
                <a:lnTo>
                  <a:pt x="752" y="368"/>
                </a:lnTo>
                <a:lnTo>
                  <a:pt x="763" y="360"/>
                </a:lnTo>
                <a:lnTo>
                  <a:pt x="773" y="351"/>
                </a:lnTo>
                <a:lnTo>
                  <a:pt x="783" y="343"/>
                </a:lnTo>
                <a:lnTo>
                  <a:pt x="793" y="336"/>
                </a:lnTo>
                <a:lnTo>
                  <a:pt x="802" y="328"/>
                </a:lnTo>
                <a:lnTo>
                  <a:pt x="811" y="321"/>
                </a:lnTo>
                <a:lnTo>
                  <a:pt x="819" y="315"/>
                </a:lnTo>
                <a:lnTo>
                  <a:pt x="828" y="308"/>
                </a:lnTo>
                <a:lnTo>
                  <a:pt x="835" y="302"/>
                </a:lnTo>
                <a:lnTo>
                  <a:pt x="843" y="297"/>
                </a:lnTo>
                <a:lnTo>
                  <a:pt x="850" y="291"/>
                </a:lnTo>
                <a:lnTo>
                  <a:pt x="857" y="286"/>
                </a:lnTo>
                <a:lnTo>
                  <a:pt x="863" y="281"/>
                </a:lnTo>
                <a:lnTo>
                  <a:pt x="869" y="276"/>
                </a:lnTo>
                <a:lnTo>
                  <a:pt x="875" y="272"/>
                </a:lnTo>
                <a:lnTo>
                  <a:pt x="881" y="267"/>
                </a:lnTo>
                <a:lnTo>
                  <a:pt x="886" y="263"/>
                </a:lnTo>
                <a:lnTo>
                  <a:pt x="891" y="260"/>
                </a:lnTo>
                <a:lnTo>
                  <a:pt x="895" y="256"/>
                </a:lnTo>
                <a:lnTo>
                  <a:pt x="900" y="253"/>
                </a:lnTo>
                <a:lnTo>
                  <a:pt x="904" y="250"/>
                </a:lnTo>
                <a:lnTo>
                  <a:pt x="908" y="247"/>
                </a:lnTo>
                <a:lnTo>
                  <a:pt x="912" y="244"/>
                </a:lnTo>
                <a:lnTo>
                  <a:pt x="915" y="242"/>
                </a:lnTo>
                <a:lnTo>
                  <a:pt x="918" y="239"/>
                </a:lnTo>
                <a:lnTo>
                  <a:pt x="921" y="237"/>
                </a:lnTo>
                <a:lnTo>
                  <a:pt x="924" y="235"/>
                </a:lnTo>
                <a:lnTo>
                  <a:pt x="926" y="233"/>
                </a:lnTo>
                <a:lnTo>
                  <a:pt x="929" y="231"/>
                </a:lnTo>
                <a:lnTo>
                  <a:pt x="931" y="230"/>
                </a:lnTo>
                <a:lnTo>
                  <a:pt x="933" y="229"/>
                </a:lnTo>
                <a:lnTo>
                  <a:pt x="935" y="227"/>
                </a:lnTo>
                <a:lnTo>
                  <a:pt x="936" y="226"/>
                </a:lnTo>
                <a:lnTo>
                  <a:pt x="938" y="225"/>
                </a:lnTo>
                <a:lnTo>
                  <a:pt x="939" y="224"/>
                </a:lnTo>
                <a:lnTo>
                  <a:pt x="940" y="223"/>
                </a:lnTo>
                <a:lnTo>
                  <a:pt x="942" y="223"/>
                </a:lnTo>
                <a:lnTo>
                  <a:pt x="942" y="222"/>
                </a:lnTo>
                <a:lnTo>
                  <a:pt x="943" y="222"/>
                </a:lnTo>
                <a:lnTo>
                  <a:pt x="944" y="221"/>
                </a:lnTo>
                <a:lnTo>
                  <a:pt x="945" y="221"/>
                </a:lnTo>
                <a:lnTo>
                  <a:pt x="945" y="221"/>
                </a:lnTo>
                <a:lnTo>
                  <a:pt x="946" y="220"/>
                </a:lnTo>
                <a:lnTo>
                  <a:pt x="946" y="220"/>
                </a:lnTo>
                <a:lnTo>
                  <a:pt x="946" y="220"/>
                </a:lnTo>
                <a:lnTo>
                  <a:pt x="946" y="220"/>
                </a:lnTo>
                <a:lnTo>
                  <a:pt x="946" y="220"/>
                </a:lnTo>
                <a:lnTo>
                  <a:pt x="947" y="220"/>
                </a:lnTo>
                <a:lnTo>
                  <a:pt x="947" y="220"/>
                </a:lnTo>
                <a:lnTo>
                  <a:pt x="947" y="220"/>
                </a:lnTo>
                <a:lnTo>
                  <a:pt x="947" y="220"/>
                </a:lnTo>
                <a:lnTo>
                  <a:pt x="946" y="218"/>
                </a:lnTo>
                <a:lnTo>
                  <a:pt x="945" y="214"/>
                </a:lnTo>
                <a:lnTo>
                  <a:pt x="943" y="208"/>
                </a:lnTo>
                <a:lnTo>
                  <a:pt x="941" y="201"/>
                </a:lnTo>
                <a:lnTo>
                  <a:pt x="938" y="191"/>
                </a:lnTo>
                <a:lnTo>
                  <a:pt x="934" y="181"/>
                </a:lnTo>
                <a:lnTo>
                  <a:pt x="931" y="170"/>
                </a:lnTo>
                <a:lnTo>
                  <a:pt x="928" y="159"/>
                </a:lnTo>
                <a:lnTo>
                  <a:pt x="924" y="149"/>
                </a:lnTo>
                <a:lnTo>
                  <a:pt x="921" y="138"/>
                </a:lnTo>
                <a:lnTo>
                  <a:pt x="918" y="129"/>
                </a:lnTo>
                <a:lnTo>
                  <a:pt x="916" y="121"/>
                </a:lnTo>
                <a:lnTo>
                  <a:pt x="914" y="115"/>
                </a:lnTo>
                <a:lnTo>
                  <a:pt x="913" y="111"/>
                </a:lnTo>
                <a:lnTo>
                  <a:pt x="912" y="110"/>
                </a:lnTo>
                <a:lnTo>
                  <a:pt x="912" y="110"/>
                </a:lnTo>
                <a:lnTo>
                  <a:pt x="912" y="108"/>
                </a:lnTo>
                <a:lnTo>
                  <a:pt x="910" y="105"/>
                </a:lnTo>
                <a:lnTo>
                  <a:pt x="908" y="98"/>
                </a:lnTo>
                <a:lnTo>
                  <a:pt x="906" y="91"/>
                </a:lnTo>
                <a:lnTo>
                  <a:pt x="903" y="81"/>
                </a:lnTo>
                <a:lnTo>
                  <a:pt x="900" y="71"/>
                </a:lnTo>
                <a:lnTo>
                  <a:pt x="897" y="60"/>
                </a:lnTo>
                <a:lnTo>
                  <a:pt x="893" y="49"/>
                </a:lnTo>
                <a:lnTo>
                  <a:pt x="890" y="39"/>
                </a:lnTo>
                <a:lnTo>
                  <a:pt x="886" y="28"/>
                </a:lnTo>
                <a:lnTo>
                  <a:pt x="884" y="19"/>
                </a:lnTo>
                <a:lnTo>
                  <a:pt x="881" y="11"/>
                </a:lnTo>
                <a:lnTo>
                  <a:pt x="879" y="5"/>
                </a:lnTo>
                <a:lnTo>
                  <a:pt x="878" y="1"/>
                </a:lnTo>
                <a:lnTo>
                  <a:pt x="878" y="0"/>
                </a:lnTo>
                <a:lnTo>
                  <a:pt x="878" y="0"/>
                </a:lnTo>
                <a:lnTo>
                  <a:pt x="878" y="0"/>
                </a:lnTo>
                <a:lnTo>
                  <a:pt x="878" y="0"/>
                </a:lnTo>
                <a:lnTo>
                  <a:pt x="878" y="0"/>
                </a:lnTo>
                <a:lnTo>
                  <a:pt x="878" y="0"/>
                </a:lnTo>
                <a:lnTo>
                  <a:pt x="879" y="1"/>
                </a:lnTo>
                <a:lnTo>
                  <a:pt x="879" y="1"/>
                </a:lnTo>
                <a:lnTo>
                  <a:pt x="880" y="2"/>
                </a:lnTo>
                <a:lnTo>
                  <a:pt x="880" y="2"/>
                </a:lnTo>
                <a:lnTo>
                  <a:pt x="881" y="3"/>
                </a:lnTo>
                <a:lnTo>
                  <a:pt x="882" y="3"/>
                </a:lnTo>
                <a:lnTo>
                  <a:pt x="883" y="4"/>
                </a:lnTo>
                <a:lnTo>
                  <a:pt x="884" y="5"/>
                </a:lnTo>
                <a:lnTo>
                  <a:pt x="885" y="5"/>
                </a:lnTo>
                <a:lnTo>
                  <a:pt x="886" y="6"/>
                </a:lnTo>
                <a:lnTo>
                  <a:pt x="887" y="7"/>
                </a:lnTo>
                <a:lnTo>
                  <a:pt x="888" y="8"/>
                </a:lnTo>
                <a:lnTo>
                  <a:pt x="889" y="9"/>
                </a:lnTo>
                <a:lnTo>
                  <a:pt x="891" y="10"/>
                </a:lnTo>
                <a:lnTo>
                  <a:pt x="892" y="11"/>
                </a:lnTo>
                <a:lnTo>
                  <a:pt x="894" y="13"/>
                </a:lnTo>
                <a:lnTo>
                  <a:pt x="895" y="14"/>
                </a:lnTo>
                <a:lnTo>
                  <a:pt x="897" y="15"/>
                </a:lnTo>
                <a:lnTo>
                  <a:pt x="898" y="17"/>
                </a:lnTo>
                <a:lnTo>
                  <a:pt x="900" y="18"/>
                </a:lnTo>
                <a:lnTo>
                  <a:pt x="902" y="20"/>
                </a:lnTo>
                <a:lnTo>
                  <a:pt x="903" y="21"/>
                </a:lnTo>
                <a:lnTo>
                  <a:pt x="905" y="23"/>
                </a:lnTo>
                <a:lnTo>
                  <a:pt x="907" y="25"/>
                </a:lnTo>
                <a:lnTo>
                  <a:pt x="909" y="26"/>
                </a:lnTo>
                <a:lnTo>
                  <a:pt x="911" y="28"/>
                </a:lnTo>
                <a:lnTo>
                  <a:pt x="913" y="30"/>
                </a:lnTo>
                <a:lnTo>
                  <a:pt x="915" y="32"/>
                </a:lnTo>
                <a:lnTo>
                  <a:pt x="916" y="34"/>
                </a:lnTo>
                <a:lnTo>
                  <a:pt x="918" y="36"/>
                </a:lnTo>
                <a:lnTo>
                  <a:pt x="921" y="38"/>
                </a:lnTo>
                <a:lnTo>
                  <a:pt x="923" y="40"/>
                </a:lnTo>
                <a:lnTo>
                  <a:pt x="925" y="43"/>
                </a:lnTo>
                <a:lnTo>
                  <a:pt x="927" y="45"/>
                </a:lnTo>
                <a:lnTo>
                  <a:pt x="929" y="47"/>
                </a:lnTo>
                <a:lnTo>
                  <a:pt x="931" y="50"/>
                </a:lnTo>
                <a:lnTo>
                  <a:pt x="933" y="52"/>
                </a:lnTo>
                <a:lnTo>
                  <a:pt x="935" y="55"/>
                </a:lnTo>
                <a:lnTo>
                  <a:pt x="937" y="57"/>
                </a:lnTo>
                <a:lnTo>
                  <a:pt x="939" y="60"/>
                </a:lnTo>
                <a:lnTo>
                  <a:pt x="942" y="62"/>
                </a:lnTo>
                <a:lnTo>
                  <a:pt x="944" y="65"/>
                </a:lnTo>
                <a:lnTo>
                  <a:pt x="946" y="68"/>
                </a:lnTo>
                <a:lnTo>
                  <a:pt x="948" y="71"/>
                </a:lnTo>
                <a:lnTo>
                  <a:pt x="950" y="74"/>
                </a:lnTo>
                <a:lnTo>
                  <a:pt x="952" y="77"/>
                </a:lnTo>
                <a:lnTo>
                  <a:pt x="955" y="80"/>
                </a:lnTo>
                <a:lnTo>
                  <a:pt x="957" y="83"/>
                </a:lnTo>
                <a:lnTo>
                  <a:pt x="959" y="86"/>
                </a:lnTo>
                <a:lnTo>
                  <a:pt x="961" y="89"/>
                </a:lnTo>
                <a:lnTo>
                  <a:pt x="963" y="93"/>
                </a:lnTo>
                <a:lnTo>
                  <a:pt x="965" y="96"/>
                </a:lnTo>
                <a:lnTo>
                  <a:pt x="967" y="99"/>
                </a:lnTo>
                <a:lnTo>
                  <a:pt x="969" y="103"/>
                </a:lnTo>
                <a:lnTo>
                  <a:pt x="971" y="106"/>
                </a:lnTo>
                <a:lnTo>
                  <a:pt x="973" y="110"/>
                </a:lnTo>
                <a:lnTo>
                  <a:pt x="975" y="113"/>
                </a:lnTo>
                <a:lnTo>
                  <a:pt x="977" y="117"/>
                </a:lnTo>
                <a:lnTo>
                  <a:pt x="979" y="121"/>
                </a:lnTo>
                <a:lnTo>
                  <a:pt x="981" y="125"/>
                </a:lnTo>
                <a:lnTo>
                  <a:pt x="982" y="128"/>
                </a:lnTo>
                <a:lnTo>
                  <a:pt x="984" y="132"/>
                </a:lnTo>
                <a:lnTo>
                  <a:pt x="986" y="136"/>
                </a:lnTo>
                <a:lnTo>
                  <a:pt x="988" y="140"/>
                </a:lnTo>
                <a:lnTo>
                  <a:pt x="989" y="144"/>
                </a:lnTo>
                <a:lnTo>
                  <a:pt x="991" y="148"/>
                </a:lnTo>
                <a:lnTo>
                  <a:pt x="992" y="152"/>
                </a:lnTo>
                <a:lnTo>
                  <a:pt x="994" y="157"/>
                </a:lnTo>
                <a:lnTo>
                  <a:pt x="995" y="161"/>
                </a:lnTo>
                <a:lnTo>
                  <a:pt x="997" y="165"/>
                </a:lnTo>
                <a:lnTo>
                  <a:pt x="998" y="170"/>
                </a:lnTo>
                <a:lnTo>
                  <a:pt x="999" y="174"/>
                </a:lnTo>
                <a:lnTo>
                  <a:pt x="1000" y="179"/>
                </a:lnTo>
                <a:lnTo>
                  <a:pt x="1001" y="183"/>
                </a:lnTo>
                <a:lnTo>
                  <a:pt x="1002" y="188"/>
                </a:lnTo>
                <a:lnTo>
                  <a:pt x="1003" y="192"/>
                </a:lnTo>
                <a:lnTo>
                  <a:pt x="1004" y="197"/>
                </a:lnTo>
                <a:lnTo>
                  <a:pt x="1005" y="202"/>
                </a:lnTo>
                <a:lnTo>
                  <a:pt x="1006" y="206"/>
                </a:lnTo>
                <a:lnTo>
                  <a:pt x="1007" y="211"/>
                </a:lnTo>
                <a:lnTo>
                  <a:pt x="1007" y="216"/>
                </a:lnTo>
                <a:lnTo>
                  <a:pt x="1008" y="221"/>
                </a:lnTo>
                <a:lnTo>
                  <a:pt x="1008" y="226"/>
                </a:lnTo>
                <a:lnTo>
                  <a:pt x="1009" y="231"/>
                </a:lnTo>
                <a:lnTo>
                  <a:pt x="1009" y="236"/>
                </a:lnTo>
                <a:lnTo>
                  <a:pt x="1009" y="241"/>
                </a:lnTo>
                <a:lnTo>
                  <a:pt x="1009" y="247"/>
                </a:lnTo>
                <a:lnTo>
                  <a:pt x="1009" y="252"/>
                </a:lnTo>
                <a:lnTo>
                  <a:pt x="1009" y="257"/>
                </a:lnTo>
                <a:lnTo>
                  <a:pt x="1009" y="262"/>
                </a:lnTo>
                <a:lnTo>
                  <a:pt x="1009" y="268"/>
                </a:lnTo>
                <a:lnTo>
                  <a:pt x="1008" y="273"/>
                </a:lnTo>
                <a:lnTo>
                  <a:pt x="1008" y="279"/>
                </a:lnTo>
                <a:lnTo>
                  <a:pt x="1007" y="284"/>
                </a:lnTo>
                <a:lnTo>
                  <a:pt x="1007" y="290"/>
                </a:lnTo>
                <a:lnTo>
                  <a:pt x="1006" y="296"/>
                </a:lnTo>
                <a:lnTo>
                  <a:pt x="1005" y="301"/>
                </a:lnTo>
                <a:lnTo>
                  <a:pt x="1004" y="307"/>
                </a:lnTo>
                <a:lnTo>
                  <a:pt x="1003" y="313"/>
                </a:lnTo>
                <a:lnTo>
                  <a:pt x="1001" y="319"/>
                </a:lnTo>
                <a:lnTo>
                  <a:pt x="1000" y="325"/>
                </a:lnTo>
                <a:lnTo>
                  <a:pt x="998" y="331"/>
                </a:lnTo>
                <a:lnTo>
                  <a:pt x="997" y="337"/>
                </a:lnTo>
                <a:lnTo>
                  <a:pt x="995" y="343"/>
                </a:lnTo>
                <a:lnTo>
                  <a:pt x="993" y="349"/>
                </a:lnTo>
                <a:lnTo>
                  <a:pt x="991" y="355"/>
                </a:lnTo>
                <a:lnTo>
                  <a:pt x="989" y="361"/>
                </a:lnTo>
                <a:lnTo>
                  <a:pt x="987" y="367"/>
                </a:lnTo>
                <a:lnTo>
                  <a:pt x="984" y="374"/>
                </a:lnTo>
                <a:lnTo>
                  <a:pt x="982" y="380"/>
                </a:lnTo>
                <a:lnTo>
                  <a:pt x="979" y="386"/>
                </a:lnTo>
                <a:lnTo>
                  <a:pt x="976" y="393"/>
                </a:lnTo>
                <a:lnTo>
                  <a:pt x="973" y="399"/>
                </a:lnTo>
                <a:lnTo>
                  <a:pt x="970" y="406"/>
                </a:lnTo>
                <a:lnTo>
                  <a:pt x="967" y="412"/>
                </a:lnTo>
                <a:lnTo>
                  <a:pt x="963" y="419"/>
                </a:lnTo>
                <a:lnTo>
                  <a:pt x="960" y="425"/>
                </a:lnTo>
                <a:lnTo>
                  <a:pt x="956" y="432"/>
                </a:lnTo>
                <a:lnTo>
                  <a:pt x="952" y="439"/>
                </a:lnTo>
                <a:lnTo>
                  <a:pt x="948" y="446"/>
                </a:lnTo>
                <a:lnTo>
                  <a:pt x="944" y="453"/>
                </a:lnTo>
                <a:lnTo>
                  <a:pt x="940" y="459"/>
                </a:lnTo>
                <a:lnTo>
                  <a:pt x="935" y="466"/>
                </a:lnTo>
                <a:lnTo>
                  <a:pt x="930" y="473"/>
                </a:lnTo>
                <a:lnTo>
                  <a:pt x="925" y="480"/>
                </a:lnTo>
                <a:lnTo>
                  <a:pt x="920" y="487"/>
                </a:lnTo>
                <a:lnTo>
                  <a:pt x="915" y="495"/>
                </a:lnTo>
                <a:lnTo>
                  <a:pt x="910" y="502"/>
                </a:lnTo>
                <a:lnTo>
                  <a:pt x="904" y="509"/>
                </a:lnTo>
                <a:lnTo>
                  <a:pt x="898" y="516"/>
                </a:lnTo>
                <a:lnTo>
                  <a:pt x="893" y="524"/>
                </a:lnTo>
                <a:lnTo>
                  <a:pt x="886" y="531"/>
                </a:lnTo>
                <a:lnTo>
                  <a:pt x="880" y="538"/>
                </a:lnTo>
                <a:lnTo>
                  <a:pt x="874" y="546"/>
                </a:lnTo>
                <a:lnTo>
                  <a:pt x="867" y="553"/>
                </a:lnTo>
                <a:lnTo>
                  <a:pt x="860" y="561"/>
                </a:lnTo>
                <a:lnTo>
                  <a:pt x="853" y="568"/>
                </a:lnTo>
                <a:lnTo>
                  <a:pt x="846" y="576"/>
                </a:lnTo>
                <a:lnTo>
                  <a:pt x="838" y="584"/>
                </a:lnTo>
                <a:lnTo>
                  <a:pt x="831" y="591"/>
                </a:lnTo>
                <a:lnTo>
                  <a:pt x="823" y="599"/>
                </a:lnTo>
                <a:lnTo>
                  <a:pt x="815" y="607"/>
                </a:lnTo>
                <a:lnTo>
                  <a:pt x="806" y="615"/>
                </a:lnTo>
                <a:lnTo>
                  <a:pt x="798" y="622"/>
                </a:lnTo>
                <a:lnTo>
                  <a:pt x="789" y="630"/>
                </a:lnTo>
                <a:lnTo>
                  <a:pt x="780" y="638"/>
                </a:lnTo>
                <a:lnTo>
                  <a:pt x="771" y="646"/>
                </a:lnTo>
                <a:lnTo>
                  <a:pt x="762" y="654"/>
                </a:lnTo>
                <a:lnTo>
                  <a:pt x="752" y="662"/>
                </a:lnTo>
                <a:lnTo>
                  <a:pt x="743" y="671"/>
                </a:lnTo>
                <a:lnTo>
                  <a:pt x="733" y="679"/>
                </a:lnTo>
                <a:lnTo>
                  <a:pt x="733" y="679"/>
                </a:lnTo>
                <a:lnTo>
                  <a:pt x="734" y="680"/>
                </a:lnTo>
                <a:lnTo>
                  <a:pt x="737" y="684"/>
                </a:lnTo>
                <a:lnTo>
                  <a:pt x="741" y="689"/>
                </a:lnTo>
                <a:lnTo>
                  <a:pt x="747" y="696"/>
                </a:lnTo>
                <a:lnTo>
                  <a:pt x="754" y="705"/>
                </a:lnTo>
                <a:lnTo>
                  <a:pt x="761" y="714"/>
                </a:lnTo>
                <a:lnTo>
                  <a:pt x="769" y="723"/>
                </a:lnTo>
                <a:lnTo>
                  <a:pt x="776" y="733"/>
                </a:lnTo>
                <a:lnTo>
                  <a:pt x="784" y="742"/>
                </a:lnTo>
                <a:lnTo>
                  <a:pt x="791" y="750"/>
                </a:lnTo>
                <a:lnTo>
                  <a:pt x="796" y="757"/>
                </a:lnTo>
                <a:lnTo>
                  <a:pt x="801" y="763"/>
                </a:lnTo>
                <a:lnTo>
                  <a:pt x="804" y="767"/>
                </a:lnTo>
                <a:lnTo>
                  <a:pt x="805" y="768"/>
                </a:lnTo>
                <a:lnTo>
                  <a:pt x="805" y="768"/>
                </a:lnTo>
                <a:lnTo>
                  <a:pt x="805" y="768"/>
                </a:lnTo>
                <a:lnTo>
                  <a:pt x="805" y="768"/>
                </a:lnTo>
                <a:lnTo>
                  <a:pt x="804" y="768"/>
                </a:lnTo>
                <a:lnTo>
                  <a:pt x="804" y="769"/>
                </a:lnTo>
                <a:lnTo>
                  <a:pt x="803" y="769"/>
                </a:lnTo>
                <a:lnTo>
                  <a:pt x="802" y="769"/>
                </a:lnTo>
                <a:lnTo>
                  <a:pt x="801" y="770"/>
                </a:lnTo>
                <a:lnTo>
                  <a:pt x="799" y="771"/>
                </a:lnTo>
                <a:lnTo>
                  <a:pt x="798" y="771"/>
                </a:lnTo>
                <a:lnTo>
                  <a:pt x="796" y="772"/>
                </a:lnTo>
                <a:lnTo>
                  <a:pt x="794" y="773"/>
                </a:lnTo>
                <a:lnTo>
                  <a:pt x="792" y="774"/>
                </a:lnTo>
                <a:lnTo>
                  <a:pt x="790" y="775"/>
                </a:lnTo>
                <a:lnTo>
                  <a:pt x="788" y="776"/>
                </a:lnTo>
                <a:lnTo>
                  <a:pt x="786" y="777"/>
                </a:lnTo>
                <a:lnTo>
                  <a:pt x="783" y="778"/>
                </a:lnTo>
                <a:lnTo>
                  <a:pt x="780" y="780"/>
                </a:lnTo>
                <a:lnTo>
                  <a:pt x="777" y="781"/>
                </a:lnTo>
                <a:lnTo>
                  <a:pt x="774" y="782"/>
                </a:lnTo>
                <a:lnTo>
                  <a:pt x="771" y="784"/>
                </a:lnTo>
                <a:lnTo>
                  <a:pt x="768" y="785"/>
                </a:lnTo>
                <a:lnTo>
                  <a:pt x="764" y="787"/>
                </a:lnTo>
                <a:lnTo>
                  <a:pt x="761" y="789"/>
                </a:lnTo>
                <a:lnTo>
                  <a:pt x="757" y="791"/>
                </a:lnTo>
                <a:lnTo>
                  <a:pt x="753" y="792"/>
                </a:lnTo>
                <a:lnTo>
                  <a:pt x="749" y="794"/>
                </a:lnTo>
                <a:lnTo>
                  <a:pt x="745" y="796"/>
                </a:lnTo>
                <a:lnTo>
                  <a:pt x="740" y="798"/>
                </a:lnTo>
                <a:lnTo>
                  <a:pt x="736" y="801"/>
                </a:lnTo>
                <a:lnTo>
                  <a:pt x="732" y="803"/>
                </a:lnTo>
                <a:lnTo>
                  <a:pt x="727" y="805"/>
                </a:lnTo>
                <a:lnTo>
                  <a:pt x="722" y="807"/>
                </a:lnTo>
                <a:lnTo>
                  <a:pt x="717" y="810"/>
                </a:lnTo>
                <a:lnTo>
                  <a:pt x="712" y="812"/>
                </a:lnTo>
                <a:lnTo>
                  <a:pt x="707" y="815"/>
                </a:lnTo>
                <a:lnTo>
                  <a:pt x="702" y="817"/>
                </a:lnTo>
                <a:lnTo>
                  <a:pt x="696" y="820"/>
                </a:lnTo>
                <a:lnTo>
                  <a:pt x="691" y="822"/>
                </a:lnTo>
                <a:lnTo>
                  <a:pt x="685" y="825"/>
                </a:lnTo>
                <a:lnTo>
                  <a:pt x="680" y="828"/>
                </a:lnTo>
                <a:lnTo>
                  <a:pt x="674" y="831"/>
                </a:lnTo>
                <a:lnTo>
                  <a:pt x="668" y="834"/>
                </a:lnTo>
                <a:lnTo>
                  <a:pt x="662" y="837"/>
                </a:lnTo>
                <a:lnTo>
                  <a:pt x="656" y="840"/>
                </a:lnTo>
                <a:lnTo>
                  <a:pt x="649" y="843"/>
                </a:lnTo>
                <a:lnTo>
                  <a:pt x="643" y="846"/>
                </a:lnTo>
                <a:lnTo>
                  <a:pt x="637" y="849"/>
                </a:lnTo>
                <a:lnTo>
                  <a:pt x="630" y="852"/>
                </a:lnTo>
                <a:lnTo>
                  <a:pt x="624" y="855"/>
                </a:lnTo>
                <a:lnTo>
                  <a:pt x="617" y="859"/>
                </a:lnTo>
                <a:lnTo>
                  <a:pt x="610" y="862"/>
                </a:lnTo>
                <a:lnTo>
                  <a:pt x="603" y="865"/>
                </a:lnTo>
                <a:lnTo>
                  <a:pt x="596" y="869"/>
                </a:lnTo>
                <a:lnTo>
                  <a:pt x="589" y="872"/>
                </a:lnTo>
                <a:lnTo>
                  <a:pt x="582" y="876"/>
                </a:lnTo>
                <a:lnTo>
                  <a:pt x="575" y="879"/>
                </a:lnTo>
                <a:lnTo>
                  <a:pt x="568" y="883"/>
                </a:lnTo>
                <a:lnTo>
                  <a:pt x="561" y="887"/>
                </a:lnTo>
                <a:lnTo>
                  <a:pt x="553" y="890"/>
                </a:lnTo>
                <a:lnTo>
                  <a:pt x="546" y="894"/>
                </a:lnTo>
                <a:lnTo>
                  <a:pt x="538" y="898"/>
                </a:lnTo>
                <a:lnTo>
                  <a:pt x="531" y="902"/>
                </a:lnTo>
                <a:lnTo>
                  <a:pt x="523" y="906"/>
                </a:lnTo>
                <a:lnTo>
                  <a:pt x="515" y="910"/>
                </a:lnTo>
                <a:lnTo>
                  <a:pt x="508" y="914"/>
                </a:lnTo>
                <a:lnTo>
                  <a:pt x="500" y="918"/>
                </a:lnTo>
                <a:lnTo>
                  <a:pt x="492" y="922"/>
                </a:lnTo>
                <a:lnTo>
                  <a:pt x="484" y="926"/>
                </a:lnTo>
                <a:lnTo>
                  <a:pt x="476" y="930"/>
                </a:lnTo>
                <a:lnTo>
                  <a:pt x="468" y="934"/>
                </a:lnTo>
                <a:lnTo>
                  <a:pt x="460" y="938"/>
                </a:lnTo>
                <a:lnTo>
                  <a:pt x="452" y="942"/>
                </a:lnTo>
                <a:lnTo>
                  <a:pt x="444" y="947"/>
                </a:lnTo>
                <a:lnTo>
                  <a:pt x="436" y="951"/>
                </a:lnTo>
                <a:lnTo>
                  <a:pt x="427" y="955"/>
                </a:lnTo>
                <a:lnTo>
                  <a:pt x="419" y="959"/>
                </a:lnTo>
                <a:lnTo>
                  <a:pt x="411" y="964"/>
                </a:lnTo>
                <a:lnTo>
                  <a:pt x="402" y="968"/>
                </a:lnTo>
                <a:lnTo>
                  <a:pt x="394" y="973"/>
                </a:lnTo>
                <a:lnTo>
                  <a:pt x="386" y="977"/>
                </a:lnTo>
                <a:lnTo>
                  <a:pt x="377" y="982"/>
                </a:lnTo>
                <a:lnTo>
                  <a:pt x="369" y="986"/>
                </a:lnTo>
                <a:lnTo>
                  <a:pt x="360" y="991"/>
                </a:lnTo>
                <a:lnTo>
                  <a:pt x="352" y="995"/>
                </a:lnTo>
                <a:lnTo>
                  <a:pt x="343" y="1000"/>
                </a:lnTo>
                <a:lnTo>
                  <a:pt x="335" y="1004"/>
                </a:lnTo>
                <a:lnTo>
                  <a:pt x="326" y="1009"/>
                </a:lnTo>
                <a:lnTo>
                  <a:pt x="317" y="1014"/>
                </a:lnTo>
                <a:lnTo>
                  <a:pt x="309" y="1018"/>
                </a:lnTo>
                <a:lnTo>
                  <a:pt x="300" y="1023"/>
                </a:lnTo>
                <a:lnTo>
                  <a:pt x="292" y="1028"/>
                </a:lnTo>
                <a:lnTo>
                  <a:pt x="283" y="1032"/>
                </a:lnTo>
                <a:lnTo>
                  <a:pt x="274" y="1037"/>
                </a:lnTo>
                <a:lnTo>
                  <a:pt x="266" y="1042"/>
                </a:lnTo>
                <a:lnTo>
                  <a:pt x="257" y="1047"/>
                </a:lnTo>
                <a:lnTo>
                  <a:pt x="249" y="1052"/>
                </a:lnTo>
                <a:lnTo>
                  <a:pt x="240" y="1056"/>
                </a:lnTo>
                <a:lnTo>
                  <a:pt x="231" y="1061"/>
                </a:lnTo>
                <a:lnTo>
                  <a:pt x="223" y="1066"/>
                </a:lnTo>
                <a:lnTo>
                  <a:pt x="214" y="1071"/>
                </a:lnTo>
                <a:lnTo>
                  <a:pt x="206" y="1076"/>
                </a:lnTo>
                <a:lnTo>
                  <a:pt x="197" y="1081"/>
                </a:lnTo>
                <a:lnTo>
                  <a:pt x="188" y="1086"/>
                </a:lnTo>
                <a:lnTo>
                  <a:pt x="180" y="1091"/>
                </a:lnTo>
                <a:lnTo>
                  <a:pt x="171" y="1095"/>
                </a:lnTo>
                <a:lnTo>
                  <a:pt x="163" y="1100"/>
                </a:lnTo>
                <a:lnTo>
                  <a:pt x="154" y="1105"/>
                </a:lnTo>
                <a:lnTo>
                  <a:pt x="146" y="1110"/>
                </a:lnTo>
                <a:lnTo>
                  <a:pt x="137" y="1115"/>
                </a:lnTo>
                <a:lnTo>
                  <a:pt x="129" y="1120"/>
                </a:lnTo>
                <a:lnTo>
                  <a:pt x="121" y="1125"/>
                </a:lnTo>
                <a:lnTo>
                  <a:pt x="112" y="1130"/>
                </a:lnTo>
                <a:lnTo>
                  <a:pt x="104" y="1135"/>
                </a:lnTo>
                <a:lnTo>
                  <a:pt x="96" y="1140"/>
                </a:lnTo>
                <a:lnTo>
                  <a:pt x="88" y="1145"/>
                </a:lnTo>
                <a:lnTo>
                  <a:pt x="79" y="1150"/>
                </a:lnTo>
                <a:lnTo>
                  <a:pt x="71" y="1155"/>
                </a:lnTo>
                <a:lnTo>
                  <a:pt x="63" y="1160"/>
                </a:lnTo>
                <a:lnTo>
                  <a:pt x="55" y="1165"/>
                </a:lnTo>
                <a:lnTo>
                  <a:pt x="47" y="1170"/>
                </a:lnTo>
                <a:lnTo>
                  <a:pt x="39" y="1175"/>
                </a:lnTo>
                <a:lnTo>
                  <a:pt x="31" y="1180"/>
                </a:lnTo>
                <a:lnTo>
                  <a:pt x="23" y="1185"/>
                </a:lnTo>
                <a:lnTo>
                  <a:pt x="15" y="1190"/>
                </a:lnTo>
                <a:lnTo>
                  <a:pt x="8" y="1195"/>
                </a:lnTo>
                <a:lnTo>
                  <a:pt x="0" y="1200"/>
                </a:lnTo>
                <a:lnTo>
                  <a:pt x="0" y="1200"/>
                </a:lnTo>
                <a:lnTo>
                  <a:pt x="0" y="1200"/>
                </a:lnTo>
                <a:close/>
              </a:path>
            </a:pathLst>
          </a:custGeom>
          <a:solidFill>
            <a:srgbClr val="FFFFFF"/>
          </a:solidFill>
          <a:ln w="9981">
            <a:solidFill>
              <a:srgbClr val="000000"/>
            </a:solidFill>
            <a:prstDash val="solid"/>
            <a:round/>
            <a:headEnd/>
            <a:tailEnd/>
          </a:ln>
        </p:spPr>
        <p:txBody>
          <a:bodyPr/>
          <a:lstStyle/>
          <a:p>
            <a:endParaRPr lang="en-US"/>
          </a:p>
        </p:txBody>
      </p:sp>
      <p:sp>
        <p:nvSpPr>
          <p:cNvPr id="22545" name="Freeform 17"/>
          <p:cNvSpPr>
            <a:spLocks noChangeArrowheads="1"/>
          </p:cNvSpPr>
          <p:nvPr/>
        </p:nvSpPr>
        <p:spPr bwMode="auto">
          <a:xfrm>
            <a:off x="727075" y="4914900"/>
            <a:ext cx="623888" cy="1019175"/>
          </a:xfrm>
          <a:custGeom>
            <a:avLst/>
            <a:gdLst/>
            <a:ahLst/>
            <a:cxnLst>
              <a:cxn ang="0">
                <a:pos x="357" y="626"/>
              </a:cxn>
              <a:cxn ang="0">
                <a:pos x="310" y="607"/>
              </a:cxn>
              <a:cxn ang="0">
                <a:pos x="263" y="590"/>
              </a:cxn>
              <a:cxn ang="0">
                <a:pos x="216" y="574"/>
              </a:cxn>
              <a:cxn ang="0">
                <a:pos x="170" y="560"/>
              </a:cxn>
              <a:cxn ang="0">
                <a:pos x="128" y="547"/>
              </a:cxn>
              <a:cxn ang="0">
                <a:pos x="90" y="537"/>
              </a:cxn>
              <a:cxn ang="0">
                <a:pos x="58" y="528"/>
              </a:cxn>
              <a:cxn ang="0">
                <a:pos x="33" y="522"/>
              </a:cxn>
              <a:cxn ang="0">
                <a:pos x="16" y="518"/>
              </a:cxn>
              <a:cxn ang="0">
                <a:pos x="9" y="516"/>
              </a:cxn>
              <a:cxn ang="0">
                <a:pos x="17" y="508"/>
              </a:cxn>
              <a:cxn ang="0">
                <a:pos x="55" y="473"/>
              </a:cxn>
              <a:cxn ang="0">
                <a:pos x="89" y="441"/>
              </a:cxn>
              <a:cxn ang="0">
                <a:pos x="79" y="421"/>
              </a:cxn>
              <a:cxn ang="0">
                <a:pos x="49" y="383"/>
              </a:cxn>
              <a:cxn ang="0">
                <a:pos x="27" y="345"/>
              </a:cxn>
              <a:cxn ang="0">
                <a:pos x="12" y="310"/>
              </a:cxn>
              <a:cxn ang="0">
                <a:pos x="3" y="276"/>
              </a:cxn>
              <a:cxn ang="0">
                <a:pos x="0" y="243"/>
              </a:cxn>
              <a:cxn ang="0">
                <a:pos x="2" y="212"/>
              </a:cxn>
              <a:cxn ang="0">
                <a:pos x="8" y="184"/>
              </a:cxn>
              <a:cxn ang="0">
                <a:pos x="18" y="157"/>
              </a:cxn>
              <a:cxn ang="0">
                <a:pos x="31" y="131"/>
              </a:cxn>
              <a:cxn ang="0">
                <a:pos x="46" y="108"/>
              </a:cxn>
              <a:cxn ang="0">
                <a:pos x="63" y="87"/>
              </a:cxn>
              <a:cxn ang="0">
                <a:pos x="80" y="68"/>
              </a:cxn>
              <a:cxn ang="0">
                <a:pos x="98" y="52"/>
              </a:cxn>
              <a:cxn ang="0">
                <a:pos x="115" y="37"/>
              </a:cxn>
              <a:cxn ang="0">
                <a:pos x="130" y="25"/>
              </a:cxn>
              <a:cxn ang="0">
                <a:pos x="144" y="15"/>
              </a:cxn>
              <a:cxn ang="0">
                <a:pos x="156" y="7"/>
              </a:cxn>
              <a:cxn ang="0">
                <a:pos x="164" y="3"/>
              </a:cxn>
              <a:cxn ang="0">
                <a:pos x="168" y="0"/>
              </a:cxn>
              <a:cxn ang="0">
                <a:pos x="167" y="6"/>
              </a:cxn>
              <a:cxn ang="0">
                <a:pos x="158" y="57"/>
              </a:cxn>
              <a:cxn ang="0">
                <a:pos x="149" y="107"/>
              </a:cxn>
              <a:cxn ang="0">
                <a:pos x="147" y="120"/>
              </a:cxn>
              <a:cxn ang="0">
                <a:pos x="137" y="170"/>
              </a:cxn>
              <a:cxn ang="0">
                <a:pos x="128" y="220"/>
              </a:cxn>
              <a:cxn ang="0">
                <a:pos x="128" y="226"/>
              </a:cxn>
              <a:cxn ang="0">
                <a:pos x="141" y="222"/>
              </a:cxn>
              <a:cxn ang="0">
                <a:pos x="167" y="222"/>
              </a:cxn>
              <a:cxn ang="0">
                <a:pos x="204" y="235"/>
              </a:cxn>
              <a:cxn ang="0">
                <a:pos x="251" y="270"/>
              </a:cxn>
              <a:cxn ang="0">
                <a:pos x="270" y="273"/>
              </a:cxn>
              <a:cxn ang="0">
                <a:pos x="307" y="237"/>
              </a:cxn>
              <a:cxn ang="0">
                <a:pos x="341" y="206"/>
              </a:cxn>
              <a:cxn ang="0">
                <a:pos x="346" y="203"/>
              </a:cxn>
              <a:cxn ang="0">
                <a:pos x="347" y="212"/>
              </a:cxn>
              <a:cxn ang="0">
                <a:pos x="351" y="229"/>
              </a:cxn>
              <a:cxn ang="0">
                <a:pos x="355" y="255"/>
              </a:cxn>
              <a:cxn ang="0">
                <a:pos x="361" y="287"/>
              </a:cxn>
              <a:cxn ang="0">
                <a:pos x="367" y="324"/>
              </a:cxn>
              <a:cxn ang="0">
                <a:pos x="373" y="367"/>
              </a:cxn>
              <a:cxn ang="0">
                <a:pos x="379" y="413"/>
              </a:cxn>
              <a:cxn ang="0">
                <a:pos x="384" y="461"/>
              </a:cxn>
              <a:cxn ang="0">
                <a:pos x="388" y="512"/>
              </a:cxn>
              <a:cxn ang="0">
                <a:pos x="391" y="562"/>
              </a:cxn>
              <a:cxn ang="0">
                <a:pos x="393" y="612"/>
              </a:cxn>
              <a:cxn ang="0">
                <a:pos x="393" y="642"/>
              </a:cxn>
            </a:cxnLst>
            <a:rect l="0" t="0" r="r" b="b"/>
            <a:pathLst>
              <a:path w="393" h="642">
                <a:moveTo>
                  <a:pt x="393" y="642"/>
                </a:moveTo>
                <a:lnTo>
                  <a:pt x="384" y="638"/>
                </a:lnTo>
                <a:lnTo>
                  <a:pt x="375" y="634"/>
                </a:lnTo>
                <a:lnTo>
                  <a:pt x="366" y="630"/>
                </a:lnTo>
                <a:lnTo>
                  <a:pt x="357" y="626"/>
                </a:lnTo>
                <a:lnTo>
                  <a:pt x="347" y="622"/>
                </a:lnTo>
                <a:lnTo>
                  <a:pt x="338" y="618"/>
                </a:lnTo>
                <a:lnTo>
                  <a:pt x="329" y="615"/>
                </a:lnTo>
                <a:lnTo>
                  <a:pt x="319" y="611"/>
                </a:lnTo>
                <a:lnTo>
                  <a:pt x="310" y="607"/>
                </a:lnTo>
                <a:lnTo>
                  <a:pt x="301" y="604"/>
                </a:lnTo>
                <a:lnTo>
                  <a:pt x="291" y="600"/>
                </a:lnTo>
                <a:lnTo>
                  <a:pt x="282" y="597"/>
                </a:lnTo>
                <a:lnTo>
                  <a:pt x="272" y="593"/>
                </a:lnTo>
                <a:lnTo>
                  <a:pt x="263" y="590"/>
                </a:lnTo>
                <a:lnTo>
                  <a:pt x="253" y="587"/>
                </a:lnTo>
                <a:lnTo>
                  <a:pt x="244" y="583"/>
                </a:lnTo>
                <a:lnTo>
                  <a:pt x="234" y="580"/>
                </a:lnTo>
                <a:lnTo>
                  <a:pt x="225" y="577"/>
                </a:lnTo>
                <a:lnTo>
                  <a:pt x="216" y="574"/>
                </a:lnTo>
                <a:lnTo>
                  <a:pt x="206" y="571"/>
                </a:lnTo>
                <a:lnTo>
                  <a:pt x="197" y="568"/>
                </a:lnTo>
                <a:lnTo>
                  <a:pt x="188" y="565"/>
                </a:lnTo>
                <a:lnTo>
                  <a:pt x="179" y="563"/>
                </a:lnTo>
                <a:lnTo>
                  <a:pt x="170" y="560"/>
                </a:lnTo>
                <a:lnTo>
                  <a:pt x="162" y="557"/>
                </a:lnTo>
                <a:lnTo>
                  <a:pt x="153" y="555"/>
                </a:lnTo>
                <a:lnTo>
                  <a:pt x="145" y="552"/>
                </a:lnTo>
                <a:lnTo>
                  <a:pt x="136" y="550"/>
                </a:lnTo>
                <a:lnTo>
                  <a:pt x="128" y="547"/>
                </a:lnTo>
                <a:lnTo>
                  <a:pt x="120" y="545"/>
                </a:lnTo>
                <a:lnTo>
                  <a:pt x="112" y="543"/>
                </a:lnTo>
                <a:lnTo>
                  <a:pt x="105" y="541"/>
                </a:lnTo>
                <a:lnTo>
                  <a:pt x="98" y="539"/>
                </a:lnTo>
                <a:lnTo>
                  <a:pt x="90" y="537"/>
                </a:lnTo>
                <a:lnTo>
                  <a:pt x="83" y="535"/>
                </a:lnTo>
                <a:lnTo>
                  <a:pt x="77" y="533"/>
                </a:lnTo>
                <a:lnTo>
                  <a:pt x="70" y="531"/>
                </a:lnTo>
                <a:lnTo>
                  <a:pt x="64" y="530"/>
                </a:lnTo>
                <a:lnTo>
                  <a:pt x="58" y="528"/>
                </a:lnTo>
                <a:lnTo>
                  <a:pt x="53" y="527"/>
                </a:lnTo>
                <a:lnTo>
                  <a:pt x="47" y="525"/>
                </a:lnTo>
                <a:lnTo>
                  <a:pt x="42" y="524"/>
                </a:lnTo>
                <a:lnTo>
                  <a:pt x="38" y="523"/>
                </a:lnTo>
                <a:lnTo>
                  <a:pt x="33" y="522"/>
                </a:lnTo>
                <a:lnTo>
                  <a:pt x="29" y="521"/>
                </a:lnTo>
                <a:lnTo>
                  <a:pt x="25" y="520"/>
                </a:lnTo>
                <a:lnTo>
                  <a:pt x="22" y="519"/>
                </a:lnTo>
                <a:lnTo>
                  <a:pt x="19" y="518"/>
                </a:lnTo>
                <a:lnTo>
                  <a:pt x="16" y="518"/>
                </a:lnTo>
                <a:lnTo>
                  <a:pt x="14" y="517"/>
                </a:lnTo>
                <a:lnTo>
                  <a:pt x="12" y="517"/>
                </a:lnTo>
                <a:lnTo>
                  <a:pt x="10" y="516"/>
                </a:lnTo>
                <a:lnTo>
                  <a:pt x="9" y="516"/>
                </a:lnTo>
                <a:lnTo>
                  <a:pt x="9" y="516"/>
                </a:lnTo>
                <a:lnTo>
                  <a:pt x="9" y="516"/>
                </a:lnTo>
                <a:lnTo>
                  <a:pt x="9" y="516"/>
                </a:lnTo>
                <a:lnTo>
                  <a:pt x="10" y="515"/>
                </a:lnTo>
                <a:lnTo>
                  <a:pt x="13" y="512"/>
                </a:lnTo>
                <a:lnTo>
                  <a:pt x="17" y="508"/>
                </a:lnTo>
                <a:lnTo>
                  <a:pt x="23" y="502"/>
                </a:lnTo>
                <a:lnTo>
                  <a:pt x="30" y="496"/>
                </a:lnTo>
                <a:lnTo>
                  <a:pt x="38" y="488"/>
                </a:lnTo>
                <a:lnTo>
                  <a:pt x="47" y="481"/>
                </a:lnTo>
                <a:lnTo>
                  <a:pt x="55" y="473"/>
                </a:lnTo>
                <a:lnTo>
                  <a:pt x="63" y="465"/>
                </a:lnTo>
                <a:lnTo>
                  <a:pt x="71" y="458"/>
                </a:lnTo>
                <a:lnTo>
                  <a:pt x="78" y="451"/>
                </a:lnTo>
                <a:lnTo>
                  <a:pt x="84" y="445"/>
                </a:lnTo>
                <a:lnTo>
                  <a:pt x="89" y="441"/>
                </a:lnTo>
                <a:lnTo>
                  <a:pt x="92" y="438"/>
                </a:lnTo>
                <a:lnTo>
                  <a:pt x="93" y="437"/>
                </a:lnTo>
                <a:lnTo>
                  <a:pt x="93" y="437"/>
                </a:lnTo>
                <a:lnTo>
                  <a:pt x="86" y="429"/>
                </a:lnTo>
                <a:lnTo>
                  <a:pt x="79" y="421"/>
                </a:lnTo>
                <a:lnTo>
                  <a:pt x="72" y="414"/>
                </a:lnTo>
                <a:lnTo>
                  <a:pt x="66" y="406"/>
                </a:lnTo>
                <a:lnTo>
                  <a:pt x="60" y="398"/>
                </a:lnTo>
                <a:lnTo>
                  <a:pt x="54" y="390"/>
                </a:lnTo>
                <a:lnTo>
                  <a:pt x="49" y="383"/>
                </a:lnTo>
                <a:lnTo>
                  <a:pt x="44" y="375"/>
                </a:lnTo>
                <a:lnTo>
                  <a:pt x="39" y="368"/>
                </a:lnTo>
                <a:lnTo>
                  <a:pt x="35" y="360"/>
                </a:lnTo>
                <a:lnTo>
                  <a:pt x="31" y="353"/>
                </a:lnTo>
                <a:lnTo>
                  <a:pt x="27" y="345"/>
                </a:lnTo>
                <a:lnTo>
                  <a:pt x="23" y="338"/>
                </a:lnTo>
                <a:lnTo>
                  <a:pt x="20" y="331"/>
                </a:lnTo>
                <a:lnTo>
                  <a:pt x="17" y="324"/>
                </a:lnTo>
                <a:lnTo>
                  <a:pt x="14" y="317"/>
                </a:lnTo>
                <a:lnTo>
                  <a:pt x="12" y="310"/>
                </a:lnTo>
                <a:lnTo>
                  <a:pt x="10" y="303"/>
                </a:lnTo>
                <a:lnTo>
                  <a:pt x="8" y="296"/>
                </a:lnTo>
                <a:lnTo>
                  <a:pt x="6" y="289"/>
                </a:lnTo>
                <a:lnTo>
                  <a:pt x="4" y="282"/>
                </a:lnTo>
                <a:lnTo>
                  <a:pt x="3" y="276"/>
                </a:lnTo>
                <a:lnTo>
                  <a:pt x="2" y="269"/>
                </a:lnTo>
                <a:lnTo>
                  <a:pt x="1" y="262"/>
                </a:lnTo>
                <a:lnTo>
                  <a:pt x="1" y="256"/>
                </a:lnTo>
                <a:lnTo>
                  <a:pt x="0" y="250"/>
                </a:lnTo>
                <a:lnTo>
                  <a:pt x="0" y="243"/>
                </a:lnTo>
                <a:lnTo>
                  <a:pt x="0" y="237"/>
                </a:lnTo>
                <a:lnTo>
                  <a:pt x="0" y="231"/>
                </a:lnTo>
                <a:lnTo>
                  <a:pt x="1" y="225"/>
                </a:lnTo>
                <a:lnTo>
                  <a:pt x="1" y="218"/>
                </a:lnTo>
                <a:lnTo>
                  <a:pt x="2" y="212"/>
                </a:lnTo>
                <a:lnTo>
                  <a:pt x="3" y="207"/>
                </a:lnTo>
                <a:lnTo>
                  <a:pt x="4" y="201"/>
                </a:lnTo>
                <a:lnTo>
                  <a:pt x="5" y="195"/>
                </a:lnTo>
                <a:lnTo>
                  <a:pt x="7" y="189"/>
                </a:lnTo>
                <a:lnTo>
                  <a:pt x="8" y="184"/>
                </a:lnTo>
                <a:lnTo>
                  <a:pt x="10" y="178"/>
                </a:lnTo>
                <a:lnTo>
                  <a:pt x="12" y="173"/>
                </a:lnTo>
                <a:lnTo>
                  <a:pt x="14" y="167"/>
                </a:lnTo>
                <a:lnTo>
                  <a:pt x="16" y="162"/>
                </a:lnTo>
                <a:lnTo>
                  <a:pt x="18" y="157"/>
                </a:lnTo>
                <a:lnTo>
                  <a:pt x="21" y="151"/>
                </a:lnTo>
                <a:lnTo>
                  <a:pt x="23" y="146"/>
                </a:lnTo>
                <a:lnTo>
                  <a:pt x="26" y="141"/>
                </a:lnTo>
                <a:lnTo>
                  <a:pt x="28" y="136"/>
                </a:lnTo>
                <a:lnTo>
                  <a:pt x="31" y="131"/>
                </a:lnTo>
                <a:lnTo>
                  <a:pt x="34" y="127"/>
                </a:lnTo>
                <a:lnTo>
                  <a:pt x="37" y="122"/>
                </a:lnTo>
                <a:lnTo>
                  <a:pt x="40" y="117"/>
                </a:lnTo>
                <a:lnTo>
                  <a:pt x="43" y="113"/>
                </a:lnTo>
                <a:lnTo>
                  <a:pt x="46" y="108"/>
                </a:lnTo>
                <a:lnTo>
                  <a:pt x="49" y="104"/>
                </a:lnTo>
                <a:lnTo>
                  <a:pt x="53" y="100"/>
                </a:lnTo>
                <a:lnTo>
                  <a:pt x="56" y="95"/>
                </a:lnTo>
                <a:lnTo>
                  <a:pt x="59" y="91"/>
                </a:lnTo>
                <a:lnTo>
                  <a:pt x="63" y="87"/>
                </a:lnTo>
                <a:lnTo>
                  <a:pt x="66" y="83"/>
                </a:lnTo>
                <a:lnTo>
                  <a:pt x="70" y="79"/>
                </a:lnTo>
                <a:lnTo>
                  <a:pt x="73" y="76"/>
                </a:lnTo>
                <a:lnTo>
                  <a:pt x="77" y="72"/>
                </a:lnTo>
                <a:lnTo>
                  <a:pt x="80" y="68"/>
                </a:lnTo>
                <a:lnTo>
                  <a:pt x="84" y="65"/>
                </a:lnTo>
                <a:lnTo>
                  <a:pt x="87" y="61"/>
                </a:lnTo>
                <a:lnTo>
                  <a:pt x="91" y="58"/>
                </a:lnTo>
                <a:lnTo>
                  <a:pt x="94" y="55"/>
                </a:lnTo>
                <a:lnTo>
                  <a:pt x="98" y="52"/>
                </a:lnTo>
                <a:lnTo>
                  <a:pt x="101" y="48"/>
                </a:lnTo>
                <a:lnTo>
                  <a:pt x="105" y="45"/>
                </a:lnTo>
                <a:lnTo>
                  <a:pt x="108" y="43"/>
                </a:lnTo>
                <a:lnTo>
                  <a:pt x="111" y="40"/>
                </a:lnTo>
                <a:lnTo>
                  <a:pt x="115" y="37"/>
                </a:lnTo>
                <a:lnTo>
                  <a:pt x="118" y="34"/>
                </a:lnTo>
                <a:lnTo>
                  <a:pt x="121" y="32"/>
                </a:lnTo>
                <a:lnTo>
                  <a:pt x="124" y="29"/>
                </a:lnTo>
                <a:lnTo>
                  <a:pt x="127" y="27"/>
                </a:lnTo>
                <a:lnTo>
                  <a:pt x="130" y="25"/>
                </a:lnTo>
                <a:lnTo>
                  <a:pt x="133" y="23"/>
                </a:lnTo>
                <a:lnTo>
                  <a:pt x="136" y="21"/>
                </a:lnTo>
                <a:lnTo>
                  <a:pt x="139" y="19"/>
                </a:lnTo>
                <a:lnTo>
                  <a:pt x="142" y="17"/>
                </a:lnTo>
                <a:lnTo>
                  <a:pt x="144" y="15"/>
                </a:lnTo>
                <a:lnTo>
                  <a:pt x="147" y="13"/>
                </a:lnTo>
                <a:lnTo>
                  <a:pt x="149" y="12"/>
                </a:lnTo>
                <a:lnTo>
                  <a:pt x="152" y="10"/>
                </a:lnTo>
                <a:lnTo>
                  <a:pt x="154" y="9"/>
                </a:lnTo>
                <a:lnTo>
                  <a:pt x="156" y="7"/>
                </a:lnTo>
                <a:lnTo>
                  <a:pt x="158" y="6"/>
                </a:lnTo>
                <a:lnTo>
                  <a:pt x="159" y="5"/>
                </a:lnTo>
                <a:lnTo>
                  <a:pt x="161" y="4"/>
                </a:lnTo>
                <a:lnTo>
                  <a:pt x="163" y="3"/>
                </a:lnTo>
                <a:lnTo>
                  <a:pt x="164" y="3"/>
                </a:lnTo>
                <a:lnTo>
                  <a:pt x="165" y="2"/>
                </a:lnTo>
                <a:lnTo>
                  <a:pt x="166" y="1"/>
                </a:lnTo>
                <a:lnTo>
                  <a:pt x="167" y="1"/>
                </a:lnTo>
                <a:lnTo>
                  <a:pt x="168" y="0"/>
                </a:lnTo>
                <a:lnTo>
                  <a:pt x="168" y="0"/>
                </a:lnTo>
                <a:lnTo>
                  <a:pt x="168" y="0"/>
                </a:lnTo>
                <a:lnTo>
                  <a:pt x="168" y="0"/>
                </a:lnTo>
                <a:lnTo>
                  <a:pt x="168" y="0"/>
                </a:lnTo>
                <a:lnTo>
                  <a:pt x="168" y="2"/>
                </a:lnTo>
                <a:lnTo>
                  <a:pt x="167" y="6"/>
                </a:lnTo>
                <a:lnTo>
                  <a:pt x="166" y="13"/>
                </a:lnTo>
                <a:lnTo>
                  <a:pt x="164" y="22"/>
                </a:lnTo>
                <a:lnTo>
                  <a:pt x="162" y="33"/>
                </a:lnTo>
                <a:lnTo>
                  <a:pt x="160" y="45"/>
                </a:lnTo>
                <a:lnTo>
                  <a:pt x="158" y="57"/>
                </a:lnTo>
                <a:lnTo>
                  <a:pt x="156" y="69"/>
                </a:lnTo>
                <a:lnTo>
                  <a:pt x="154" y="80"/>
                </a:lnTo>
                <a:lnTo>
                  <a:pt x="152" y="91"/>
                </a:lnTo>
                <a:lnTo>
                  <a:pt x="150" y="100"/>
                </a:lnTo>
                <a:lnTo>
                  <a:pt x="149" y="107"/>
                </a:lnTo>
                <a:lnTo>
                  <a:pt x="148" y="112"/>
                </a:lnTo>
                <a:lnTo>
                  <a:pt x="148" y="113"/>
                </a:lnTo>
                <a:lnTo>
                  <a:pt x="148" y="113"/>
                </a:lnTo>
                <a:lnTo>
                  <a:pt x="147" y="115"/>
                </a:lnTo>
                <a:lnTo>
                  <a:pt x="147" y="120"/>
                </a:lnTo>
                <a:lnTo>
                  <a:pt x="145" y="127"/>
                </a:lnTo>
                <a:lnTo>
                  <a:pt x="144" y="136"/>
                </a:lnTo>
                <a:lnTo>
                  <a:pt x="142" y="146"/>
                </a:lnTo>
                <a:lnTo>
                  <a:pt x="140" y="158"/>
                </a:lnTo>
                <a:lnTo>
                  <a:pt x="137" y="170"/>
                </a:lnTo>
                <a:lnTo>
                  <a:pt x="135" y="182"/>
                </a:lnTo>
                <a:lnTo>
                  <a:pt x="133" y="194"/>
                </a:lnTo>
                <a:lnTo>
                  <a:pt x="131" y="204"/>
                </a:lnTo>
                <a:lnTo>
                  <a:pt x="130" y="213"/>
                </a:lnTo>
                <a:lnTo>
                  <a:pt x="128" y="220"/>
                </a:lnTo>
                <a:lnTo>
                  <a:pt x="127" y="225"/>
                </a:lnTo>
                <a:lnTo>
                  <a:pt x="127" y="227"/>
                </a:lnTo>
                <a:lnTo>
                  <a:pt x="127" y="227"/>
                </a:lnTo>
                <a:lnTo>
                  <a:pt x="127" y="226"/>
                </a:lnTo>
                <a:lnTo>
                  <a:pt x="128" y="226"/>
                </a:lnTo>
                <a:lnTo>
                  <a:pt x="130" y="225"/>
                </a:lnTo>
                <a:lnTo>
                  <a:pt x="132" y="224"/>
                </a:lnTo>
                <a:lnTo>
                  <a:pt x="134" y="224"/>
                </a:lnTo>
                <a:lnTo>
                  <a:pt x="138" y="223"/>
                </a:lnTo>
                <a:lnTo>
                  <a:pt x="141" y="222"/>
                </a:lnTo>
                <a:lnTo>
                  <a:pt x="145" y="221"/>
                </a:lnTo>
                <a:lnTo>
                  <a:pt x="150" y="221"/>
                </a:lnTo>
                <a:lnTo>
                  <a:pt x="155" y="221"/>
                </a:lnTo>
                <a:lnTo>
                  <a:pt x="161" y="221"/>
                </a:lnTo>
                <a:lnTo>
                  <a:pt x="167" y="222"/>
                </a:lnTo>
                <a:lnTo>
                  <a:pt x="174" y="223"/>
                </a:lnTo>
                <a:lnTo>
                  <a:pt x="181" y="225"/>
                </a:lnTo>
                <a:lnTo>
                  <a:pt x="188" y="228"/>
                </a:lnTo>
                <a:lnTo>
                  <a:pt x="196" y="231"/>
                </a:lnTo>
                <a:lnTo>
                  <a:pt x="204" y="235"/>
                </a:lnTo>
                <a:lnTo>
                  <a:pt x="213" y="240"/>
                </a:lnTo>
                <a:lnTo>
                  <a:pt x="222" y="246"/>
                </a:lnTo>
                <a:lnTo>
                  <a:pt x="231" y="253"/>
                </a:lnTo>
                <a:lnTo>
                  <a:pt x="241" y="261"/>
                </a:lnTo>
                <a:lnTo>
                  <a:pt x="251" y="270"/>
                </a:lnTo>
                <a:lnTo>
                  <a:pt x="261" y="281"/>
                </a:lnTo>
                <a:lnTo>
                  <a:pt x="261" y="281"/>
                </a:lnTo>
                <a:lnTo>
                  <a:pt x="262" y="280"/>
                </a:lnTo>
                <a:lnTo>
                  <a:pt x="265" y="277"/>
                </a:lnTo>
                <a:lnTo>
                  <a:pt x="270" y="273"/>
                </a:lnTo>
                <a:lnTo>
                  <a:pt x="276" y="267"/>
                </a:lnTo>
                <a:lnTo>
                  <a:pt x="283" y="260"/>
                </a:lnTo>
                <a:lnTo>
                  <a:pt x="291" y="253"/>
                </a:lnTo>
                <a:lnTo>
                  <a:pt x="299" y="245"/>
                </a:lnTo>
                <a:lnTo>
                  <a:pt x="307" y="237"/>
                </a:lnTo>
                <a:lnTo>
                  <a:pt x="316" y="230"/>
                </a:lnTo>
                <a:lnTo>
                  <a:pt x="324" y="222"/>
                </a:lnTo>
                <a:lnTo>
                  <a:pt x="331" y="216"/>
                </a:lnTo>
                <a:lnTo>
                  <a:pt x="337" y="210"/>
                </a:lnTo>
                <a:lnTo>
                  <a:pt x="341" y="206"/>
                </a:lnTo>
                <a:lnTo>
                  <a:pt x="344" y="203"/>
                </a:lnTo>
                <a:lnTo>
                  <a:pt x="346" y="202"/>
                </a:lnTo>
                <a:lnTo>
                  <a:pt x="346" y="202"/>
                </a:lnTo>
                <a:lnTo>
                  <a:pt x="346" y="202"/>
                </a:lnTo>
                <a:lnTo>
                  <a:pt x="346" y="203"/>
                </a:lnTo>
                <a:lnTo>
                  <a:pt x="346" y="204"/>
                </a:lnTo>
                <a:lnTo>
                  <a:pt x="346" y="205"/>
                </a:lnTo>
                <a:lnTo>
                  <a:pt x="346" y="207"/>
                </a:lnTo>
                <a:lnTo>
                  <a:pt x="347" y="209"/>
                </a:lnTo>
                <a:lnTo>
                  <a:pt x="347" y="212"/>
                </a:lnTo>
                <a:lnTo>
                  <a:pt x="348" y="214"/>
                </a:lnTo>
                <a:lnTo>
                  <a:pt x="349" y="218"/>
                </a:lnTo>
                <a:lnTo>
                  <a:pt x="349" y="221"/>
                </a:lnTo>
                <a:lnTo>
                  <a:pt x="350" y="225"/>
                </a:lnTo>
                <a:lnTo>
                  <a:pt x="351" y="229"/>
                </a:lnTo>
                <a:lnTo>
                  <a:pt x="352" y="234"/>
                </a:lnTo>
                <a:lnTo>
                  <a:pt x="352" y="238"/>
                </a:lnTo>
                <a:lnTo>
                  <a:pt x="353" y="244"/>
                </a:lnTo>
                <a:lnTo>
                  <a:pt x="354" y="249"/>
                </a:lnTo>
                <a:lnTo>
                  <a:pt x="355" y="255"/>
                </a:lnTo>
                <a:lnTo>
                  <a:pt x="356" y="260"/>
                </a:lnTo>
                <a:lnTo>
                  <a:pt x="357" y="267"/>
                </a:lnTo>
                <a:lnTo>
                  <a:pt x="358" y="273"/>
                </a:lnTo>
                <a:lnTo>
                  <a:pt x="360" y="280"/>
                </a:lnTo>
                <a:lnTo>
                  <a:pt x="361" y="287"/>
                </a:lnTo>
                <a:lnTo>
                  <a:pt x="362" y="294"/>
                </a:lnTo>
                <a:lnTo>
                  <a:pt x="363" y="301"/>
                </a:lnTo>
                <a:lnTo>
                  <a:pt x="364" y="309"/>
                </a:lnTo>
                <a:lnTo>
                  <a:pt x="365" y="316"/>
                </a:lnTo>
                <a:lnTo>
                  <a:pt x="367" y="324"/>
                </a:lnTo>
                <a:lnTo>
                  <a:pt x="368" y="333"/>
                </a:lnTo>
                <a:lnTo>
                  <a:pt x="369" y="341"/>
                </a:lnTo>
                <a:lnTo>
                  <a:pt x="370" y="349"/>
                </a:lnTo>
                <a:lnTo>
                  <a:pt x="371" y="358"/>
                </a:lnTo>
                <a:lnTo>
                  <a:pt x="373" y="367"/>
                </a:lnTo>
                <a:lnTo>
                  <a:pt x="374" y="376"/>
                </a:lnTo>
                <a:lnTo>
                  <a:pt x="375" y="385"/>
                </a:lnTo>
                <a:lnTo>
                  <a:pt x="376" y="394"/>
                </a:lnTo>
                <a:lnTo>
                  <a:pt x="377" y="403"/>
                </a:lnTo>
                <a:lnTo>
                  <a:pt x="379" y="413"/>
                </a:lnTo>
                <a:lnTo>
                  <a:pt x="380" y="422"/>
                </a:lnTo>
                <a:lnTo>
                  <a:pt x="381" y="432"/>
                </a:lnTo>
                <a:lnTo>
                  <a:pt x="382" y="442"/>
                </a:lnTo>
                <a:lnTo>
                  <a:pt x="383" y="452"/>
                </a:lnTo>
                <a:lnTo>
                  <a:pt x="384" y="461"/>
                </a:lnTo>
                <a:lnTo>
                  <a:pt x="385" y="471"/>
                </a:lnTo>
                <a:lnTo>
                  <a:pt x="386" y="481"/>
                </a:lnTo>
                <a:lnTo>
                  <a:pt x="387" y="491"/>
                </a:lnTo>
                <a:lnTo>
                  <a:pt x="387" y="502"/>
                </a:lnTo>
                <a:lnTo>
                  <a:pt x="388" y="512"/>
                </a:lnTo>
                <a:lnTo>
                  <a:pt x="389" y="522"/>
                </a:lnTo>
                <a:lnTo>
                  <a:pt x="390" y="532"/>
                </a:lnTo>
                <a:lnTo>
                  <a:pt x="390" y="542"/>
                </a:lnTo>
                <a:lnTo>
                  <a:pt x="391" y="552"/>
                </a:lnTo>
                <a:lnTo>
                  <a:pt x="391" y="562"/>
                </a:lnTo>
                <a:lnTo>
                  <a:pt x="392" y="572"/>
                </a:lnTo>
                <a:lnTo>
                  <a:pt x="392" y="582"/>
                </a:lnTo>
                <a:lnTo>
                  <a:pt x="392" y="592"/>
                </a:lnTo>
                <a:lnTo>
                  <a:pt x="393" y="602"/>
                </a:lnTo>
                <a:lnTo>
                  <a:pt x="393" y="612"/>
                </a:lnTo>
                <a:lnTo>
                  <a:pt x="393" y="622"/>
                </a:lnTo>
                <a:lnTo>
                  <a:pt x="393" y="632"/>
                </a:lnTo>
                <a:lnTo>
                  <a:pt x="393" y="642"/>
                </a:lnTo>
                <a:lnTo>
                  <a:pt x="393" y="642"/>
                </a:lnTo>
                <a:lnTo>
                  <a:pt x="393" y="642"/>
                </a:lnTo>
                <a:close/>
              </a:path>
            </a:pathLst>
          </a:custGeom>
          <a:blipFill dpi="0" rotWithShape="0">
            <a:blip r:embed="rId4" cstate="print"/>
            <a:srcRect/>
            <a:tile tx="0" ty="0" sx="100000" sy="100000" flip="none" algn="tl"/>
          </a:blipFill>
          <a:ln w="9525">
            <a:noFill/>
            <a:round/>
            <a:headEnd/>
            <a:tailEnd/>
          </a:ln>
        </p:spPr>
        <p:txBody>
          <a:bodyPr/>
          <a:lstStyle/>
          <a:p>
            <a:endParaRPr lang="en-US"/>
          </a:p>
        </p:txBody>
      </p:sp>
      <p:sp>
        <p:nvSpPr>
          <p:cNvPr id="22546" name="Freeform 18"/>
          <p:cNvSpPr>
            <a:spLocks noChangeArrowheads="1"/>
          </p:cNvSpPr>
          <p:nvPr/>
        </p:nvSpPr>
        <p:spPr bwMode="auto">
          <a:xfrm>
            <a:off x="681038" y="4821238"/>
            <a:ext cx="623887" cy="1019175"/>
          </a:xfrm>
          <a:custGeom>
            <a:avLst/>
            <a:gdLst/>
            <a:ahLst/>
            <a:cxnLst>
              <a:cxn ang="0">
                <a:pos x="357" y="626"/>
              </a:cxn>
              <a:cxn ang="0">
                <a:pos x="310" y="607"/>
              </a:cxn>
              <a:cxn ang="0">
                <a:pos x="263" y="590"/>
              </a:cxn>
              <a:cxn ang="0">
                <a:pos x="216" y="574"/>
              </a:cxn>
              <a:cxn ang="0">
                <a:pos x="171" y="560"/>
              </a:cxn>
              <a:cxn ang="0">
                <a:pos x="128" y="547"/>
              </a:cxn>
              <a:cxn ang="0">
                <a:pos x="91" y="537"/>
              </a:cxn>
              <a:cxn ang="0">
                <a:pos x="58" y="528"/>
              </a:cxn>
              <a:cxn ang="0">
                <a:pos x="33" y="522"/>
              </a:cxn>
              <a:cxn ang="0">
                <a:pos x="16" y="518"/>
              </a:cxn>
              <a:cxn ang="0">
                <a:pos x="9" y="516"/>
              </a:cxn>
              <a:cxn ang="0">
                <a:pos x="18" y="508"/>
              </a:cxn>
              <a:cxn ang="0">
                <a:pos x="55" y="473"/>
              </a:cxn>
              <a:cxn ang="0">
                <a:pos x="89" y="441"/>
              </a:cxn>
              <a:cxn ang="0">
                <a:pos x="79" y="421"/>
              </a:cxn>
              <a:cxn ang="0">
                <a:pos x="49" y="383"/>
              </a:cxn>
              <a:cxn ang="0">
                <a:pos x="27" y="345"/>
              </a:cxn>
              <a:cxn ang="0">
                <a:pos x="12" y="310"/>
              </a:cxn>
              <a:cxn ang="0">
                <a:pos x="3" y="276"/>
              </a:cxn>
              <a:cxn ang="0">
                <a:pos x="0" y="243"/>
              </a:cxn>
              <a:cxn ang="0">
                <a:pos x="2" y="212"/>
              </a:cxn>
              <a:cxn ang="0">
                <a:pos x="9" y="184"/>
              </a:cxn>
              <a:cxn ang="0">
                <a:pos x="19" y="157"/>
              </a:cxn>
              <a:cxn ang="0">
                <a:pos x="31" y="131"/>
              </a:cxn>
              <a:cxn ang="0">
                <a:pos x="46" y="108"/>
              </a:cxn>
              <a:cxn ang="0">
                <a:pos x="63" y="87"/>
              </a:cxn>
              <a:cxn ang="0">
                <a:pos x="80" y="68"/>
              </a:cxn>
              <a:cxn ang="0">
                <a:pos x="98" y="51"/>
              </a:cxn>
              <a:cxn ang="0">
                <a:pos x="115" y="37"/>
              </a:cxn>
              <a:cxn ang="0">
                <a:pos x="131" y="25"/>
              </a:cxn>
              <a:cxn ang="0">
                <a:pos x="145" y="15"/>
              </a:cxn>
              <a:cxn ang="0">
                <a:pos x="156" y="7"/>
              </a:cxn>
              <a:cxn ang="0">
                <a:pos x="164" y="3"/>
              </a:cxn>
              <a:cxn ang="0">
                <a:pos x="168" y="0"/>
              </a:cxn>
              <a:cxn ang="0">
                <a:pos x="167" y="6"/>
              </a:cxn>
              <a:cxn ang="0">
                <a:pos x="158" y="57"/>
              </a:cxn>
              <a:cxn ang="0">
                <a:pos x="149" y="107"/>
              </a:cxn>
              <a:cxn ang="0">
                <a:pos x="147" y="119"/>
              </a:cxn>
              <a:cxn ang="0">
                <a:pos x="138" y="170"/>
              </a:cxn>
              <a:cxn ang="0">
                <a:pos x="128" y="220"/>
              </a:cxn>
              <a:cxn ang="0">
                <a:pos x="129" y="226"/>
              </a:cxn>
              <a:cxn ang="0">
                <a:pos x="141" y="222"/>
              </a:cxn>
              <a:cxn ang="0">
                <a:pos x="167" y="222"/>
              </a:cxn>
              <a:cxn ang="0">
                <a:pos x="204" y="235"/>
              </a:cxn>
              <a:cxn ang="0">
                <a:pos x="251" y="270"/>
              </a:cxn>
              <a:cxn ang="0">
                <a:pos x="270" y="273"/>
              </a:cxn>
              <a:cxn ang="0">
                <a:pos x="308" y="237"/>
              </a:cxn>
              <a:cxn ang="0">
                <a:pos x="342" y="206"/>
              </a:cxn>
              <a:cxn ang="0">
                <a:pos x="346" y="203"/>
              </a:cxn>
              <a:cxn ang="0">
                <a:pos x="348" y="212"/>
              </a:cxn>
              <a:cxn ang="0">
                <a:pos x="351" y="229"/>
              </a:cxn>
              <a:cxn ang="0">
                <a:pos x="355" y="255"/>
              </a:cxn>
              <a:cxn ang="0">
                <a:pos x="361" y="287"/>
              </a:cxn>
              <a:cxn ang="0">
                <a:pos x="367" y="324"/>
              </a:cxn>
              <a:cxn ang="0">
                <a:pos x="373" y="367"/>
              </a:cxn>
              <a:cxn ang="0">
                <a:pos x="379" y="413"/>
              </a:cxn>
              <a:cxn ang="0">
                <a:pos x="384" y="461"/>
              </a:cxn>
              <a:cxn ang="0">
                <a:pos x="388" y="512"/>
              </a:cxn>
              <a:cxn ang="0">
                <a:pos x="391" y="562"/>
              </a:cxn>
              <a:cxn ang="0">
                <a:pos x="393" y="612"/>
              </a:cxn>
              <a:cxn ang="0">
                <a:pos x="393" y="642"/>
              </a:cxn>
            </a:cxnLst>
            <a:rect l="0" t="0" r="r" b="b"/>
            <a:pathLst>
              <a:path w="393" h="642">
                <a:moveTo>
                  <a:pt x="393" y="642"/>
                </a:moveTo>
                <a:lnTo>
                  <a:pt x="384" y="638"/>
                </a:lnTo>
                <a:lnTo>
                  <a:pt x="375" y="634"/>
                </a:lnTo>
                <a:lnTo>
                  <a:pt x="366" y="630"/>
                </a:lnTo>
                <a:lnTo>
                  <a:pt x="357" y="626"/>
                </a:lnTo>
                <a:lnTo>
                  <a:pt x="348" y="622"/>
                </a:lnTo>
                <a:lnTo>
                  <a:pt x="338" y="618"/>
                </a:lnTo>
                <a:lnTo>
                  <a:pt x="329" y="614"/>
                </a:lnTo>
                <a:lnTo>
                  <a:pt x="320" y="611"/>
                </a:lnTo>
                <a:lnTo>
                  <a:pt x="310" y="607"/>
                </a:lnTo>
                <a:lnTo>
                  <a:pt x="301" y="604"/>
                </a:lnTo>
                <a:lnTo>
                  <a:pt x="291" y="600"/>
                </a:lnTo>
                <a:lnTo>
                  <a:pt x="282" y="597"/>
                </a:lnTo>
                <a:lnTo>
                  <a:pt x="272" y="593"/>
                </a:lnTo>
                <a:lnTo>
                  <a:pt x="263" y="590"/>
                </a:lnTo>
                <a:lnTo>
                  <a:pt x="253" y="587"/>
                </a:lnTo>
                <a:lnTo>
                  <a:pt x="244" y="583"/>
                </a:lnTo>
                <a:lnTo>
                  <a:pt x="234" y="580"/>
                </a:lnTo>
                <a:lnTo>
                  <a:pt x="225" y="577"/>
                </a:lnTo>
                <a:lnTo>
                  <a:pt x="216" y="574"/>
                </a:lnTo>
                <a:lnTo>
                  <a:pt x="207" y="571"/>
                </a:lnTo>
                <a:lnTo>
                  <a:pt x="197" y="568"/>
                </a:lnTo>
                <a:lnTo>
                  <a:pt x="188" y="565"/>
                </a:lnTo>
                <a:lnTo>
                  <a:pt x="179" y="563"/>
                </a:lnTo>
                <a:lnTo>
                  <a:pt x="171" y="560"/>
                </a:lnTo>
                <a:lnTo>
                  <a:pt x="162" y="557"/>
                </a:lnTo>
                <a:lnTo>
                  <a:pt x="153" y="555"/>
                </a:lnTo>
                <a:lnTo>
                  <a:pt x="145" y="552"/>
                </a:lnTo>
                <a:lnTo>
                  <a:pt x="136" y="550"/>
                </a:lnTo>
                <a:lnTo>
                  <a:pt x="128" y="547"/>
                </a:lnTo>
                <a:lnTo>
                  <a:pt x="120" y="545"/>
                </a:lnTo>
                <a:lnTo>
                  <a:pt x="113" y="543"/>
                </a:lnTo>
                <a:lnTo>
                  <a:pt x="105" y="541"/>
                </a:lnTo>
                <a:lnTo>
                  <a:pt x="98" y="539"/>
                </a:lnTo>
                <a:lnTo>
                  <a:pt x="91" y="537"/>
                </a:lnTo>
                <a:lnTo>
                  <a:pt x="84" y="535"/>
                </a:lnTo>
                <a:lnTo>
                  <a:pt x="77" y="533"/>
                </a:lnTo>
                <a:lnTo>
                  <a:pt x="71" y="531"/>
                </a:lnTo>
                <a:lnTo>
                  <a:pt x="64" y="530"/>
                </a:lnTo>
                <a:lnTo>
                  <a:pt x="58" y="528"/>
                </a:lnTo>
                <a:lnTo>
                  <a:pt x="53" y="527"/>
                </a:lnTo>
                <a:lnTo>
                  <a:pt x="47" y="525"/>
                </a:lnTo>
                <a:lnTo>
                  <a:pt x="42" y="524"/>
                </a:lnTo>
                <a:lnTo>
                  <a:pt x="38" y="523"/>
                </a:lnTo>
                <a:lnTo>
                  <a:pt x="33" y="522"/>
                </a:lnTo>
                <a:lnTo>
                  <a:pt x="29" y="521"/>
                </a:lnTo>
                <a:lnTo>
                  <a:pt x="25" y="520"/>
                </a:lnTo>
                <a:lnTo>
                  <a:pt x="22" y="519"/>
                </a:lnTo>
                <a:lnTo>
                  <a:pt x="19" y="518"/>
                </a:lnTo>
                <a:lnTo>
                  <a:pt x="16" y="518"/>
                </a:lnTo>
                <a:lnTo>
                  <a:pt x="14" y="517"/>
                </a:lnTo>
                <a:lnTo>
                  <a:pt x="12" y="517"/>
                </a:lnTo>
                <a:lnTo>
                  <a:pt x="11" y="516"/>
                </a:lnTo>
                <a:lnTo>
                  <a:pt x="10" y="516"/>
                </a:lnTo>
                <a:lnTo>
                  <a:pt x="9" y="516"/>
                </a:lnTo>
                <a:lnTo>
                  <a:pt x="9" y="516"/>
                </a:lnTo>
                <a:lnTo>
                  <a:pt x="9" y="516"/>
                </a:lnTo>
                <a:lnTo>
                  <a:pt x="10" y="515"/>
                </a:lnTo>
                <a:lnTo>
                  <a:pt x="13" y="512"/>
                </a:lnTo>
                <a:lnTo>
                  <a:pt x="18" y="508"/>
                </a:lnTo>
                <a:lnTo>
                  <a:pt x="24" y="502"/>
                </a:lnTo>
                <a:lnTo>
                  <a:pt x="31" y="496"/>
                </a:lnTo>
                <a:lnTo>
                  <a:pt x="38" y="488"/>
                </a:lnTo>
                <a:lnTo>
                  <a:pt x="47" y="481"/>
                </a:lnTo>
                <a:lnTo>
                  <a:pt x="55" y="473"/>
                </a:lnTo>
                <a:lnTo>
                  <a:pt x="63" y="465"/>
                </a:lnTo>
                <a:lnTo>
                  <a:pt x="71" y="458"/>
                </a:lnTo>
                <a:lnTo>
                  <a:pt x="78" y="451"/>
                </a:lnTo>
                <a:lnTo>
                  <a:pt x="84" y="445"/>
                </a:lnTo>
                <a:lnTo>
                  <a:pt x="89" y="441"/>
                </a:lnTo>
                <a:lnTo>
                  <a:pt x="92" y="438"/>
                </a:lnTo>
                <a:lnTo>
                  <a:pt x="93" y="437"/>
                </a:lnTo>
                <a:lnTo>
                  <a:pt x="93" y="437"/>
                </a:lnTo>
                <a:lnTo>
                  <a:pt x="86" y="429"/>
                </a:lnTo>
                <a:lnTo>
                  <a:pt x="79" y="421"/>
                </a:lnTo>
                <a:lnTo>
                  <a:pt x="72" y="413"/>
                </a:lnTo>
                <a:lnTo>
                  <a:pt x="66" y="406"/>
                </a:lnTo>
                <a:lnTo>
                  <a:pt x="60" y="398"/>
                </a:lnTo>
                <a:lnTo>
                  <a:pt x="55" y="390"/>
                </a:lnTo>
                <a:lnTo>
                  <a:pt x="49" y="383"/>
                </a:lnTo>
                <a:lnTo>
                  <a:pt x="44" y="375"/>
                </a:lnTo>
                <a:lnTo>
                  <a:pt x="39" y="368"/>
                </a:lnTo>
                <a:lnTo>
                  <a:pt x="35" y="360"/>
                </a:lnTo>
                <a:lnTo>
                  <a:pt x="31" y="353"/>
                </a:lnTo>
                <a:lnTo>
                  <a:pt x="27" y="345"/>
                </a:lnTo>
                <a:lnTo>
                  <a:pt x="24" y="338"/>
                </a:lnTo>
                <a:lnTo>
                  <a:pt x="20" y="331"/>
                </a:lnTo>
                <a:lnTo>
                  <a:pt x="17" y="324"/>
                </a:lnTo>
                <a:lnTo>
                  <a:pt x="15" y="317"/>
                </a:lnTo>
                <a:lnTo>
                  <a:pt x="12" y="310"/>
                </a:lnTo>
                <a:lnTo>
                  <a:pt x="10" y="303"/>
                </a:lnTo>
                <a:lnTo>
                  <a:pt x="8" y="296"/>
                </a:lnTo>
                <a:lnTo>
                  <a:pt x="6" y="289"/>
                </a:lnTo>
                <a:lnTo>
                  <a:pt x="5" y="282"/>
                </a:lnTo>
                <a:lnTo>
                  <a:pt x="3" y="276"/>
                </a:lnTo>
                <a:lnTo>
                  <a:pt x="2" y="269"/>
                </a:lnTo>
                <a:lnTo>
                  <a:pt x="2" y="262"/>
                </a:lnTo>
                <a:lnTo>
                  <a:pt x="1" y="256"/>
                </a:lnTo>
                <a:lnTo>
                  <a:pt x="1" y="249"/>
                </a:lnTo>
                <a:lnTo>
                  <a:pt x="0" y="243"/>
                </a:lnTo>
                <a:lnTo>
                  <a:pt x="0" y="237"/>
                </a:lnTo>
                <a:lnTo>
                  <a:pt x="1" y="231"/>
                </a:lnTo>
                <a:lnTo>
                  <a:pt x="1" y="225"/>
                </a:lnTo>
                <a:lnTo>
                  <a:pt x="2" y="218"/>
                </a:lnTo>
                <a:lnTo>
                  <a:pt x="2" y="212"/>
                </a:lnTo>
                <a:lnTo>
                  <a:pt x="3" y="207"/>
                </a:lnTo>
                <a:lnTo>
                  <a:pt x="4" y="201"/>
                </a:lnTo>
                <a:lnTo>
                  <a:pt x="6" y="195"/>
                </a:lnTo>
                <a:lnTo>
                  <a:pt x="7" y="189"/>
                </a:lnTo>
                <a:lnTo>
                  <a:pt x="9" y="184"/>
                </a:lnTo>
                <a:lnTo>
                  <a:pt x="10" y="178"/>
                </a:lnTo>
                <a:lnTo>
                  <a:pt x="12" y="173"/>
                </a:lnTo>
                <a:lnTo>
                  <a:pt x="14" y="167"/>
                </a:lnTo>
                <a:lnTo>
                  <a:pt x="16" y="162"/>
                </a:lnTo>
                <a:lnTo>
                  <a:pt x="19" y="157"/>
                </a:lnTo>
                <a:lnTo>
                  <a:pt x="21" y="151"/>
                </a:lnTo>
                <a:lnTo>
                  <a:pt x="23" y="146"/>
                </a:lnTo>
                <a:lnTo>
                  <a:pt x="26" y="141"/>
                </a:lnTo>
                <a:lnTo>
                  <a:pt x="29" y="136"/>
                </a:lnTo>
                <a:lnTo>
                  <a:pt x="31" y="131"/>
                </a:lnTo>
                <a:lnTo>
                  <a:pt x="34" y="127"/>
                </a:lnTo>
                <a:lnTo>
                  <a:pt x="37" y="122"/>
                </a:lnTo>
                <a:lnTo>
                  <a:pt x="40" y="117"/>
                </a:lnTo>
                <a:lnTo>
                  <a:pt x="43" y="113"/>
                </a:lnTo>
                <a:lnTo>
                  <a:pt x="46" y="108"/>
                </a:lnTo>
                <a:lnTo>
                  <a:pt x="50" y="104"/>
                </a:lnTo>
                <a:lnTo>
                  <a:pt x="53" y="100"/>
                </a:lnTo>
                <a:lnTo>
                  <a:pt x="56" y="95"/>
                </a:lnTo>
                <a:lnTo>
                  <a:pt x="59" y="91"/>
                </a:lnTo>
                <a:lnTo>
                  <a:pt x="63" y="87"/>
                </a:lnTo>
                <a:lnTo>
                  <a:pt x="66" y="83"/>
                </a:lnTo>
                <a:lnTo>
                  <a:pt x="70" y="79"/>
                </a:lnTo>
                <a:lnTo>
                  <a:pt x="73" y="76"/>
                </a:lnTo>
                <a:lnTo>
                  <a:pt x="77" y="72"/>
                </a:lnTo>
                <a:lnTo>
                  <a:pt x="80" y="68"/>
                </a:lnTo>
                <a:lnTo>
                  <a:pt x="84" y="65"/>
                </a:lnTo>
                <a:lnTo>
                  <a:pt x="87" y="61"/>
                </a:lnTo>
                <a:lnTo>
                  <a:pt x="91" y="58"/>
                </a:lnTo>
                <a:lnTo>
                  <a:pt x="94" y="55"/>
                </a:lnTo>
                <a:lnTo>
                  <a:pt x="98" y="51"/>
                </a:lnTo>
                <a:lnTo>
                  <a:pt x="101" y="48"/>
                </a:lnTo>
                <a:lnTo>
                  <a:pt x="105" y="45"/>
                </a:lnTo>
                <a:lnTo>
                  <a:pt x="108" y="42"/>
                </a:lnTo>
                <a:lnTo>
                  <a:pt x="112" y="40"/>
                </a:lnTo>
                <a:lnTo>
                  <a:pt x="115" y="37"/>
                </a:lnTo>
                <a:lnTo>
                  <a:pt x="118" y="34"/>
                </a:lnTo>
                <a:lnTo>
                  <a:pt x="121" y="32"/>
                </a:lnTo>
                <a:lnTo>
                  <a:pt x="125" y="29"/>
                </a:lnTo>
                <a:lnTo>
                  <a:pt x="128" y="27"/>
                </a:lnTo>
                <a:lnTo>
                  <a:pt x="131" y="25"/>
                </a:lnTo>
                <a:lnTo>
                  <a:pt x="134" y="23"/>
                </a:lnTo>
                <a:lnTo>
                  <a:pt x="137" y="20"/>
                </a:lnTo>
                <a:lnTo>
                  <a:pt x="139" y="19"/>
                </a:lnTo>
                <a:lnTo>
                  <a:pt x="142" y="17"/>
                </a:lnTo>
                <a:lnTo>
                  <a:pt x="145" y="15"/>
                </a:lnTo>
                <a:lnTo>
                  <a:pt x="147" y="13"/>
                </a:lnTo>
                <a:lnTo>
                  <a:pt x="150" y="12"/>
                </a:lnTo>
                <a:lnTo>
                  <a:pt x="152" y="10"/>
                </a:lnTo>
                <a:lnTo>
                  <a:pt x="154" y="9"/>
                </a:lnTo>
                <a:lnTo>
                  <a:pt x="156" y="7"/>
                </a:lnTo>
                <a:lnTo>
                  <a:pt x="158" y="6"/>
                </a:lnTo>
                <a:lnTo>
                  <a:pt x="160" y="5"/>
                </a:lnTo>
                <a:lnTo>
                  <a:pt x="161" y="4"/>
                </a:lnTo>
                <a:lnTo>
                  <a:pt x="163" y="3"/>
                </a:lnTo>
                <a:lnTo>
                  <a:pt x="164" y="3"/>
                </a:lnTo>
                <a:lnTo>
                  <a:pt x="165" y="2"/>
                </a:lnTo>
                <a:lnTo>
                  <a:pt x="166" y="1"/>
                </a:lnTo>
                <a:lnTo>
                  <a:pt x="167" y="1"/>
                </a:lnTo>
                <a:lnTo>
                  <a:pt x="168" y="0"/>
                </a:lnTo>
                <a:lnTo>
                  <a:pt x="168" y="0"/>
                </a:lnTo>
                <a:lnTo>
                  <a:pt x="168" y="0"/>
                </a:lnTo>
                <a:lnTo>
                  <a:pt x="169" y="0"/>
                </a:lnTo>
                <a:lnTo>
                  <a:pt x="169" y="0"/>
                </a:lnTo>
                <a:lnTo>
                  <a:pt x="168" y="2"/>
                </a:lnTo>
                <a:lnTo>
                  <a:pt x="167" y="6"/>
                </a:lnTo>
                <a:lnTo>
                  <a:pt x="166" y="13"/>
                </a:lnTo>
                <a:lnTo>
                  <a:pt x="164" y="22"/>
                </a:lnTo>
                <a:lnTo>
                  <a:pt x="163" y="33"/>
                </a:lnTo>
                <a:lnTo>
                  <a:pt x="160" y="45"/>
                </a:lnTo>
                <a:lnTo>
                  <a:pt x="158" y="57"/>
                </a:lnTo>
                <a:lnTo>
                  <a:pt x="156" y="69"/>
                </a:lnTo>
                <a:lnTo>
                  <a:pt x="154" y="80"/>
                </a:lnTo>
                <a:lnTo>
                  <a:pt x="152" y="91"/>
                </a:lnTo>
                <a:lnTo>
                  <a:pt x="150" y="100"/>
                </a:lnTo>
                <a:lnTo>
                  <a:pt x="149" y="107"/>
                </a:lnTo>
                <a:lnTo>
                  <a:pt x="148" y="112"/>
                </a:lnTo>
                <a:lnTo>
                  <a:pt x="148" y="113"/>
                </a:lnTo>
                <a:lnTo>
                  <a:pt x="148" y="113"/>
                </a:lnTo>
                <a:lnTo>
                  <a:pt x="148" y="115"/>
                </a:lnTo>
                <a:lnTo>
                  <a:pt x="147" y="119"/>
                </a:lnTo>
                <a:lnTo>
                  <a:pt x="146" y="127"/>
                </a:lnTo>
                <a:lnTo>
                  <a:pt x="144" y="136"/>
                </a:lnTo>
                <a:lnTo>
                  <a:pt x="142" y="146"/>
                </a:lnTo>
                <a:lnTo>
                  <a:pt x="140" y="158"/>
                </a:lnTo>
                <a:lnTo>
                  <a:pt x="138" y="170"/>
                </a:lnTo>
                <a:lnTo>
                  <a:pt x="135" y="182"/>
                </a:lnTo>
                <a:lnTo>
                  <a:pt x="133" y="193"/>
                </a:lnTo>
                <a:lnTo>
                  <a:pt x="131" y="204"/>
                </a:lnTo>
                <a:lnTo>
                  <a:pt x="130" y="213"/>
                </a:lnTo>
                <a:lnTo>
                  <a:pt x="128" y="220"/>
                </a:lnTo>
                <a:lnTo>
                  <a:pt x="128" y="225"/>
                </a:lnTo>
                <a:lnTo>
                  <a:pt x="127" y="227"/>
                </a:lnTo>
                <a:lnTo>
                  <a:pt x="127" y="227"/>
                </a:lnTo>
                <a:lnTo>
                  <a:pt x="128" y="226"/>
                </a:lnTo>
                <a:lnTo>
                  <a:pt x="129" y="226"/>
                </a:lnTo>
                <a:lnTo>
                  <a:pt x="130" y="225"/>
                </a:lnTo>
                <a:lnTo>
                  <a:pt x="132" y="224"/>
                </a:lnTo>
                <a:lnTo>
                  <a:pt x="135" y="224"/>
                </a:lnTo>
                <a:lnTo>
                  <a:pt x="138" y="223"/>
                </a:lnTo>
                <a:lnTo>
                  <a:pt x="141" y="222"/>
                </a:lnTo>
                <a:lnTo>
                  <a:pt x="146" y="221"/>
                </a:lnTo>
                <a:lnTo>
                  <a:pt x="150" y="221"/>
                </a:lnTo>
                <a:lnTo>
                  <a:pt x="156" y="221"/>
                </a:lnTo>
                <a:lnTo>
                  <a:pt x="161" y="221"/>
                </a:lnTo>
                <a:lnTo>
                  <a:pt x="167" y="222"/>
                </a:lnTo>
                <a:lnTo>
                  <a:pt x="174" y="223"/>
                </a:lnTo>
                <a:lnTo>
                  <a:pt x="181" y="225"/>
                </a:lnTo>
                <a:lnTo>
                  <a:pt x="188" y="227"/>
                </a:lnTo>
                <a:lnTo>
                  <a:pt x="196" y="231"/>
                </a:lnTo>
                <a:lnTo>
                  <a:pt x="204" y="235"/>
                </a:lnTo>
                <a:lnTo>
                  <a:pt x="213" y="240"/>
                </a:lnTo>
                <a:lnTo>
                  <a:pt x="222" y="246"/>
                </a:lnTo>
                <a:lnTo>
                  <a:pt x="231" y="253"/>
                </a:lnTo>
                <a:lnTo>
                  <a:pt x="241" y="261"/>
                </a:lnTo>
                <a:lnTo>
                  <a:pt x="251" y="270"/>
                </a:lnTo>
                <a:lnTo>
                  <a:pt x="261" y="281"/>
                </a:lnTo>
                <a:lnTo>
                  <a:pt x="261" y="281"/>
                </a:lnTo>
                <a:lnTo>
                  <a:pt x="262" y="280"/>
                </a:lnTo>
                <a:lnTo>
                  <a:pt x="265" y="277"/>
                </a:lnTo>
                <a:lnTo>
                  <a:pt x="270" y="273"/>
                </a:lnTo>
                <a:lnTo>
                  <a:pt x="276" y="267"/>
                </a:lnTo>
                <a:lnTo>
                  <a:pt x="283" y="260"/>
                </a:lnTo>
                <a:lnTo>
                  <a:pt x="291" y="253"/>
                </a:lnTo>
                <a:lnTo>
                  <a:pt x="299" y="245"/>
                </a:lnTo>
                <a:lnTo>
                  <a:pt x="308" y="237"/>
                </a:lnTo>
                <a:lnTo>
                  <a:pt x="316" y="230"/>
                </a:lnTo>
                <a:lnTo>
                  <a:pt x="324" y="222"/>
                </a:lnTo>
                <a:lnTo>
                  <a:pt x="331" y="216"/>
                </a:lnTo>
                <a:lnTo>
                  <a:pt x="337" y="210"/>
                </a:lnTo>
                <a:lnTo>
                  <a:pt x="342" y="206"/>
                </a:lnTo>
                <a:lnTo>
                  <a:pt x="345" y="203"/>
                </a:lnTo>
                <a:lnTo>
                  <a:pt x="346" y="202"/>
                </a:lnTo>
                <a:lnTo>
                  <a:pt x="346" y="202"/>
                </a:lnTo>
                <a:lnTo>
                  <a:pt x="346" y="202"/>
                </a:lnTo>
                <a:lnTo>
                  <a:pt x="346" y="203"/>
                </a:lnTo>
                <a:lnTo>
                  <a:pt x="346" y="204"/>
                </a:lnTo>
                <a:lnTo>
                  <a:pt x="346" y="205"/>
                </a:lnTo>
                <a:lnTo>
                  <a:pt x="347" y="207"/>
                </a:lnTo>
                <a:lnTo>
                  <a:pt x="347" y="209"/>
                </a:lnTo>
                <a:lnTo>
                  <a:pt x="348" y="212"/>
                </a:lnTo>
                <a:lnTo>
                  <a:pt x="348" y="214"/>
                </a:lnTo>
                <a:lnTo>
                  <a:pt x="349" y="218"/>
                </a:lnTo>
                <a:lnTo>
                  <a:pt x="349" y="221"/>
                </a:lnTo>
                <a:lnTo>
                  <a:pt x="350" y="225"/>
                </a:lnTo>
                <a:lnTo>
                  <a:pt x="351" y="229"/>
                </a:lnTo>
                <a:lnTo>
                  <a:pt x="352" y="234"/>
                </a:lnTo>
                <a:lnTo>
                  <a:pt x="353" y="238"/>
                </a:lnTo>
                <a:lnTo>
                  <a:pt x="354" y="244"/>
                </a:lnTo>
                <a:lnTo>
                  <a:pt x="354" y="249"/>
                </a:lnTo>
                <a:lnTo>
                  <a:pt x="355" y="255"/>
                </a:lnTo>
                <a:lnTo>
                  <a:pt x="356" y="260"/>
                </a:lnTo>
                <a:lnTo>
                  <a:pt x="358" y="267"/>
                </a:lnTo>
                <a:lnTo>
                  <a:pt x="359" y="273"/>
                </a:lnTo>
                <a:lnTo>
                  <a:pt x="360" y="280"/>
                </a:lnTo>
                <a:lnTo>
                  <a:pt x="361" y="287"/>
                </a:lnTo>
                <a:lnTo>
                  <a:pt x="362" y="294"/>
                </a:lnTo>
                <a:lnTo>
                  <a:pt x="363" y="301"/>
                </a:lnTo>
                <a:lnTo>
                  <a:pt x="364" y="309"/>
                </a:lnTo>
                <a:lnTo>
                  <a:pt x="366" y="316"/>
                </a:lnTo>
                <a:lnTo>
                  <a:pt x="367" y="324"/>
                </a:lnTo>
                <a:lnTo>
                  <a:pt x="368" y="333"/>
                </a:lnTo>
                <a:lnTo>
                  <a:pt x="369" y="341"/>
                </a:lnTo>
                <a:lnTo>
                  <a:pt x="370" y="349"/>
                </a:lnTo>
                <a:lnTo>
                  <a:pt x="372" y="358"/>
                </a:lnTo>
                <a:lnTo>
                  <a:pt x="373" y="367"/>
                </a:lnTo>
                <a:lnTo>
                  <a:pt x="374" y="376"/>
                </a:lnTo>
                <a:lnTo>
                  <a:pt x="375" y="385"/>
                </a:lnTo>
                <a:lnTo>
                  <a:pt x="376" y="394"/>
                </a:lnTo>
                <a:lnTo>
                  <a:pt x="378" y="403"/>
                </a:lnTo>
                <a:lnTo>
                  <a:pt x="379" y="413"/>
                </a:lnTo>
                <a:lnTo>
                  <a:pt x="380" y="422"/>
                </a:lnTo>
                <a:lnTo>
                  <a:pt x="381" y="432"/>
                </a:lnTo>
                <a:lnTo>
                  <a:pt x="382" y="442"/>
                </a:lnTo>
                <a:lnTo>
                  <a:pt x="383" y="452"/>
                </a:lnTo>
                <a:lnTo>
                  <a:pt x="384" y="461"/>
                </a:lnTo>
                <a:lnTo>
                  <a:pt x="385" y="471"/>
                </a:lnTo>
                <a:lnTo>
                  <a:pt x="386" y="481"/>
                </a:lnTo>
                <a:lnTo>
                  <a:pt x="387" y="491"/>
                </a:lnTo>
                <a:lnTo>
                  <a:pt x="388" y="501"/>
                </a:lnTo>
                <a:lnTo>
                  <a:pt x="388" y="512"/>
                </a:lnTo>
                <a:lnTo>
                  <a:pt x="389" y="522"/>
                </a:lnTo>
                <a:lnTo>
                  <a:pt x="390" y="532"/>
                </a:lnTo>
                <a:lnTo>
                  <a:pt x="390" y="542"/>
                </a:lnTo>
                <a:lnTo>
                  <a:pt x="391" y="552"/>
                </a:lnTo>
                <a:lnTo>
                  <a:pt x="391" y="562"/>
                </a:lnTo>
                <a:lnTo>
                  <a:pt x="392" y="572"/>
                </a:lnTo>
                <a:lnTo>
                  <a:pt x="392" y="582"/>
                </a:lnTo>
                <a:lnTo>
                  <a:pt x="393" y="592"/>
                </a:lnTo>
                <a:lnTo>
                  <a:pt x="393" y="602"/>
                </a:lnTo>
                <a:lnTo>
                  <a:pt x="393" y="612"/>
                </a:lnTo>
                <a:lnTo>
                  <a:pt x="393" y="622"/>
                </a:lnTo>
                <a:lnTo>
                  <a:pt x="393" y="632"/>
                </a:lnTo>
                <a:lnTo>
                  <a:pt x="393" y="642"/>
                </a:lnTo>
                <a:lnTo>
                  <a:pt x="393" y="642"/>
                </a:lnTo>
                <a:lnTo>
                  <a:pt x="393" y="642"/>
                </a:lnTo>
                <a:close/>
              </a:path>
            </a:pathLst>
          </a:custGeom>
          <a:solidFill>
            <a:srgbClr val="FFFFFF"/>
          </a:solidFill>
          <a:ln w="9981">
            <a:solidFill>
              <a:srgbClr val="000000"/>
            </a:solidFill>
            <a:prstDash val="solid"/>
            <a:round/>
            <a:headEnd/>
            <a:tailEnd/>
          </a:ln>
        </p:spPr>
        <p:txBody>
          <a:bodyPr/>
          <a:lstStyle/>
          <a:p>
            <a:endParaRPr lang="en-US"/>
          </a:p>
        </p:txBody>
      </p:sp>
      <p:sp>
        <p:nvSpPr>
          <p:cNvPr id="22548" name="Freeform 20"/>
          <p:cNvSpPr>
            <a:spLocks noChangeArrowheads="1"/>
          </p:cNvSpPr>
          <p:nvPr/>
        </p:nvSpPr>
        <p:spPr bwMode="auto">
          <a:xfrm>
            <a:off x="2590800" y="1447800"/>
            <a:ext cx="4876800" cy="4892675"/>
          </a:xfrm>
          <a:custGeom>
            <a:avLst/>
            <a:gdLst/>
            <a:ahLst/>
            <a:cxnLst>
              <a:cxn ang="0">
                <a:pos x="3485" y="190"/>
              </a:cxn>
              <a:cxn ang="0">
                <a:pos x="3328" y="398"/>
              </a:cxn>
              <a:cxn ang="0">
                <a:pos x="3182" y="611"/>
              </a:cxn>
              <a:cxn ang="0">
                <a:pos x="3047" y="827"/>
              </a:cxn>
              <a:cxn ang="0">
                <a:pos x="2924" y="1041"/>
              </a:cxn>
              <a:cxn ang="0">
                <a:pos x="2812" y="1248"/>
              </a:cxn>
              <a:cxn ang="0">
                <a:pos x="2713" y="1444"/>
              </a:cxn>
              <a:cxn ang="0">
                <a:pos x="2627" y="1626"/>
              </a:cxn>
              <a:cxn ang="0">
                <a:pos x="2554" y="1788"/>
              </a:cxn>
              <a:cxn ang="0">
                <a:pos x="2495" y="1928"/>
              </a:cxn>
              <a:cxn ang="0">
                <a:pos x="2449" y="2040"/>
              </a:cxn>
              <a:cxn ang="0">
                <a:pos x="2418" y="2120"/>
              </a:cxn>
              <a:cxn ang="0">
                <a:pos x="2401" y="2165"/>
              </a:cxn>
              <a:cxn ang="0">
                <a:pos x="2324" y="2139"/>
              </a:cxn>
              <a:cxn ang="0">
                <a:pos x="2205" y="2300"/>
              </a:cxn>
              <a:cxn ang="0">
                <a:pos x="2073" y="2498"/>
              </a:cxn>
              <a:cxn ang="0">
                <a:pos x="1926" y="2665"/>
              </a:cxn>
              <a:cxn ang="0">
                <a:pos x="1766" y="2803"/>
              </a:cxn>
              <a:cxn ang="0">
                <a:pos x="1596" y="2915"/>
              </a:cxn>
              <a:cxn ang="0">
                <a:pos x="1420" y="3003"/>
              </a:cxn>
              <a:cxn ang="0">
                <a:pos x="1242" y="3070"/>
              </a:cxn>
              <a:cxn ang="0">
                <a:pos x="1064" y="3119"/>
              </a:cxn>
              <a:cxn ang="0">
                <a:pos x="889" y="3151"/>
              </a:cxn>
              <a:cxn ang="0">
                <a:pos x="721" y="3170"/>
              </a:cxn>
              <a:cxn ang="0">
                <a:pos x="563" y="3178"/>
              </a:cxn>
              <a:cxn ang="0">
                <a:pos x="418" y="3177"/>
              </a:cxn>
              <a:cxn ang="0">
                <a:pos x="289" y="3170"/>
              </a:cxn>
              <a:cxn ang="0">
                <a:pos x="180" y="3160"/>
              </a:cxn>
              <a:cxn ang="0">
                <a:pos x="94" y="3148"/>
              </a:cxn>
              <a:cxn ang="0">
                <a:pos x="34" y="3138"/>
              </a:cxn>
              <a:cxn ang="0">
                <a:pos x="3" y="3132"/>
              </a:cxn>
              <a:cxn ang="0">
                <a:pos x="97" y="3073"/>
              </a:cxn>
              <a:cxn ang="0">
                <a:pos x="199" y="3013"/>
              </a:cxn>
              <a:cxn ang="0">
                <a:pos x="231" y="3017"/>
              </a:cxn>
              <a:cxn ang="0">
                <a:pos x="298" y="3022"/>
              </a:cxn>
              <a:cxn ang="0">
                <a:pos x="395" y="3025"/>
              </a:cxn>
              <a:cxn ang="0">
                <a:pos x="517" y="3022"/>
              </a:cxn>
              <a:cxn ang="0">
                <a:pos x="659" y="3012"/>
              </a:cxn>
              <a:cxn ang="0">
                <a:pos x="818" y="2989"/>
              </a:cxn>
              <a:cxn ang="0">
                <a:pos x="987" y="2951"/>
              </a:cxn>
              <a:cxn ang="0">
                <a:pos x="1163" y="2895"/>
              </a:cxn>
              <a:cxn ang="0">
                <a:pos x="1342" y="2818"/>
              </a:cxn>
              <a:cxn ang="0">
                <a:pos x="1517" y="2715"/>
              </a:cxn>
              <a:cxn ang="0">
                <a:pos x="1686" y="2584"/>
              </a:cxn>
              <a:cxn ang="0">
                <a:pos x="1842" y="2422"/>
              </a:cxn>
              <a:cxn ang="0">
                <a:pos x="1982" y="2225"/>
              </a:cxn>
              <a:cxn ang="0">
                <a:pos x="2072" y="2023"/>
              </a:cxn>
              <a:cxn ang="0">
                <a:pos x="1983" y="1975"/>
              </a:cxn>
              <a:cxn ang="0">
                <a:pos x="2005" y="1938"/>
              </a:cxn>
              <a:cxn ang="0">
                <a:pos x="2047" y="1869"/>
              </a:cxn>
              <a:cxn ang="0">
                <a:pos x="2109" y="1772"/>
              </a:cxn>
              <a:cxn ang="0">
                <a:pos x="2188" y="1651"/>
              </a:cxn>
              <a:cxn ang="0">
                <a:pos x="2285" y="1509"/>
              </a:cxn>
              <a:cxn ang="0">
                <a:pos x="2398" y="1349"/>
              </a:cxn>
              <a:cxn ang="0">
                <a:pos x="2525" y="1177"/>
              </a:cxn>
              <a:cxn ang="0">
                <a:pos x="2666" y="996"/>
              </a:cxn>
              <a:cxn ang="0">
                <a:pos x="2821" y="809"/>
              </a:cxn>
              <a:cxn ang="0">
                <a:pos x="2987" y="620"/>
              </a:cxn>
              <a:cxn ang="0">
                <a:pos x="3164" y="433"/>
              </a:cxn>
              <a:cxn ang="0">
                <a:pos x="3350" y="252"/>
              </a:cxn>
              <a:cxn ang="0">
                <a:pos x="3546" y="81"/>
              </a:cxn>
            </a:cxnLst>
            <a:rect l="0" t="0" r="r" b="b"/>
            <a:pathLst>
              <a:path w="3646" h="3178">
                <a:moveTo>
                  <a:pt x="3646" y="0"/>
                </a:moveTo>
                <a:lnTo>
                  <a:pt x="3639" y="7"/>
                </a:lnTo>
                <a:lnTo>
                  <a:pt x="3633" y="14"/>
                </a:lnTo>
                <a:lnTo>
                  <a:pt x="3626" y="22"/>
                </a:lnTo>
                <a:lnTo>
                  <a:pt x="3620" y="29"/>
                </a:lnTo>
                <a:lnTo>
                  <a:pt x="3613" y="37"/>
                </a:lnTo>
                <a:lnTo>
                  <a:pt x="3607" y="44"/>
                </a:lnTo>
                <a:lnTo>
                  <a:pt x="3600" y="52"/>
                </a:lnTo>
                <a:lnTo>
                  <a:pt x="3594" y="59"/>
                </a:lnTo>
                <a:lnTo>
                  <a:pt x="3587" y="67"/>
                </a:lnTo>
                <a:lnTo>
                  <a:pt x="3581" y="74"/>
                </a:lnTo>
                <a:lnTo>
                  <a:pt x="3574" y="82"/>
                </a:lnTo>
                <a:lnTo>
                  <a:pt x="3568" y="89"/>
                </a:lnTo>
                <a:lnTo>
                  <a:pt x="3561" y="97"/>
                </a:lnTo>
                <a:lnTo>
                  <a:pt x="3555" y="105"/>
                </a:lnTo>
                <a:lnTo>
                  <a:pt x="3548" y="112"/>
                </a:lnTo>
                <a:lnTo>
                  <a:pt x="3542" y="120"/>
                </a:lnTo>
                <a:lnTo>
                  <a:pt x="3536" y="128"/>
                </a:lnTo>
                <a:lnTo>
                  <a:pt x="3529" y="135"/>
                </a:lnTo>
                <a:lnTo>
                  <a:pt x="3523" y="143"/>
                </a:lnTo>
                <a:lnTo>
                  <a:pt x="3516" y="151"/>
                </a:lnTo>
                <a:lnTo>
                  <a:pt x="3510" y="159"/>
                </a:lnTo>
                <a:lnTo>
                  <a:pt x="3504" y="166"/>
                </a:lnTo>
                <a:lnTo>
                  <a:pt x="3498" y="174"/>
                </a:lnTo>
                <a:lnTo>
                  <a:pt x="3491" y="182"/>
                </a:lnTo>
                <a:lnTo>
                  <a:pt x="3485" y="190"/>
                </a:lnTo>
                <a:lnTo>
                  <a:pt x="3479" y="198"/>
                </a:lnTo>
                <a:lnTo>
                  <a:pt x="3473" y="205"/>
                </a:lnTo>
                <a:lnTo>
                  <a:pt x="3466" y="213"/>
                </a:lnTo>
                <a:lnTo>
                  <a:pt x="3460" y="221"/>
                </a:lnTo>
                <a:lnTo>
                  <a:pt x="3454" y="229"/>
                </a:lnTo>
                <a:lnTo>
                  <a:pt x="3448" y="237"/>
                </a:lnTo>
                <a:lnTo>
                  <a:pt x="3442" y="245"/>
                </a:lnTo>
                <a:lnTo>
                  <a:pt x="3436" y="253"/>
                </a:lnTo>
                <a:lnTo>
                  <a:pt x="3429" y="261"/>
                </a:lnTo>
                <a:lnTo>
                  <a:pt x="3423" y="269"/>
                </a:lnTo>
                <a:lnTo>
                  <a:pt x="3417" y="277"/>
                </a:lnTo>
                <a:lnTo>
                  <a:pt x="3411" y="285"/>
                </a:lnTo>
                <a:lnTo>
                  <a:pt x="3405" y="293"/>
                </a:lnTo>
                <a:lnTo>
                  <a:pt x="3399" y="301"/>
                </a:lnTo>
                <a:lnTo>
                  <a:pt x="3393" y="309"/>
                </a:lnTo>
                <a:lnTo>
                  <a:pt x="3387" y="317"/>
                </a:lnTo>
                <a:lnTo>
                  <a:pt x="3381" y="325"/>
                </a:lnTo>
                <a:lnTo>
                  <a:pt x="3375" y="333"/>
                </a:lnTo>
                <a:lnTo>
                  <a:pt x="3369" y="341"/>
                </a:lnTo>
                <a:lnTo>
                  <a:pt x="3363" y="349"/>
                </a:lnTo>
                <a:lnTo>
                  <a:pt x="3357" y="357"/>
                </a:lnTo>
                <a:lnTo>
                  <a:pt x="3351" y="365"/>
                </a:lnTo>
                <a:lnTo>
                  <a:pt x="3345" y="373"/>
                </a:lnTo>
                <a:lnTo>
                  <a:pt x="3340" y="381"/>
                </a:lnTo>
                <a:lnTo>
                  <a:pt x="3334" y="389"/>
                </a:lnTo>
                <a:lnTo>
                  <a:pt x="3328" y="398"/>
                </a:lnTo>
                <a:lnTo>
                  <a:pt x="3322" y="406"/>
                </a:lnTo>
                <a:lnTo>
                  <a:pt x="3316" y="414"/>
                </a:lnTo>
                <a:lnTo>
                  <a:pt x="3310" y="422"/>
                </a:lnTo>
                <a:lnTo>
                  <a:pt x="3305" y="430"/>
                </a:lnTo>
                <a:lnTo>
                  <a:pt x="3299" y="438"/>
                </a:lnTo>
                <a:lnTo>
                  <a:pt x="3293" y="447"/>
                </a:lnTo>
                <a:lnTo>
                  <a:pt x="3287" y="455"/>
                </a:lnTo>
                <a:lnTo>
                  <a:pt x="3282" y="463"/>
                </a:lnTo>
                <a:lnTo>
                  <a:pt x="3276" y="471"/>
                </a:lnTo>
                <a:lnTo>
                  <a:pt x="3270" y="479"/>
                </a:lnTo>
                <a:lnTo>
                  <a:pt x="3265" y="488"/>
                </a:lnTo>
                <a:lnTo>
                  <a:pt x="3259" y="496"/>
                </a:lnTo>
                <a:lnTo>
                  <a:pt x="3253" y="504"/>
                </a:lnTo>
                <a:lnTo>
                  <a:pt x="3248" y="512"/>
                </a:lnTo>
                <a:lnTo>
                  <a:pt x="3242" y="520"/>
                </a:lnTo>
                <a:lnTo>
                  <a:pt x="3237" y="529"/>
                </a:lnTo>
                <a:lnTo>
                  <a:pt x="3231" y="537"/>
                </a:lnTo>
                <a:lnTo>
                  <a:pt x="3225" y="545"/>
                </a:lnTo>
                <a:lnTo>
                  <a:pt x="3220" y="553"/>
                </a:lnTo>
                <a:lnTo>
                  <a:pt x="3214" y="562"/>
                </a:lnTo>
                <a:lnTo>
                  <a:pt x="3209" y="570"/>
                </a:lnTo>
                <a:lnTo>
                  <a:pt x="3203" y="578"/>
                </a:lnTo>
                <a:lnTo>
                  <a:pt x="3198" y="587"/>
                </a:lnTo>
                <a:lnTo>
                  <a:pt x="3193" y="595"/>
                </a:lnTo>
                <a:lnTo>
                  <a:pt x="3187" y="603"/>
                </a:lnTo>
                <a:lnTo>
                  <a:pt x="3182" y="611"/>
                </a:lnTo>
                <a:lnTo>
                  <a:pt x="3176" y="620"/>
                </a:lnTo>
                <a:lnTo>
                  <a:pt x="3171" y="628"/>
                </a:lnTo>
                <a:lnTo>
                  <a:pt x="3166" y="636"/>
                </a:lnTo>
                <a:lnTo>
                  <a:pt x="3160" y="645"/>
                </a:lnTo>
                <a:lnTo>
                  <a:pt x="3155" y="653"/>
                </a:lnTo>
                <a:lnTo>
                  <a:pt x="3150" y="661"/>
                </a:lnTo>
                <a:lnTo>
                  <a:pt x="3144" y="670"/>
                </a:lnTo>
                <a:lnTo>
                  <a:pt x="3139" y="678"/>
                </a:lnTo>
                <a:lnTo>
                  <a:pt x="3134" y="686"/>
                </a:lnTo>
                <a:lnTo>
                  <a:pt x="3128" y="694"/>
                </a:lnTo>
                <a:lnTo>
                  <a:pt x="3123" y="703"/>
                </a:lnTo>
                <a:lnTo>
                  <a:pt x="3118" y="711"/>
                </a:lnTo>
                <a:lnTo>
                  <a:pt x="3113" y="719"/>
                </a:lnTo>
                <a:lnTo>
                  <a:pt x="3108" y="728"/>
                </a:lnTo>
                <a:lnTo>
                  <a:pt x="3102" y="736"/>
                </a:lnTo>
                <a:lnTo>
                  <a:pt x="3097" y="744"/>
                </a:lnTo>
                <a:lnTo>
                  <a:pt x="3092" y="753"/>
                </a:lnTo>
                <a:lnTo>
                  <a:pt x="3087" y="761"/>
                </a:lnTo>
                <a:lnTo>
                  <a:pt x="3082" y="769"/>
                </a:lnTo>
                <a:lnTo>
                  <a:pt x="3077" y="777"/>
                </a:lnTo>
                <a:lnTo>
                  <a:pt x="3072" y="786"/>
                </a:lnTo>
                <a:lnTo>
                  <a:pt x="3067" y="794"/>
                </a:lnTo>
                <a:lnTo>
                  <a:pt x="3062" y="802"/>
                </a:lnTo>
                <a:lnTo>
                  <a:pt x="3057" y="811"/>
                </a:lnTo>
                <a:lnTo>
                  <a:pt x="3052" y="819"/>
                </a:lnTo>
                <a:lnTo>
                  <a:pt x="3047" y="827"/>
                </a:lnTo>
                <a:lnTo>
                  <a:pt x="3042" y="836"/>
                </a:lnTo>
                <a:lnTo>
                  <a:pt x="3037" y="844"/>
                </a:lnTo>
                <a:lnTo>
                  <a:pt x="3032" y="852"/>
                </a:lnTo>
                <a:lnTo>
                  <a:pt x="3027" y="860"/>
                </a:lnTo>
                <a:lnTo>
                  <a:pt x="3022" y="869"/>
                </a:lnTo>
                <a:lnTo>
                  <a:pt x="3017" y="877"/>
                </a:lnTo>
                <a:lnTo>
                  <a:pt x="3012" y="885"/>
                </a:lnTo>
                <a:lnTo>
                  <a:pt x="3008" y="893"/>
                </a:lnTo>
                <a:lnTo>
                  <a:pt x="3003" y="902"/>
                </a:lnTo>
                <a:lnTo>
                  <a:pt x="2998" y="910"/>
                </a:lnTo>
                <a:lnTo>
                  <a:pt x="2993" y="918"/>
                </a:lnTo>
                <a:lnTo>
                  <a:pt x="2988" y="926"/>
                </a:lnTo>
                <a:lnTo>
                  <a:pt x="2984" y="935"/>
                </a:lnTo>
                <a:lnTo>
                  <a:pt x="2979" y="943"/>
                </a:lnTo>
                <a:lnTo>
                  <a:pt x="2974" y="951"/>
                </a:lnTo>
                <a:lnTo>
                  <a:pt x="2970" y="959"/>
                </a:lnTo>
                <a:lnTo>
                  <a:pt x="2965" y="967"/>
                </a:lnTo>
                <a:lnTo>
                  <a:pt x="2960" y="976"/>
                </a:lnTo>
                <a:lnTo>
                  <a:pt x="2956" y="984"/>
                </a:lnTo>
                <a:lnTo>
                  <a:pt x="2951" y="992"/>
                </a:lnTo>
                <a:lnTo>
                  <a:pt x="2946" y="1000"/>
                </a:lnTo>
                <a:lnTo>
                  <a:pt x="2942" y="1008"/>
                </a:lnTo>
                <a:lnTo>
                  <a:pt x="2937" y="1016"/>
                </a:lnTo>
                <a:lnTo>
                  <a:pt x="2933" y="1024"/>
                </a:lnTo>
                <a:lnTo>
                  <a:pt x="2928" y="1033"/>
                </a:lnTo>
                <a:lnTo>
                  <a:pt x="2924" y="1041"/>
                </a:lnTo>
                <a:lnTo>
                  <a:pt x="2919" y="1049"/>
                </a:lnTo>
                <a:lnTo>
                  <a:pt x="2915" y="1057"/>
                </a:lnTo>
                <a:lnTo>
                  <a:pt x="2910" y="1065"/>
                </a:lnTo>
                <a:lnTo>
                  <a:pt x="2906" y="1073"/>
                </a:lnTo>
                <a:lnTo>
                  <a:pt x="2901" y="1081"/>
                </a:lnTo>
                <a:lnTo>
                  <a:pt x="2897" y="1089"/>
                </a:lnTo>
                <a:lnTo>
                  <a:pt x="2892" y="1097"/>
                </a:lnTo>
                <a:lnTo>
                  <a:pt x="2888" y="1105"/>
                </a:lnTo>
                <a:lnTo>
                  <a:pt x="2884" y="1113"/>
                </a:lnTo>
                <a:lnTo>
                  <a:pt x="2879" y="1121"/>
                </a:lnTo>
                <a:lnTo>
                  <a:pt x="2875" y="1129"/>
                </a:lnTo>
                <a:lnTo>
                  <a:pt x="2871" y="1137"/>
                </a:lnTo>
                <a:lnTo>
                  <a:pt x="2866" y="1145"/>
                </a:lnTo>
                <a:lnTo>
                  <a:pt x="2862" y="1153"/>
                </a:lnTo>
                <a:lnTo>
                  <a:pt x="2858" y="1161"/>
                </a:lnTo>
                <a:lnTo>
                  <a:pt x="2854" y="1169"/>
                </a:lnTo>
                <a:lnTo>
                  <a:pt x="2849" y="1177"/>
                </a:lnTo>
                <a:lnTo>
                  <a:pt x="2845" y="1185"/>
                </a:lnTo>
                <a:lnTo>
                  <a:pt x="2841" y="1193"/>
                </a:lnTo>
                <a:lnTo>
                  <a:pt x="2837" y="1201"/>
                </a:lnTo>
                <a:lnTo>
                  <a:pt x="2833" y="1209"/>
                </a:lnTo>
                <a:lnTo>
                  <a:pt x="2829" y="1217"/>
                </a:lnTo>
                <a:lnTo>
                  <a:pt x="2824" y="1224"/>
                </a:lnTo>
                <a:lnTo>
                  <a:pt x="2820" y="1232"/>
                </a:lnTo>
                <a:lnTo>
                  <a:pt x="2816" y="1240"/>
                </a:lnTo>
                <a:lnTo>
                  <a:pt x="2812" y="1248"/>
                </a:lnTo>
                <a:lnTo>
                  <a:pt x="2808" y="1256"/>
                </a:lnTo>
                <a:lnTo>
                  <a:pt x="2804" y="1263"/>
                </a:lnTo>
                <a:lnTo>
                  <a:pt x="2800" y="1271"/>
                </a:lnTo>
                <a:lnTo>
                  <a:pt x="2796" y="1279"/>
                </a:lnTo>
                <a:lnTo>
                  <a:pt x="2792" y="1287"/>
                </a:lnTo>
                <a:lnTo>
                  <a:pt x="2788" y="1294"/>
                </a:lnTo>
                <a:lnTo>
                  <a:pt x="2784" y="1302"/>
                </a:lnTo>
                <a:lnTo>
                  <a:pt x="2781" y="1310"/>
                </a:lnTo>
                <a:lnTo>
                  <a:pt x="2777" y="1317"/>
                </a:lnTo>
                <a:lnTo>
                  <a:pt x="2773" y="1325"/>
                </a:lnTo>
                <a:lnTo>
                  <a:pt x="2769" y="1332"/>
                </a:lnTo>
                <a:lnTo>
                  <a:pt x="2765" y="1340"/>
                </a:lnTo>
                <a:lnTo>
                  <a:pt x="2761" y="1348"/>
                </a:lnTo>
                <a:lnTo>
                  <a:pt x="2758" y="1355"/>
                </a:lnTo>
                <a:lnTo>
                  <a:pt x="2754" y="1363"/>
                </a:lnTo>
                <a:lnTo>
                  <a:pt x="2750" y="1370"/>
                </a:lnTo>
                <a:lnTo>
                  <a:pt x="2746" y="1378"/>
                </a:lnTo>
                <a:lnTo>
                  <a:pt x="2743" y="1385"/>
                </a:lnTo>
                <a:lnTo>
                  <a:pt x="2739" y="1393"/>
                </a:lnTo>
                <a:lnTo>
                  <a:pt x="2735" y="1400"/>
                </a:lnTo>
                <a:lnTo>
                  <a:pt x="2731" y="1407"/>
                </a:lnTo>
                <a:lnTo>
                  <a:pt x="2728" y="1415"/>
                </a:lnTo>
                <a:lnTo>
                  <a:pt x="2724" y="1422"/>
                </a:lnTo>
                <a:lnTo>
                  <a:pt x="2721" y="1430"/>
                </a:lnTo>
                <a:lnTo>
                  <a:pt x="2717" y="1437"/>
                </a:lnTo>
                <a:lnTo>
                  <a:pt x="2713" y="1444"/>
                </a:lnTo>
                <a:lnTo>
                  <a:pt x="2710" y="1451"/>
                </a:lnTo>
                <a:lnTo>
                  <a:pt x="2706" y="1459"/>
                </a:lnTo>
                <a:lnTo>
                  <a:pt x="2703" y="1466"/>
                </a:lnTo>
                <a:lnTo>
                  <a:pt x="2699" y="1473"/>
                </a:lnTo>
                <a:lnTo>
                  <a:pt x="2696" y="1480"/>
                </a:lnTo>
                <a:lnTo>
                  <a:pt x="2692" y="1488"/>
                </a:lnTo>
                <a:lnTo>
                  <a:pt x="2689" y="1495"/>
                </a:lnTo>
                <a:lnTo>
                  <a:pt x="2686" y="1502"/>
                </a:lnTo>
                <a:lnTo>
                  <a:pt x="2682" y="1509"/>
                </a:lnTo>
                <a:lnTo>
                  <a:pt x="2679" y="1516"/>
                </a:lnTo>
                <a:lnTo>
                  <a:pt x="2675" y="1523"/>
                </a:lnTo>
                <a:lnTo>
                  <a:pt x="2672" y="1530"/>
                </a:lnTo>
                <a:lnTo>
                  <a:pt x="2669" y="1537"/>
                </a:lnTo>
                <a:lnTo>
                  <a:pt x="2666" y="1544"/>
                </a:lnTo>
                <a:lnTo>
                  <a:pt x="2662" y="1551"/>
                </a:lnTo>
                <a:lnTo>
                  <a:pt x="2659" y="1558"/>
                </a:lnTo>
                <a:lnTo>
                  <a:pt x="2656" y="1565"/>
                </a:lnTo>
                <a:lnTo>
                  <a:pt x="2652" y="1572"/>
                </a:lnTo>
                <a:lnTo>
                  <a:pt x="2649" y="1579"/>
                </a:lnTo>
                <a:lnTo>
                  <a:pt x="2646" y="1585"/>
                </a:lnTo>
                <a:lnTo>
                  <a:pt x="2643" y="1592"/>
                </a:lnTo>
                <a:lnTo>
                  <a:pt x="2640" y="1599"/>
                </a:lnTo>
                <a:lnTo>
                  <a:pt x="2637" y="1606"/>
                </a:lnTo>
                <a:lnTo>
                  <a:pt x="2634" y="1612"/>
                </a:lnTo>
                <a:lnTo>
                  <a:pt x="2630" y="1619"/>
                </a:lnTo>
                <a:lnTo>
                  <a:pt x="2627" y="1626"/>
                </a:lnTo>
                <a:lnTo>
                  <a:pt x="2624" y="1632"/>
                </a:lnTo>
                <a:lnTo>
                  <a:pt x="2621" y="1639"/>
                </a:lnTo>
                <a:lnTo>
                  <a:pt x="2618" y="1646"/>
                </a:lnTo>
                <a:lnTo>
                  <a:pt x="2615" y="1652"/>
                </a:lnTo>
                <a:lnTo>
                  <a:pt x="2612" y="1659"/>
                </a:lnTo>
                <a:lnTo>
                  <a:pt x="2609" y="1665"/>
                </a:lnTo>
                <a:lnTo>
                  <a:pt x="2606" y="1672"/>
                </a:lnTo>
                <a:lnTo>
                  <a:pt x="2604" y="1678"/>
                </a:lnTo>
                <a:lnTo>
                  <a:pt x="2601" y="1684"/>
                </a:lnTo>
                <a:lnTo>
                  <a:pt x="2598" y="1691"/>
                </a:lnTo>
                <a:lnTo>
                  <a:pt x="2595" y="1697"/>
                </a:lnTo>
                <a:lnTo>
                  <a:pt x="2592" y="1703"/>
                </a:lnTo>
                <a:lnTo>
                  <a:pt x="2589" y="1710"/>
                </a:lnTo>
                <a:lnTo>
                  <a:pt x="2586" y="1716"/>
                </a:lnTo>
                <a:lnTo>
                  <a:pt x="2584" y="1722"/>
                </a:lnTo>
                <a:lnTo>
                  <a:pt x="2581" y="1728"/>
                </a:lnTo>
                <a:lnTo>
                  <a:pt x="2578" y="1734"/>
                </a:lnTo>
                <a:lnTo>
                  <a:pt x="2575" y="1741"/>
                </a:lnTo>
                <a:lnTo>
                  <a:pt x="2573" y="1747"/>
                </a:lnTo>
                <a:lnTo>
                  <a:pt x="2570" y="1753"/>
                </a:lnTo>
                <a:lnTo>
                  <a:pt x="2567" y="1759"/>
                </a:lnTo>
                <a:lnTo>
                  <a:pt x="2565" y="1765"/>
                </a:lnTo>
                <a:lnTo>
                  <a:pt x="2562" y="1771"/>
                </a:lnTo>
                <a:lnTo>
                  <a:pt x="2560" y="1777"/>
                </a:lnTo>
                <a:lnTo>
                  <a:pt x="2557" y="1782"/>
                </a:lnTo>
                <a:lnTo>
                  <a:pt x="2554" y="1788"/>
                </a:lnTo>
                <a:lnTo>
                  <a:pt x="2552" y="1794"/>
                </a:lnTo>
                <a:lnTo>
                  <a:pt x="2549" y="1800"/>
                </a:lnTo>
                <a:lnTo>
                  <a:pt x="2547" y="1806"/>
                </a:lnTo>
                <a:lnTo>
                  <a:pt x="2544" y="1811"/>
                </a:lnTo>
                <a:lnTo>
                  <a:pt x="2542" y="1817"/>
                </a:lnTo>
                <a:lnTo>
                  <a:pt x="2540" y="1823"/>
                </a:lnTo>
                <a:lnTo>
                  <a:pt x="2537" y="1828"/>
                </a:lnTo>
                <a:lnTo>
                  <a:pt x="2535" y="1834"/>
                </a:lnTo>
                <a:lnTo>
                  <a:pt x="2532" y="1839"/>
                </a:lnTo>
                <a:lnTo>
                  <a:pt x="2530" y="1845"/>
                </a:lnTo>
                <a:lnTo>
                  <a:pt x="2528" y="1850"/>
                </a:lnTo>
                <a:lnTo>
                  <a:pt x="2525" y="1856"/>
                </a:lnTo>
                <a:lnTo>
                  <a:pt x="2523" y="1861"/>
                </a:lnTo>
                <a:lnTo>
                  <a:pt x="2521" y="1866"/>
                </a:lnTo>
                <a:lnTo>
                  <a:pt x="2519" y="1872"/>
                </a:lnTo>
                <a:lnTo>
                  <a:pt x="2516" y="1877"/>
                </a:lnTo>
                <a:lnTo>
                  <a:pt x="2514" y="1882"/>
                </a:lnTo>
                <a:lnTo>
                  <a:pt x="2512" y="1887"/>
                </a:lnTo>
                <a:lnTo>
                  <a:pt x="2510" y="1893"/>
                </a:lnTo>
                <a:lnTo>
                  <a:pt x="2508" y="1898"/>
                </a:lnTo>
                <a:lnTo>
                  <a:pt x="2505" y="1903"/>
                </a:lnTo>
                <a:lnTo>
                  <a:pt x="2503" y="1908"/>
                </a:lnTo>
                <a:lnTo>
                  <a:pt x="2501" y="1913"/>
                </a:lnTo>
                <a:lnTo>
                  <a:pt x="2499" y="1918"/>
                </a:lnTo>
                <a:lnTo>
                  <a:pt x="2497" y="1923"/>
                </a:lnTo>
                <a:lnTo>
                  <a:pt x="2495" y="1928"/>
                </a:lnTo>
                <a:lnTo>
                  <a:pt x="2493" y="1932"/>
                </a:lnTo>
                <a:lnTo>
                  <a:pt x="2491" y="1937"/>
                </a:lnTo>
                <a:lnTo>
                  <a:pt x="2489" y="1942"/>
                </a:lnTo>
                <a:lnTo>
                  <a:pt x="2487" y="1947"/>
                </a:lnTo>
                <a:lnTo>
                  <a:pt x="2485" y="1951"/>
                </a:lnTo>
                <a:lnTo>
                  <a:pt x="2483" y="1956"/>
                </a:lnTo>
                <a:lnTo>
                  <a:pt x="2481" y="1961"/>
                </a:lnTo>
                <a:lnTo>
                  <a:pt x="2480" y="1965"/>
                </a:lnTo>
                <a:lnTo>
                  <a:pt x="2478" y="1970"/>
                </a:lnTo>
                <a:lnTo>
                  <a:pt x="2476" y="1974"/>
                </a:lnTo>
                <a:lnTo>
                  <a:pt x="2474" y="1979"/>
                </a:lnTo>
                <a:lnTo>
                  <a:pt x="2472" y="1983"/>
                </a:lnTo>
                <a:lnTo>
                  <a:pt x="2470" y="1987"/>
                </a:lnTo>
                <a:lnTo>
                  <a:pt x="2469" y="1992"/>
                </a:lnTo>
                <a:lnTo>
                  <a:pt x="2467" y="1996"/>
                </a:lnTo>
                <a:lnTo>
                  <a:pt x="2465" y="2000"/>
                </a:lnTo>
                <a:lnTo>
                  <a:pt x="2464" y="2004"/>
                </a:lnTo>
                <a:lnTo>
                  <a:pt x="2462" y="2008"/>
                </a:lnTo>
                <a:lnTo>
                  <a:pt x="2460" y="2012"/>
                </a:lnTo>
                <a:lnTo>
                  <a:pt x="2459" y="2016"/>
                </a:lnTo>
                <a:lnTo>
                  <a:pt x="2457" y="2020"/>
                </a:lnTo>
                <a:lnTo>
                  <a:pt x="2456" y="2024"/>
                </a:lnTo>
                <a:lnTo>
                  <a:pt x="2454" y="2028"/>
                </a:lnTo>
                <a:lnTo>
                  <a:pt x="2452" y="2032"/>
                </a:lnTo>
                <a:lnTo>
                  <a:pt x="2451" y="2036"/>
                </a:lnTo>
                <a:lnTo>
                  <a:pt x="2449" y="2040"/>
                </a:lnTo>
                <a:lnTo>
                  <a:pt x="2448" y="2043"/>
                </a:lnTo>
                <a:lnTo>
                  <a:pt x="2447" y="2047"/>
                </a:lnTo>
                <a:lnTo>
                  <a:pt x="2445" y="2051"/>
                </a:lnTo>
                <a:lnTo>
                  <a:pt x="2444" y="2054"/>
                </a:lnTo>
                <a:lnTo>
                  <a:pt x="2442" y="2058"/>
                </a:lnTo>
                <a:lnTo>
                  <a:pt x="2441" y="2061"/>
                </a:lnTo>
                <a:lnTo>
                  <a:pt x="2440" y="2065"/>
                </a:lnTo>
                <a:lnTo>
                  <a:pt x="2438" y="2068"/>
                </a:lnTo>
                <a:lnTo>
                  <a:pt x="2437" y="2071"/>
                </a:lnTo>
                <a:lnTo>
                  <a:pt x="2436" y="2075"/>
                </a:lnTo>
                <a:lnTo>
                  <a:pt x="2434" y="2078"/>
                </a:lnTo>
                <a:lnTo>
                  <a:pt x="2433" y="2081"/>
                </a:lnTo>
                <a:lnTo>
                  <a:pt x="2432" y="2084"/>
                </a:lnTo>
                <a:lnTo>
                  <a:pt x="2431" y="2087"/>
                </a:lnTo>
                <a:lnTo>
                  <a:pt x="2430" y="2090"/>
                </a:lnTo>
                <a:lnTo>
                  <a:pt x="2428" y="2093"/>
                </a:lnTo>
                <a:lnTo>
                  <a:pt x="2427" y="2096"/>
                </a:lnTo>
                <a:lnTo>
                  <a:pt x="2426" y="2099"/>
                </a:lnTo>
                <a:lnTo>
                  <a:pt x="2425" y="2102"/>
                </a:lnTo>
                <a:lnTo>
                  <a:pt x="2424" y="2104"/>
                </a:lnTo>
                <a:lnTo>
                  <a:pt x="2423" y="2107"/>
                </a:lnTo>
                <a:lnTo>
                  <a:pt x="2422" y="2110"/>
                </a:lnTo>
                <a:lnTo>
                  <a:pt x="2421" y="2112"/>
                </a:lnTo>
                <a:lnTo>
                  <a:pt x="2420" y="2115"/>
                </a:lnTo>
                <a:lnTo>
                  <a:pt x="2419" y="2118"/>
                </a:lnTo>
                <a:lnTo>
                  <a:pt x="2418" y="2120"/>
                </a:lnTo>
                <a:lnTo>
                  <a:pt x="2417" y="2122"/>
                </a:lnTo>
                <a:lnTo>
                  <a:pt x="2416" y="2125"/>
                </a:lnTo>
                <a:lnTo>
                  <a:pt x="2415" y="2127"/>
                </a:lnTo>
                <a:lnTo>
                  <a:pt x="2415" y="2129"/>
                </a:lnTo>
                <a:lnTo>
                  <a:pt x="2414" y="2132"/>
                </a:lnTo>
                <a:lnTo>
                  <a:pt x="2413" y="2134"/>
                </a:lnTo>
                <a:lnTo>
                  <a:pt x="2412" y="2136"/>
                </a:lnTo>
                <a:lnTo>
                  <a:pt x="2411" y="2138"/>
                </a:lnTo>
                <a:lnTo>
                  <a:pt x="2411" y="2140"/>
                </a:lnTo>
                <a:lnTo>
                  <a:pt x="2410" y="2142"/>
                </a:lnTo>
                <a:lnTo>
                  <a:pt x="2409" y="2144"/>
                </a:lnTo>
                <a:lnTo>
                  <a:pt x="2409" y="2145"/>
                </a:lnTo>
                <a:lnTo>
                  <a:pt x="2408" y="2147"/>
                </a:lnTo>
                <a:lnTo>
                  <a:pt x="2407" y="2149"/>
                </a:lnTo>
                <a:lnTo>
                  <a:pt x="2407" y="2150"/>
                </a:lnTo>
                <a:lnTo>
                  <a:pt x="2406" y="2152"/>
                </a:lnTo>
                <a:lnTo>
                  <a:pt x="2406" y="2154"/>
                </a:lnTo>
                <a:lnTo>
                  <a:pt x="2405" y="2155"/>
                </a:lnTo>
                <a:lnTo>
                  <a:pt x="2404" y="2156"/>
                </a:lnTo>
                <a:lnTo>
                  <a:pt x="2404" y="2158"/>
                </a:lnTo>
                <a:lnTo>
                  <a:pt x="2404" y="2159"/>
                </a:lnTo>
                <a:lnTo>
                  <a:pt x="2403" y="2160"/>
                </a:lnTo>
                <a:lnTo>
                  <a:pt x="2403" y="2161"/>
                </a:lnTo>
                <a:lnTo>
                  <a:pt x="2402" y="2163"/>
                </a:lnTo>
                <a:lnTo>
                  <a:pt x="2402" y="2164"/>
                </a:lnTo>
                <a:lnTo>
                  <a:pt x="2401" y="2165"/>
                </a:lnTo>
                <a:lnTo>
                  <a:pt x="2401" y="2166"/>
                </a:lnTo>
                <a:lnTo>
                  <a:pt x="2401" y="2166"/>
                </a:lnTo>
                <a:lnTo>
                  <a:pt x="2400" y="2167"/>
                </a:lnTo>
                <a:lnTo>
                  <a:pt x="2400" y="2168"/>
                </a:lnTo>
                <a:lnTo>
                  <a:pt x="2400" y="2169"/>
                </a:lnTo>
                <a:lnTo>
                  <a:pt x="2400" y="2169"/>
                </a:lnTo>
                <a:lnTo>
                  <a:pt x="2399" y="2170"/>
                </a:lnTo>
                <a:lnTo>
                  <a:pt x="2399" y="2171"/>
                </a:lnTo>
                <a:lnTo>
                  <a:pt x="2399" y="2171"/>
                </a:lnTo>
                <a:lnTo>
                  <a:pt x="2399" y="2171"/>
                </a:lnTo>
                <a:lnTo>
                  <a:pt x="2399" y="2172"/>
                </a:lnTo>
                <a:lnTo>
                  <a:pt x="2399" y="2172"/>
                </a:lnTo>
                <a:lnTo>
                  <a:pt x="2399" y="2172"/>
                </a:lnTo>
                <a:lnTo>
                  <a:pt x="2399" y="2172"/>
                </a:lnTo>
                <a:lnTo>
                  <a:pt x="2399" y="2173"/>
                </a:lnTo>
                <a:lnTo>
                  <a:pt x="2399" y="2173"/>
                </a:lnTo>
                <a:lnTo>
                  <a:pt x="2399" y="2173"/>
                </a:lnTo>
                <a:lnTo>
                  <a:pt x="2397" y="2172"/>
                </a:lnTo>
                <a:lnTo>
                  <a:pt x="2393" y="2170"/>
                </a:lnTo>
                <a:lnTo>
                  <a:pt x="2386" y="2167"/>
                </a:lnTo>
                <a:lnTo>
                  <a:pt x="2378" y="2163"/>
                </a:lnTo>
                <a:lnTo>
                  <a:pt x="2368" y="2159"/>
                </a:lnTo>
                <a:lnTo>
                  <a:pt x="2357" y="2154"/>
                </a:lnTo>
                <a:lnTo>
                  <a:pt x="2346" y="2149"/>
                </a:lnTo>
                <a:lnTo>
                  <a:pt x="2335" y="2143"/>
                </a:lnTo>
                <a:lnTo>
                  <a:pt x="2324" y="2139"/>
                </a:lnTo>
                <a:lnTo>
                  <a:pt x="2315" y="2134"/>
                </a:lnTo>
                <a:lnTo>
                  <a:pt x="2306" y="2130"/>
                </a:lnTo>
                <a:lnTo>
                  <a:pt x="2300" y="2127"/>
                </a:lnTo>
                <a:lnTo>
                  <a:pt x="2295" y="2125"/>
                </a:lnTo>
                <a:lnTo>
                  <a:pt x="2294" y="2125"/>
                </a:lnTo>
                <a:lnTo>
                  <a:pt x="2294" y="2125"/>
                </a:lnTo>
                <a:lnTo>
                  <a:pt x="2290" y="2134"/>
                </a:lnTo>
                <a:lnTo>
                  <a:pt x="2286" y="2143"/>
                </a:lnTo>
                <a:lnTo>
                  <a:pt x="2281" y="2152"/>
                </a:lnTo>
                <a:lnTo>
                  <a:pt x="2277" y="2161"/>
                </a:lnTo>
                <a:lnTo>
                  <a:pt x="2273" y="2170"/>
                </a:lnTo>
                <a:lnTo>
                  <a:pt x="2269" y="2179"/>
                </a:lnTo>
                <a:lnTo>
                  <a:pt x="2264" y="2188"/>
                </a:lnTo>
                <a:lnTo>
                  <a:pt x="2260" y="2197"/>
                </a:lnTo>
                <a:lnTo>
                  <a:pt x="2256" y="2206"/>
                </a:lnTo>
                <a:lnTo>
                  <a:pt x="2251" y="2215"/>
                </a:lnTo>
                <a:lnTo>
                  <a:pt x="2247" y="2223"/>
                </a:lnTo>
                <a:lnTo>
                  <a:pt x="2242" y="2232"/>
                </a:lnTo>
                <a:lnTo>
                  <a:pt x="2238" y="2241"/>
                </a:lnTo>
                <a:lnTo>
                  <a:pt x="2233" y="2249"/>
                </a:lnTo>
                <a:lnTo>
                  <a:pt x="2229" y="2258"/>
                </a:lnTo>
                <a:lnTo>
                  <a:pt x="2224" y="2266"/>
                </a:lnTo>
                <a:lnTo>
                  <a:pt x="2219" y="2275"/>
                </a:lnTo>
                <a:lnTo>
                  <a:pt x="2215" y="2283"/>
                </a:lnTo>
                <a:lnTo>
                  <a:pt x="2210" y="2291"/>
                </a:lnTo>
                <a:lnTo>
                  <a:pt x="2205" y="2300"/>
                </a:lnTo>
                <a:lnTo>
                  <a:pt x="2200" y="2308"/>
                </a:lnTo>
                <a:lnTo>
                  <a:pt x="2196" y="2316"/>
                </a:lnTo>
                <a:lnTo>
                  <a:pt x="2191" y="2324"/>
                </a:lnTo>
                <a:lnTo>
                  <a:pt x="2186" y="2332"/>
                </a:lnTo>
                <a:lnTo>
                  <a:pt x="2181" y="2340"/>
                </a:lnTo>
                <a:lnTo>
                  <a:pt x="2176" y="2348"/>
                </a:lnTo>
                <a:lnTo>
                  <a:pt x="2171" y="2356"/>
                </a:lnTo>
                <a:lnTo>
                  <a:pt x="2167" y="2364"/>
                </a:lnTo>
                <a:lnTo>
                  <a:pt x="2162" y="2372"/>
                </a:lnTo>
                <a:lnTo>
                  <a:pt x="2157" y="2380"/>
                </a:lnTo>
                <a:lnTo>
                  <a:pt x="2152" y="2387"/>
                </a:lnTo>
                <a:lnTo>
                  <a:pt x="2147" y="2395"/>
                </a:lnTo>
                <a:lnTo>
                  <a:pt x="2141" y="2403"/>
                </a:lnTo>
                <a:lnTo>
                  <a:pt x="2136" y="2410"/>
                </a:lnTo>
                <a:lnTo>
                  <a:pt x="2131" y="2418"/>
                </a:lnTo>
                <a:lnTo>
                  <a:pt x="2126" y="2425"/>
                </a:lnTo>
                <a:lnTo>
                  <a:pt x="2121" y="2433"/>
                </a:lnTo>
                <a:lnTo>
                  <a:pt x="2116" y="2440"/>
                </a:lnTo>
                <a:lnTo>
                  <a:pt x="2111" y="2448"/>
                </a:lnTo>
                <a:lnTo>
                  <a:pt x="2105" y="2455"/>
                </a:lnTo>
                <a:lnTo>
                  <a:pt x="2100" y="2462"/>
                </a:lnTo>
                <a:lnTo>
                  <a:pt x="2095" y="2469"/>
                </a:lnTo>
                <a:lnTo>
                  <a:pt x="2089" y="2477"/>
                </a:lnTo>
                <a:lnTo>
                  <a:pt x="2084" y="2484"/>
                </a:lnTo>
                <a:lnTo>
                  <a:pt x="2079" y="2491"/>
                </a:lnTo>
                <a:lnTo>
                  <a:pt x="2073" y="2498"/>
                </a:lnTo>
                <a:lnTo>
                  <a:pt x="2068" y="2505"/>
                </a:lnTo>
                <a:lnTo>
                  <a:pt x="2063" y="2512"/>
                </a:lnTo>
                <a:lnTo>
                  <a:pt x="2057" y="2519"/>
                </a:lnTo>
                <a:lnTo>
                  <a:pt x="2052" y="2525"/>
                </a:lnTo>
                <a:lnTo>
                  <a:pt x="2046" y="2532"/>
                </a:lnTo>
                <a:lnTo>
                  <a:pt x="2041" y="2539"/>
                </a:lnTo>
                <a:lnTo>
                  <a:pt x="2035" y="2546"/>
                </a:lnTo>
                <a:lnTo>
                  <a:pt x="2029" y="2552"/>
                </a:lnTo>
                <a:lnTo>
                  <a:pt x="2024" y="2559"/>
                </a:lnTo>
                <a:lnTo>
                  <a:pt x="2018" y="2566"/>
                </a:lnTo>
                <a:lnTo>
                  <a:pt x="2013" y="2572"/>
                </a:lnTo>
                <a:lnTo>
                  <a:pt x="2007" y="2579"/>
                </a:lnTo>
                <a:lnTo>
                  <a:pt x="2001" y="2585"/>
                </a:lnTo>
                <a:lnTo>
                  <a:pt x="1996" y="2591"/>
                </a:lnTo>
                <a:lnTo>
                  <a:pt x="1990" y="2598"/>
                </a:lnTo>
                <a:lnTo>
                  <a:pt x="1984" y="2604"/>
                </a:lnTo>
                <a:lnTo>
                  <a:pt x="1978" y="2610"/>
                </a:lnTo>
                <a:lnTo>
                  <a:pt x="1973" y="2616"/>
                </a:lnTo>
                <a:lnTo>
                  <a:pt x="1967" y="2623"/>
                </a:lnTo>
                <a:lnTo>
                  <a:pt x="1961" y="2629"/>
                </a:lnTo>
                <a:lnTo>
                  <a:pt x="1955" y="2635"/>
                </a:lnTo>
                <a:lnTo>
                  <a:pt x="1949" y="2641"/>
                </a:lnTo>
                <a:lnTo>
                  <a:pt x="1943" y="2647"/>
                </a:lnTo>
                <a:lnTo>
                  <a:pt x="1938" y="2653"/>
                </a:lnTo>
                <a:lnTo>
                  <a:pt x="1932" y="2659"/>
                </a:lnTo>
                <a:lnTo>
                  <a:pt x="1926" y="2665"/>
                </a:lnTo>
                <a:lnTo>
                  <a:pt x="1920" y="2670"/>
                </a:lnTo>
                <a:lnTo>
                  <a:pt x="1914" y="2676"/>
                </a:lnTo>
                <a:lnTo>
                  <a:pt x="1908" y="2682"/>
                </a:lnTo>
                <a:lnTo>
                  <a:pt x="1902" y="2688"/>
                </a:lnTo>
                <a:lnTo>
                  <a:pt x="1896" y="2693"/>
                </a:lnTo>
                <a:lnTo>
                  <a:pt x="1890" y="2699"/>
                </a:lnTo>
                <a:lnTo>
                  <a:pt x="1884" y="2705"/>
                </a:lnTo>
                <a:lnTo>
                  <a:pt x="1878" y="2710"/>
                </a:lnTo>
                <a:lnTo>
                  <a:pt x="1872" y="2716"/>
                </a:lnTo>
                <a:lnTo>
                  <a:pt x="1865" y="2721"/>
                </a:lnTo>
                <a:lnTo>
                  <a:pt x="1859" y="2726"/>
                </a:lnTo>
                <a:lnTo>
                  <a:pt x="1853" y="2732"/>
                </a:lnTo>
                <a:lnTo>
                  <a:pt x="1847" y="2737"/>
                </a:lnTo>
                <a:lnTo>
                  <a:pt x="1841" y="2742"/>
                </a:lnTo>
                <a:lnTo>
                  <a:pt x="1835" y="2748"/>
                </a:lnTo>
                <a:lnTo>
                  <a:pt x="1828" y="2753"/>
                </a:lnTo>
                <a:lnTo>
                  <a:pt x="1822" y="2758"/>
                </a:lnTo>
                <a:lnTo>
                  <a:pt x="1816" y="2763"/>
                </a:lnTo>
                <a:lnTo>
                  <a:pt x="1810" y="2768"/>
                </a:lnTo>
                <a:lnTo>
                  <a:pt x="1803" y="2773"/>
                </a:lnTo>
                <a:lnTo>
                  <a:pt x="1797" y="2778"/>
                </a:lnTo>
                <a:lnTo>
                  <a:pt x="1791" y="2783"/>
                </a:lnTo>
                <a:lnTo>
                  <a:pt x="1785" y="2788"/>
                </a:lnTo>
                <a:lnTo>
                  <a:pt x="1778" y="2793"/>
                </a:lnTo>
                <a:lnTo>
                  <a:pt x="1772" y="2798"/>
                </a:lnTo>
                <a:lnTo>
                  <a:pt x="1766" y="2803"/>
                </a:lnTo>
                <a:lnTo>
                  <a:pt x="1759" y="2808"/>
                </a:lnTo>
                <a:lnTo>
                  <a:pt x="1753" y="2812"/>
                </a:lnTo>
                <a:lnTo>
                  <a:pt x="1746" y="2817"/>
                </a:lnTo>
                <a:lnTo>
                  <a:pt x="1740" y="2822"/>
                </a:lnTo>
                <a:lnTo>
                  <a:pt x="1734" y="2826"/>
                </a:lnTo>
                <a:lnTo>
                  <a:pt x="1727" y="2831"/>
                </a:lnTo>
                <a:lnTo>
                  <a:pt x="1721" y="2835"/>
                </a:lnTo>
                <a:lnTo>
                  <a:pt x="1714" y="2840"/>
                </a:lnTo>
                <a:lnTo>
                  <a:pt x="1708" y="2844"/>
                </a:lnTo>
                <a:lnTo>
                  <a:pt x="1701" y="2849"/>
                </a:lnTo>
                <a:lnTo>
                  <a:pt x="1695" y="2853"/>
                </a:lnTo>
                <a:lnTo>
                  <a:pt x="1688" y="2858"/>
                </a:lnTo>
                <a:lnTo>
                  <a:pt x="1682" y="2862"/>
                </a:lnTo>
                <a:lnTo>
                  <a:pt x="1675" y="2866"/>
                </a:lnTo>
                <a:lnTo>
                  <a:pt x="1669" y="2870"/>
                </a:lnTo>
                <a:lnTo>
                  <a:pt x="1662" y="2875"/>
                </a:lnTo>
                <a:lnTo>
                  <a:pt x="1656" y="2879"/>
                </a:lnTo>
                <a:lnTo>
                  <a:pt x="1649" y="2883"/>
                </a:lnTo>
                <a:lnTo>
                  <a:pt x="1642" y="2887"/>
                </a:lnTo>
                <a:lnTo>
                  <a:pt x="1636" y="2891"/>
                </a:lnTo>
                <a:lnTo>
                  <a:pt x="1629" y="2895"/>
                </a:lnTo>
                <a:lnTo>
                  <a:pt x="1623" y="2899"/>
                </a:lnTo>
                <a:lnTo>
                  <a:pt x="1616" y="2903"/>
                </a:lnTo>
                <a:lnTo>
                  <a:pt x="1609" y="2907"/>
                </a:lnTo>
                <a:lnTo>
                  <a:pt x="1603" y="2911"/>
                </a:lnTo>
                <a:lnTo>
                  <a:pt x="1596" y="2915"/>
                </a:lnTo>
                <a:lnTo>
                  <a:pt x="1589" y="2919"/>
                </a:lnTo>
                <a:lnTo>
                  <a:pt x="1583" y="2922"/>
                </a:lnTo>
                <a:lnTo>
                  <a:pt x="1576" y="2926"/>
                </a:lnTo>
                <a:lnTo>
                  <a:pt x="1569" y="2930"/>
                </a:lnTo>
                <a:lnTo>
                  <a:pt x="1563" y="2934"/>
                </a:lnTo>
                <a:lnTo>
                  <a:pt x="1556" y="2937"/>
                </a:lnTo>
                <a:lnTo>
                  <a:pt x="1549" y="2941"/>
                </a:lnTo>
                <a:lnTo>
                  <a:pt x="1543" y="2944"/>
                </a:lnTo>
                <a:lnTo>
                  <a:pt x="1536" y="2948"/>
                </a:lnTo>
                <a:lnTo>
                  <a:pt x="1529" y="2951"/>
                </a:lnTo>
                <a:lnTo>
                  <a:pt x="1522" y="2955"/>
                </a:lnTo>
                <a:lnTo>
                  <a:pt x="1516" y="2958"/>
                </a:lnTo>
                <a:lnTo>
                  <a:pt x="1509" y="2962"/>
                </a:lnTo>
                <a:lnTo>
                  <a:pt x="1502" y="2965"/>
                </a:lnTo>
                <a:lnTo>
                  <a:pt x="1495" y="2969"/>
                </a:lnTo>
                <a:lnTo>
                  <a:pt x="1488" y="2972"/>
                </a:lnTo>
                <a:lnTo>
                  <a:pt x="1482" y="2975"/>
                </a:lnTo>
                <a:lnTo>
                  <a:pt x="1475" y="2978"/>
                </a:lnTo>
                <a:lnTo>
                  <a:pt x="1468" y="2982"/>
                </a:lnTo>
                <a:lnTo>
                  <a:pt x="1461" y="2985"/>
                </a:lnTo>
                <a:lnTo>
                  <a:pt x="1455" y="2988"/>
                </a:lnTo>
                <a:lnTo>
                  <a:pt x="1448" y="2991"/>
                </a:lnTo>
                <a:lnTo>
                  <a:pt x="1441" y="2994"/>
                </a:lnTo>
                <a:lnTo>
                  <a:pt x="1434" y="2997"/>
                </a:lnTo>
                <a:lnTo>
                  <a:pt x="1427" y="3000"/>
                </a:lnTo>
                <a:lnTo>
                  <a:pt x="1420" y="3003"/>
                </a:lnTo>
                <a:lnTo>
                  <a:pt x="1414" y="3006"/>
                </a:lnTo>
                <a:lnTo>
                  <a:pt x="1407" y="3009"/>
                </a:lnTo>
                <a:lnTo>
                  <a:pt x="1400" y="3012"/>
                </a:lnTo>
                <a:lnTo>
                  <a:pt x="1393" y="3015"/>
                </a:lnTo>
                <a:lnTo>
                  <a:pt x="1386" y="3018"/>
                </a:lnTo>
                <a:lnTo>
                  <a:pt x="1379" y="3020"/>
                </a:lnTo>
                <a:lnTo>
                  <a:pt x="1372" y="3023"/>
                </a:lnTo>
                <a:lnTo>
                  <a:pt x="1366" y="3026"/>
                </a:lnTo>
                <a:lnTo>
                  <a:pt x="1359" y="3029"/>
                </a:lnTo>
                <a:lnTo>
                  <a:pt x="1352" y="3031"/>
                </a:lnTo>
                <a:lnTo>
                  <a:pt x="1345" y="3034"/>
                </a:lnTo>
                <a:lnTo>
                  <a:pt x="1338" y="3037"/>
                </a:lnTo>
                <a:lnTo>
                  <a:pt x="1331" y="3039"/>
                </a:lnTo>
                <a:lnTo>
                  <a:pt x="1324" y="3042"/>
                </a:lnTo>
                <a:lnTo>
                  <a:pt x="1318" y="3044"/>
                </a:lnTo>
                <a:lnTo>
                  <a:pt x="1311" y="3047"/>
                </a:lnTo>
                <a:lnTo>
                  <a:pt x="1304" y="3049"/>
                </a:lnTo>
                <a:lnTo>
                  <a:pt x="1297" y="3052"/>
                </a:lnTo>
                <a:lnTo>
                  <a:pt x="1290" y="3054"/>
                </a:lnTo>
                <a:lnTo>
                  <a:pt x="1283" y="3057"/>
                </a:lnTo>
                <a:lnTo>
                  <a:pt x="1276" y="3059"/>
                </a:lnTo>
                <a:lnTo>
                  <a:pt x="1269" y="3061"/>
                </a:lnTo>
                <a:lnTo>
                  <a:pt x="1263" y="3064"/>
                </a:lnTo>
                <a:lnTo>
                  <a:pt x="1256" y="3066"/>
                </a:lnTo>
                <a:lnTo>
                  <a:pt x="1249" y="3068"/>
                </a:lnTo>
                <a:lnTo>
                  <a:pt x="1242" y="3070"/>
                </a:lnTo>
                <a:lnTo>
                  <a:pt x="1235" y="3073"/>
                </a:lnTo>
                <a:lnTo>
                  <a:pt x="1228" y="3075"/>
                </a:lnTo>
                <a:lnTo>
                  <a:pt x="1221" y="3077"/>
                </a:lnTo>
                <a:lnTo>
                  <a:pt x="1214" y="3079"/>
                </a:lnTo>
                <a:lnTo>
                  <a:pt x="1207" y="3081"/>
                </a:lnTo>
                <a:lnTo>
                  <a:pt x="1201" y="3083"/>
                </a:lnTo>
                <a:lnTo>
                  <a:pt x="1194" y="3085"/>
                </a:lnTo>
                <a:lnTo>
                  <a:pt x="1187" y="3087"/>
                </a:lnTo>
                <a:lnTo>
                  <a:pt x="1180" y="3089"/>
                </a:lnTo>
                <a:lnTo>
                  <a:pt x="1173" y="3091"/>
                </a:lnTo>
                <a:lnTo>
                  <a:pt x="1166" y="3093"/>
                </a:lnTo>
                <a:lnTo>
                  <a:pt x="1159" y="3095"/>
                </a:lnTo>
                <a:lnTo>
                  <a:pt x="1153" y="3097"/>
                </a:lnTo>
                <a:lnTo>
                  <a:pt x="1146" y="3099"/>
                </a:lnTo>
                <a:lnTo>
                  <a:pt x="1139" y="3100"/>
                </a:lnTo>
                <a:lnTo>
                  <a:pt x="1132" y="3102"/>
                </a:lnTo>
                <a:lnTo>
                  <a:pt x="1125" y="3104"/>
                </a:lnTo>
                <a:lnTo>
                  <a:pt x="1118" y="3106"/>
                </a:lnTo>
                <a:lnTo>
                  <a:pt x="1111" y="3108"/>
                </a:lnTo>
                <a:lnTo>
                  <a:pt x="1105" y="3109"/>
                </a:lnTo>
                <a:lnTo>
                  <a:pt x="1098" y="3111"/>
                </a:lnTo>
                <a:lnTo>
                  <a:pt x="1091" y="3113"/>
                </a:lnTo>
                <a:lnTo>
                  <a:pt x="1084" y="3114"/>
                </a:lnTo>
                <a:lnTo>
                  <a:pt x="1077" y="3116"/>
                </a:lnTo>
                <a:lnTo>
                  <a:pt x="1070" y="3117"/>
                </a:lnTo>
                <a:lnTo>
                  <a:pt x="1064" y="3119"/>
                </a:lnTo>
                <a:lnTo>
                  <a:pt x="1057" y="3120"/>
                </a:lnTo>
                <a:lnTo>
                  <a:pt x="1050" y="3122"/>
                </a:lnTo>
                <a:lnTo>
                  <a:pt x="1043" y="3123"/>
                </a:lnTo>
                <a:lnTo>
                  <a:pt x="1036" y="3125"/>
                </a:lnTo>
                <a:lnTo>
                  <a:pt x="1030" y="3126"/>
                </a:lnTo>
                <a:lnTo>
                  <a:pt x="1023" y="3128"/>
                </a:lnTo>
                <a:lnTo>
                  <a:pt x="1016" y="3129"/>
                </a:lnTo>
                <a:lnTo>
                  <a:pt x="1009" y="3130"/>
                </a:lnTo>
                <a:lnTo>
                  <a:pt x="1003" y="3132"/>
                </a:lnTo>
                <a:lnTo>
                  <a:pt x="996" y="3133"/>
                </a:lnTo>
                <a:lnTo>
                  <a:pt x="989" y="3134"/>
                </a:lnTo>
                <a:lnTo>
                  <a:pt x="982" y="3136"/>
                </a:lnTo>
                <a:lnTo>
                  <a:pt x="976" y="3137"/>
                </a:lnTo>
                <a:lnTo>
                  <a:pt x="969" y="3138"/>
                </a:lnTo>
                <a:lnTo>
                  <a:pt x="962" y="3139"/>
                </a:lnTo>
                <a:lnTo>
                  <a:pt x="955" y="3141"/>
                </a:lnTo>
                <a:lnTo>
                  <a:pt x="949" y="3142"/>
                </a:lnTo>
                <a:lnTo>
                  <a:pt x="942" y="3143"/>
                </a:lnTo>
                <a:lnTo>
                  <a:pt x="935" y="3144"/>
                </a:lnTo>
                <a:lnTo>
                  <a:pt x="929" y="3145"/>
                </a:lnTo>
                <a:lnTo>
                  <a:pt x="922" y="3146"/>
                </a:lnTo>
                <a:lnTo>
                  <a:pt x="915" y="3147"/>
                </a:lnTo>
                <a:lnTo>
                  <a:pt x="909" y="3148"/>
                </a:lnTo>
                <a:lnTo>
                  <a:pt x="902" y="3149"/>
                </a:lnTo>
                <a:lnTo>
                  <a:pt x="896" y="3150"/>
                </a:lnTo>
                <a:lnTo>
                  <a:pt x="889" y="3151"/>
                </a:lnTo>
                <a:lnTo>
                  <a:pt x="882" y="3152"/>
                </a:lnTo>
                <a:lnTo>
                  <a:pt x="876" y="3153"/>
                </a:lnTo>
                <a:lnTo>
                  <a:pt x="869" y="3154"/>
                </a:lnTo>
                <a:lnTo>
                  <a:pt x="863" y="3155"/>
                </a:lnTo>
                <a:lnTo>
                  <a:pt x="856" y="3156"/>
                </a:lnTo>
                <a:lnTo>
                  <a:pt x="849" y="3157"/>
                </a:lnTo>
                <a:lnTo>
                  <a:pt x="843" y="3158"/>
                </a:lnTo>
                <a:lnTo>
                  <a:pt x="836" y="3158"/>
                </a:lnTo>
                <a:lnTo>
                  <a:pt x="830" y="3159"/>
                </a:lnTo>
                <a:lnTo>
                  <a:pt x="823" y="3160"/>
                </a:lnTo>
                <a:lnTo>
                  <a:pt x="817" y="3161"/>
                </a:lnTo>
                <a:lnTo>
                  <a:pt x="810" y="3162"/>
                </a:lnTo>
                <a:lnTo>
                  <a:pt x="804" y="3162"/>
                </a:lnTo>
                <a:lnTo>
                  <a:pt x="797" y="3163"/>
                </a:lnTo>
                <a:lnTo>
                  <a:pt x="791" y="3164"/>
                </a:lnTo>
                <a:lnTo>
                  <a:pt x="785" y="3164"/>
                </a:lnTo>
                <a:lnTo>
                  <a:pt x="778" y="3165"/>
                </a:lnTo>
                <a:lnTo>
                  <a:pt x="772" y="3166"/>
                </a:lnTo>
                <a:lnTo>
                  <a:pt x="765" y="3166"/>
                </a:lnTo>
                <a:lnTo>
                  <a:pt x="759" y="3167"/>
                </a:lnTo>
                <a:lnTo>
                  <a:pt x="753" y="3167"/>
                </a:lnTo>
                <a:lnTo>
                  <a:pt x="746" y="3168"/>
                </a:lnTo>
                <a:lnTo>
                  <a:pt x="740" y="3169"/>
                </a:lnTo>
                <a:lnTo>
                  <a:pt x="734" y="3169"/>
                </a:lnTo>
                <a:lnTo>
                  <a:pt x="727" y="3170"/>
                </a:lnTo>
                <a:lnTo>
                  <a:pt x="721" y="3170"/>
                </a:lnTo>
                <a:lnTo>
                  <a:pt x="715" y="3171"/>
                </a:lnTo>
                <a:lnTo>
                  <a:pt x="708" y="3171"/>
                </a:lnTo>
                <a:lnTo>
                  <a:pt x="702" y="3172"/>
                </a:lnTo>
                <a:lnTo>
                  <a:pt x="696" y="3172"/>
                </a:lnTo>
                <a:lnTo>
                  <a:pt x="690" y="3172"/>
                </a:lnTo>
                <a:lnTo>
                  <a:pt x="683" y="3173"/>
                </a:lnTo>
                <a:lnTo>
                  <a:pt x="677" y="3173"/>
                </a:lnTo>
                <a:lnTo>
                  <a:pt x="671" y="3174"/>
                </a:lnTo>
                <a:lnTo>
                  <a:pt x="665" y="3174"/>
                </a:lnTo>
                <a:lnTo>
                  <a:pt x="659" y="3174"/>
                </a:lnTo>
                <a:lnTo>
                  <a:pt x="653" y="3175"/>
                </a:lnTo>
                <a:lnTo>
                  <a:pt x="647" y="3175"/>
                </a:lnTo>
                <a:lnTo>
                  <a:pt x="640" y="3175"/>
                </a:lnTo>
                <a:lnTo>
                  <a:pt x="634" y="3176"/>
                </a:lnTo>
                <a:lnTo>
                  <a:pt x="628" y="3176"/>
                </a:lnTo>
                <a:lnTo>
                  <a:pt x="622" y="3176"/>
                </a:lnTo>
                <a:lnTo>
                  <a:pt x="616" y="3176"/>
                </a:lnTo>
                <a:lnTo>
                  <a:pt x="610" y="3177"/>
                </a:lnTo>
                <a:lnTo>
                  <a:pt x="604" y="3177"/>
                </a:lnTo>
                <a:lnTo>
                  <a:pt x="598" y="3177"/>
                </a:lnTo>
                <a:lnTo>
                  <a:pt x="592" y="3177"/>
                </a:lnTo>
                <a:lnTo>
                  <a:pt x="586" y="3177"/>
                </a:lnTo>
                <a:lnTo>
                  <a:pt x="580" y="3177"/>
                </a:lnTo>
                <a:lnTo>
                  <a:pt x="575" y="3178"/>
                </a:lnTo>
                <a:lnTo>
                  <a:pt x="569" y="3178"/>
                </a:lnTo>
                <a:lnTo>
                  <a:pt x="563" y="3178"/>
                </a:lnTo>
                <a:lnTo>
                  <a:pt x="557" y="3178"/>
                </a:lnTo>
                <a:lnTo>
                  <a:pt x="551" y="3178"/>
                </a:lnTo>
                <a:lnTo>
                  <a:pt x="545" y="3178"/>
                </a:lnTo>
                <a:lnTo>
                  <a:pt x="540" y="3178"/>
                </a:lnTo>
                <a:lnTo>
                  <a:pt x="534" y="3178"/>
                </a:lnTo>
                <a:lnTo>
                  <a:pt x="528" y="3178"/>
                </a:lnTo>
                <a:lnTo>
                  <a:pt x="522" y="3178"/>
                </a:lnTo>
                <a:lnTo>
                  <a:pt x="517" y="3178"/>
                </a:lnTo>
                <a:lnTo>
                  <a:pt x="511" y="3178"/>
                </a:lnTo>
                <a:lnTo>
                  <a:pt x="505" y="3178"/>
                </a:lnTo>
                <a:lnTo>
                  <a:pt x="500" y="3178"/>
                </a:lnTo>
                <a:lnTo>
                  <a:pt x="494" y="3178"/>
                </a:lnTo>
                <a:lnTo>
                  <a:pt x="489" y="3178"/>
                </a:lnTo>
                <a:lnTo>
                  <a:pt x="483" y="3178"/>
                </a:lnTo>
                <a:lnTo>
                  <a:pt x="477" y="3178"/>
                </a:lnTo>
                <a:lnTo>
                  <a:pt x="472" y="3178"/>
                </a:lnTo>
                <a:lnTo>
                  <a:pt x="466" y="3178"/>
                </a:lnTo>
                <a:lnTo>
                  <a:pt x="461" y="3178"/>
                </a:lnTo>
                <a:lnTo>
                  <a:pt x="456" y="3178"/>
                </a:lnTo>
                <a:lnTo>
                  <a:pt x="450" y="3178"/>
                </a:lnTo>
                <a:lnTo>
                  <a:pt x="445" y="3178"/>
                </a:lnTo>
                <a:lnTo>
                  <a:pt x="439" y="3178"/>
                </a:lnTo>
                <a:lnTo>
                  <a:pt x="434" y="3177"/>
                </a:lnTo>
                <a:lnTo>
                  <a:pt x="429" y="3177"/>
                </a:lnTo>
                <a:lnTo>
                  <a:pt x="423" y="3177"/>
                </a:lnTo>
                <a:lnTo>
                  <a:pt x="418" y="3177"/>
                </a:lnTo>
                <a:lnTo>
                  <a:pt x="413" y="3177"/>
                </a:lnTo>
                <a:lnTo>
                  <a:pt x="407" y="3177"/>
                </a:lnTo>
                <a:lnTo>
                  <a:pt x="402" y="3176"/>
                </a:lnTo>
                <a:lnTo>
                  <a:pt x="397" y="3176"/>
                </a:lnTo>
                <a:lnTo>
                  <a:pt x="392" y="3176"/>
                </a:lnTo>
                <a:lnTo>
                  <a:pt x="387" y="3176"/>
                </a:lnTo>
                <a:lnTo>
                  <a:pt x="382" y="3176"/>
                </a:lnTo>
                <a:lnTo>
                  <a:pt x="377" y="3175"/>
                </a:lnTo>
                <a:lnTo>
                  <a:pt x="371" y="3175"/>
                </a:lnTo>
                <a:lnTo>
                  <a:pt x="366" y="3175"/>
                </a:lnTo>
                <a:lnTo>
                  <a:pt x="361" y="3175"/>
                </a:lnTo>
                <a:lnTo>
                  <a:pt x="356" y="3174"/>
                </a:lnTo>
                <a:lnTo>
                  <a:pt x="351" y="3174"/>
                </a:lnTo>
                <a:lnTo>
                  <a:pt x="347" y="3174"/>
                </a:lnTo>
                <a:lnTo>
                  <a:pt x="342" y="3174"/>
                </a:lnTo>
                <a:lnTo>
                  <a:pt x="337" y="3173"/>
                </a:lnTo>
                <a:lnTo>
                  <a:pt x="332" y="3173"/>
                </a:lnTo>
                <a:lnTo>
                  <a:pt x="327" y="3173"/>
                </a:lnTo>
                <a:lnTo>
                  <a:pt x="322" y="3172"/>
                </a:lnTo>
                <a:lnTo>
                  <a:pt x="317" y="3172"/>
                </a:lnTo>
                <a:lnTo>
                  <a:pt x="313" y="3172"/>
                </a:lnTo>
                <a:lnTo>
                  <a:pt x="308" y="3171"/>
                </a:lnTo>
                <a:lnTo>
                  <a:pt x="303" y="3171"/>
                </a:lnTo>
                <a:lnTo>
                  <a:pt x="299" y="3171"/>
                </a:lnTo>
                <a:lnTo>
                  <a:pt x="294" y="3170"/>
                </a:lnTo>
                <a:lnTo>
                  <a:pt x="289" y="3170"/>
                </a:lnTo>
                <a:lnTo>
                  <a:pt x="285" y="3170"/>
                </a:lnTo>
                <a:lnTo>
                  <a:pt x="280" y="3169"/>
                </a:lnTo>
                <a:lnTo>
                  <a:pt x="276" y="3169"/>
                </a:lnTo>
                <a:lnTo>
                  <a:pt x="271" y="3169"/>
                </a:lnTo>
                <a:lnTo>
                  <a:pt x="267" y="3168"/>
                </a:lnTo>
                <a:lnTo>
                  <a:pt x="262" y="3168"/>
                </a:lnTo>
                <a:lnTo>
                  <a:pt x="258" y="3167"/>
                </a:lnTo>
                <a:lnTo>
                  <a:pt x="254" y="3167"/>
                </a:lnTo>
                <a:lnTo>
                  <a:pt x="249" y="3167"/>
                </a:lnTo>
                <a:lnTo>
                  <a:pt x="245" y="3166"/>
                </a:lnTo>
                <a:lnTo>
                  <a:pt x="241" y="3166"/>
                </a:lnTo>
                <a:lnTo>
                  <a:pt x="237" y="3166"/>
                </a:lnTo>
                <a:lnTo>
                  <a:pt x="232" y="3165"/>
                </a:lnTo>
                <a:lnTo>
                  <a:pt x="228" y="3165"/>
                </a:lnTo>
                <a:lnTo>
                  <a:pt x="224" y="3164"/>
                </a:lnTo>
                <a:lnTo>
                  <a:pt x="220" y="3164"/>
                </a:lnTo>
                <a:lnTo>
                  <a:pt x="216" y="3163"/>
                </a:lnTo>
                <a:lnTo>
                  <a:pt x="212" y="3163"/>
                </a:lnTo>
                <a:lnTo>
                  <a:pt x="208" y="3163"/>
                </a:lnTo>
                <a:lnTo>
                  <a:pt x="204" y="3162"/>
                </a:lnTo>
                <a:lnTo>
                  <a:pt x="200" y="3162"/>
                </a:lnTo>
                <a:lnTo>
                  <a:pt x="196" y="3161"/>
                </a:lnTo>
                <a:lnTo>
                  <a:pt x="192" y="3161"/>
                </a:lnTo>
                <a:lnTo>
                  <a:pt x="188" y="3160"/>
                </a:lnTo>
                <a:lnTo>
                  <a:pt x="184" y="3160"/>
                </a:lnTo>
                <a:lnTo>
                  <a:pt x="180" y="3160"/>
                </a:lnTo>
                <a:lnTo>
                  <a:pt x="177" y="3159"/>
                </a:lnTo>
                <a:lnTo>
                  <a:pt x="173" y="3159"/>
                </a:lnTo>
                <a:lnTo>
                  <a:pt x="169" y="3158"/>
                </a:lnTo>
                <a:lnTo>
                  <a:pt x="166" y="3158"/>
                </a:lnTo>
                <a:lnTo>
                  <a:pt x="162" y="3157"/>
                </a:lnTo>
                <a:lnTo>
                  <a:pt x="158" y="3157"/>
                </a:lnTo>
                <a:lnTo>
                  <a:pt x="155" y="3156"/>
                </a:lnTo>
                <a:lnTo>
                  <a:pt x="151" y="3156"/>
                </a:lnTo>
                <a:lnTo>
                  <a:pt x="148" y="3156"/>
                </a:lnTo>
                <a:lnTo>
                  <a:pt x="144" y="3155"/>
                </a:lnTo>
                <a:lnTo>
                  <a:pt x="141" y="3155"/>
                </a:lnTo>
                <a:lnTo>
                  <a:pt x="138" y="3154"/>
                </a:lnTo>
                <a:lnTo>
                  <a:pt x="134" y="3154"/>
                </a:lnTo>
                <a:lnTo>
                  <a:pt x="131" y="3153"/>
                </a:lnTo>
                <a:lnTo>
                  <a:pt x="128" y="3153"/>
                </a:lnTo>
                <a:lnTo>
                  <a:pt x="125" y="3152"/>
                </a:lnTo>
                <a:lnTo>
                  <a:pt x="121" y="3152"/>
                </a:lnTo>
                <a:lnTo>
                  <a:pt x="118" y="3152"/>
                </a:lnTo>
                <a:lnTo>
                  <a:pt x="115" y="3151"/>
                </a:lnTo>
                <a:lnTo>
                  <a:pt x="112" y="3151"/>
                </a:lnTo>
                <a:lnTo>
                  <a:pt x="109" y="3150"/>
                </a:lnTo>
                <a:lnTo>
                  <a:pt x="106" y="3150"/>
                </a:lnTo>
                <a:lnTo>
                  <a:pt x="103" y="3149"/>
                </a:lnTo>
                <a:lnTo>
                  <a:pt x="100" y="3149"/>
                </a:lnTo>
                <a:lnTo>
                  <a:pt x="97" y="3148"/>
                </a:lnTo>
                <a:lnTo>
                  <a:pt x="94" y="3148"/>
                </a:lnTo>
                <a:lnTo>
                  <a:pt x="91" y="3148"/>
                </a:lnTo>
                <a:lnTo>
                  <a:pt x="89" y="3147"/>
                </a:lnTo>
                <a:lnTo>
                  <a:pt x="86" y="3147"/>
                </a:lnTo>
                <a:lnTo>
                  <a:pt x="83" y="3146"/>
                </a:lnTo>
                <a:lnTo>
                  <a:pt x="81" y="3146"/>
                </a:lnTo>
                <a:lnTo>
                  <a:pt x="78" y="3145"/>
                </a:lnTo>
                <a:lnTo>
                  <a:pt x="75" y="3145"/>
                </a:lnTo>
                <a:lnTo>
                  <a:pt x="73" y="3145"/>
                </a:lnTo>
                <a:lnTo>
                  <a:pt x="70" y="3144"/>
                </a:lnTo>
                <a:lnTo>
                  <a:pt x="68" y="3144"/>
                </a:lnTo>
                <a:lnTo>
                  <a:pt x="65" y="3143"/>
                </a:lnTo>
                <a:lnTo>
                  <a:pt x="63" y="3143"/>
                </a:lnTo>
                <a:lnTo>
                  <a:pt x="61" y="3143"/>
                </a:lnTo>
                <a:lnTo>
                  <a:pt x="58" y="3142"/>
                </a:lnTo>
                <a:lnTo>
                  <a:pt x="56" y="3142"/>
                </a:lnTo>
                <a:lnTo>
                  <a:pt x="54" y="3142"/>
                </a:lnTo>
                <a:lnTo>
                  <a:pt x="52" y="3141"/>
                </a:lnTo>
                <a:lnTo>
                  <a:pt x="50" y="3141"/>
                </a:lnTo>
                <a:lnTo>
                  <a:pt x="48" y="3140"/>
                </a:lnTo>
                <a:lnTo>
                  <a:pt x="45" y="3140"/>
                </a:lnTo>
                <a:lnTo>
                  <a:pt x="43" y="3140"/>
                </a:lnTo>
                <a:lnTo>
                  <a:pt x="42" y="3139"/>
                </a:lnTo>
                <a:lnTo>
                  <a:pt x="40" y="3139"/>
                </a:lnTo>
                <a:lnTo>
                  <a:pt x="38" y="3139"/>
                </a:lnTo>
                <a:lnTo>
                  <a:pt x="36" y="3138"/>
                </a:lnTo>
                <a:lnTo>
                  <a:pt x="34" y="3138"/>
                </a:lnTo>
                <a:lnTo>
                  <a:pt x="32" y="3138"/>
                </a:lnTo>
                <a:lnTo>
                  <a:pt x="31" y="3137"/>
                </a:lnTo>
                <a:lnTo>
                  <a:pt x="29" y="3137"/>
                </a:lnTo>
                <a:lnTo>
                  <a:pt x="27" y="3137"/>
                </a:lnTo>
                <a:lnTo>
                  <a:pt x="26" y="3136"/>
                </a:lnTo>
                <a:lnTo>
                  <a:pt x="24" y="3136"/>
                </a:lnTo>
                <a:lnTo>
                  <a:pt x="23" y="3136"/>
                </a:lnTo>
                <a:lnTo>
                  <a:pt x="21" y="3136"/>
                </a:lnTo>
                <a:lnTo>
                  <a:pt x="20" y="3135"/>
                </a:lnTo>
                <a:lnTo>
                  <a:pt x="19" y="3135"/>
                </a:lnTo>
                <a:lnTo>
                  <a:pt x="17" y="3135"/>
                </a:lnTo>
                <a:lnTo>
                  <a:pt x="16" y="3135"/>
                </a:lnTo>
                <a:lnTo>
                  <a:pt x="15" y="3134"/>
                </a:lnTo>
                <a:lnTo>
                  <a:pt x="14" y="3134"/>
                </a:lnTo>
                <a:lnTo>
                  <a:pt x="12" y="3134"/>
                </a:lnTo>
                <a:lnTo>
                  <a:pt x="11" y="3134"/>
                </a:lnTo>
                <a:lnTo>
                  <a:pt x="10" y="3133"/>
                </a:lnTo>
                <a:lnTo>
                  <a:pt x="9" y="3133"/>
                </a:lnTo>
                <a:lnTo>
                  <a:pt x="8" y="3133"/>
                </a:lnTo>
                <a:lnTo>
                  <a:pt x="7" y="3133"/>
                </a:lnTo>
                <a:lnTo>
                  <a:pt x="7" y="3133"/>
                </a:lnTo>
                <a:lnTo>
                  <a:pt x="6" y="3132"/>
                </a:lnTo>
                <a:lnTo>
                  <a:pt x="5" y="3132"/>
                </a:lnTo>
                <a:lnTo>
                  <a:pt x="4" y="3132"/>
                </a:lnTo>
                <a:lnTo>
                  <a:pt x="4" y="3132"/>
                </a:lnTo>
                <a:lnTo>
                  <a:pt x="3" y="3132"/>
                </a:lnTo>
                <a:lnTo>
                  <a:pt x="3" y="3132"/>
                </a:lnTo>
                <a:lnTo>
                  <a:pt x="2" y="3132"/>
                </a:lnTo>
                <a:lnTo>
                  <a:pt x="2" y="3132"/>
                </a:lnTo>
                <a:lnTo>
                  <a:pt x="1" y="3131"/>
                </a:lnTo>
                <a:lnTo>
                  <a:pt x="1" y="3131"/>
                </a:lnTo>
                <a:lnTo>
                  <a:pt x="0" y="3131"/>
                </a:lnTo>
                <a:lnTo>
                  <a:pt x="0" y="3131"/>
                </a:lnTo>
                <a:lnTo>
                  <a:pt x="0" y="3131"/>
                </a:lnTo>
                <a:lnTo>
                  <a:pt x="0" y="3131"/>
                </a:lnTo>
                <a:lnTo>
                  <a:pt x="0" y="3131"/>
                </a:lnTo>
                <a:lnTo>
                  <a:pt x="0" y="3131"/>
                </a:lnTo>
                <a:lnTo>
                  <a:pt x="0" y="3131"/>
                </a:lnTo>
                <a:lnTo>
                  <a:pt x="0" y="3131"/>
                </a:lnTo>
                <a:lnTo>
                  <a:pt x="1" y="3130"/>
                </a:lnTo>
                <a:lnTo>
                  <a:pt x="5" y="3128"/>
                </a:lnTo>
                <a:lnTo>
                  <a:pt x="11" y="3124"/>
                </a:lnTo>
                <a:lnTo>
                  <a:pt x="19" y="3119"/>
                </a:lnTo>
                <a:lnTo>
                  <a:pt x="28" y="3114"/>
                </a:lnTo>
                <a:lnTo>
                  <a:pt x="38" y="3108"/>
                </a:lnTo>
                <a:lnTo>
                  <a:pt x="49" y="3102"/>
                </a:lnTo>
                <a:lnTo>
                  <a:pt x="59" y="3095"/>
                </a:lnTo>
                <a:lnTo>
                  <a:pt x="69" y="3089"/>
                </a:lnTo>
                <a:lnTo>
                  <a:pt x="78" y="3084"/>
                </a:lnTo>
                <a:lnTo>
                  <a:pt x="86" y="3079"/>
                </a:lnTo>
                <a:lnTo>
                  <a:pt x="92" y="3075"/>
                </a:lnTo>
                <a:lnTo>
                  <a:pt x="97" y="3073"/>
                </a:lnTo>
                <a:lnTo>
                  <a:pt x="98" y="3072"/>
                </a:lnTo>
                <a:lnTo>
                  <a:pt x="98" y="3072"/>
                </a:lnTo>
                <a:lnTo>
                  <a:pt x="99" y="3071"/>
                </a:lnTo>
                <a:lnTo>
                  <a:pt x="103" y="3069"/>
                </a:lnTo>
                <a:lnTo>
                  <a:pt x="110" y="3065"/>
                </a:lnTo>
                <a:lnTo>
                  <a:pt x="117" y="3060"/>
                </a:lnTo>
                <a:lnTo>
                  <a:pt x="127" y="3055"/>
                </a:lnTo>
                <a:lnTo>
                  <a:pt x="137" y="3049"/>
                </a:lnTo>
                <a:lnTo>
                  <a:pt x="147" y="3043"/>
                </a:lnTo>
                <a:lnTo>
                  <a:pt x="158" y="3036"/>
                </a:lnTo>
                <a:lnTo>
                  <a:pt x="168" y="3030"/>
                </a:lnTo>
                <a:lnTo>
                  <a:pt x="177" y="3025"/>
                </a:lnTo>
                <a:lnTo>
                  <a:pt x="185" y="3020"/>
                </a:lnTo>
                <a:lnTo>
                  <a:pt x="191" y="3016"/>
                </a:lnTo>
                <a:lnTo>
                  <a:pt x="195" y="3014"/>
                </a:lnTo>
                <a:lnTo>
                  <a:pt x="196" y="3013"/>
                </a:lnTo>
                <a:lnTo>
                  <a:pt x="196" y="3013"/>
                </a:lnTo>
                <a:lnTo>
                  <a:pt x="196" y="3013"/>
                </a:lnTo>
                <a:lnTo>
                  <a:pt x="196" y="3013"/>
                </a:lnTo>
                <a:lnTo>
                  <a:pt x="197" y="3013"/>
                </a:lnTo>
                <a:lnTo>
                  <a:pt x="197" y="3013"/>
                </a:lnTo>
                <a:lnTo>
                  <a:pt x="197" y="3013"/>
                </a:lnTo>
                <a:lnTo>
                  <a:pt x="197" y="3013"/>
                </a:lnTo>
                <a:lnTo>
                  <a:pt x="198" y="3013"/>
                </a:lnTo>
                <a:lnTo>
                  <a:pt x="198" y="3013"/>
                </a:lnTo>
                <a:lnTo>
                  <a:pt x="199" y="3013"/>
                </a:lnTo>
                <a:lnTo>
                  <a:pt x="199" y="3013"/>
                </a:lnTo>
                <a:lnTo>
                  <a:pt x="200" y="3013"/>
                </a:lnTo>
                <a:lnTo>
                  <a:pt x="201" y="3014"/>
                </a:lnTo>
                <a:lnTo>
                  <a:pt x="201" y="3014"/>
                </a:lnTo>
                <a:lnTo>
                  <a:pt x="202" y="3014"/>
                </a:lnTo>
                <a:lnTo>
                  <a:pt x="203" y="3014"/>
                </a:lnTo>
                <a:lnTo>
                  <a:pt x="204" y="3014"/>
                </a:lnTo>
                <a:lnTo>
                  <a:pt x="205" y="3014"/>
                </a:lnTo>
                <a:lnTo>
                  <a:pt x="206" y="3014"/>
                </a:lnTo>
                <a:lnTo>
                  <a:pt x="207" y="3014"/>
                </a:lnTo>
                <a:lnTo>
                  <a:pt x="208" y="3014"/>
                </a:lnTo>
                <a:lnTo>
                  <a:pt x="209" y="3015"/>
                </a:lnTo>
                <a:lnTo>
                  <a:pt x="210" y="3015"/>
                </a:lnTo>
                <a:lnTo>
                  <a:pt x="212" y="3015"/>
                </a:lnTo>
                <a:lnTo>
                  <a:pt x="213" y="3015"/>
                </a:lnTo>
                <a:lnTo>
                  <a:pt x="214" y="3015"/>
                </a:lnTo>
                <a:lnTo>
                  <a:pt x="216" y="3015"/>
                </a:lnTo>
                <a:lnTo>
                  <a:pt x="217" y="3016"/>
                </a:lnTo>
                <a:lnTo>
                  <a:pt x="219" y="3016"/>
                </a:lnTo>
                <a:lnTo>
                  <a:pt x="221" y="3016"/>
                </a:lnTo>
                <a:lnTo>
                  <a:pt x="222" y="3016"/>
                </a:lnTo>
                <a:lnTo>
                  <a:pt x="224" y="3016"/>
                </a:lnTo>
                <a:lnTo>
                  <a:pt x="226" y="3016"/>
                </a:lnTo>
                <a:lnTo>
                  <a:pt x="227" y="3017"/>
                </a:lnTo>
                <a:lnTo>
                  <a:pt x="229" y="3017"/>
                </a:lnTo>
                <a:lnTo>
                  <a:pt x="231" y="3017"/>
                </a:lnTo>
                <a:lnTo>
                  <a:pt x="233" y="3017"/>
                </a:lnTo>
                <a:lnTo>
                  <a:pt x="235" y="3017"/>
                </a:lnTo>
                <a:lnTo>
                  <a:pt x="237" y="3017"/>
                </a:lnTo>
                <a:lnTo>
                  <a:pt x="239" y="3018"/>
                </a:lnTo>
                <a:lnTo>
                  <a:pt x="242" y="3018"/>
                </a:lnTo>
                <a:lnTo>
                  <a:pt x="244" y="3018"/>
                </a:lnTo>
                <a:lnTo>
                  <a:pt x="246" y="3018"/>
                </a:lnTo>
                <a:lnTo>
                  <a:pt x="248" y="3018"/>
                </a:lnTo>
                <a:lnTo>
                  <a:pt x="251" y="3019"/>
                </a:lnTo>
                <a:lnTo>
                  <a:pt x="253" y="3019"/>
                </a:lnTo>
                <a:lnTo>
                  <a:pt x="256" y="3019"/>
                </a:lnTo>
                <a:lnTo>
                  <a:pt x="258" y="3019"/>
                </a:lnTo>
                <a:lnTo>
                  <a:pt x="261" y="3019"/>
                </a:lnTo>
                <a:lnTo>
                  <a:pt x="263" y="3020"/>
                </a:lnTo>
                <a:lnTo>
                  <a:pt x="266" y="3020"/>
                </a:lnTo>
                <a:lnTo>
                  <a:pt x="269" y="3020"/>
                </a:lnTo>
                <a:lnTo>
                  <a:pt x="271" y="3020"/>
                </a:lnTo>
                <a:lnTo>
                  <a:pt x="274" y="3020"/>
                </a:lnTo>
                <a:lnTo>
                  <a:pt x="277" y="3021"/>
                </a:lnTo>
                <a:lnTo>
                  <a:pt x="280" y="3021"/>
                </a:lnTo>
                <a:lnTo>
                  <a:pt x="283" y="3021"/>
                </a:lnTo>
                <a:lnTo>
                  <a:pt x="286" y="3021"/>
                </a:lnTo>
                <a:lnTo>
                  <a:pt x="289" y="3021"/>
                </a:lnTo>
                <a:lnTo>
                  <a:pt x="292" y="3021"/>
                </a:lnTo>
                <a:lnTo>
                  <a:pt x="295" y="3022"/>
                </a:lnTo>
                <a:lnTo>
                  <a:pt x="298" y="3022"/>
                </a:lnTo>
                <a:lnTo>
                  <a:pt x="301" y="3022"/>
                </a:lnTo>
                <a:lnTo>
                  <a:pt x="305" y="3022"/>
                </a:lnTo>
                <a:lnTo>
                  <a:pt x="308" y="3022"/>
                </a:lnTo>
                <a:lnTo>
                  <a:pt x="311" y="3022"/>
                </a:lnTo>
                <a:lnTo>
                  <a:pt x="315" y="3023"/>
                </a:lnTo>
                <a:lnTo>
                  <a:pt x="318" y="3023"/>
                </a:lnTo>
                <a:lnTo>
                  <a:pt x="322" y="3023"/>
                </a:lnTo>
                <a:lnTo>
                  <a:pt x="325" y="3023"/>
                </a:lnTo>
                <a:lnTo>
                  <a:pt x="329" y="3023"/>
                </a:lnTo>
                <a:lnTo>
                  <a:pt x="332" y="3023"/>
                </a:lnTo>
                <a:lnTo>
                  <a:pt x="336" y="3023"/>
                </a:lnTo>
                <a:lnTo>
                  <a:pt x="339" y="3024"/>
                </a:lnTo>
                <a:lnTo>
                  <a:pt x="343" y="3024"/>
                </a:lnTo>
                <a:lnTo>
                  <a:pt x="347" y="3024"/>
                </a:lnTo>
                <a:lnTo>
                  <a:pt x="351" y="3024"/>
                </a:lnTo>
                <a:lnTo>
                  <a:pt x="355" y="3024"/>
                </a:lnTo>
                <a:lnTo>
                  <a:pt x="358" y="3024"/>
                </a:lnTo>
                <a:lnTo>
                  <a:pt x="362" y="3024"/>
                </a:lnTo>
                <a:lnTo>
                  <a:pt x="366" y="3024"/>
                </a:lnTo>
                <a:lnTo>
                  <a:pt x="370" y="3024"/>
                </a:lnTo>
                <a:lnTo>
                  <a:pt x="374" y="3024"/>
                </a:lnTo>
                <a:lnTo>
                  <a:pt x="378" y="3025"/>
                </a:lnTo>
                <a:lnTo>
                  <a:pt x="382" y="3025"/>
                </a:lnTo>
                <a:lnTo>
                  <a:pt x="387" y="3025"/>
                </a:lnTo>
                <a:lnTo>
                  <a:pt x="391" y="3025"/>
                </a:lnTo>
                <a:lnTo>
                  <a:pt x="395" y="3025"/>
                </a:lnTo>
                <a:lnTo>
                  <a:pt x="399" y="3025"/>
                </a:lnTo>
                <a:lnTo>
                  <a:pt x="403" y="3025"/>
                </a:lnTo>
                <a:lnTo>
                  <a:pt x="408" y="3025"/>
                </a:lnTo>
                <a:lnTo>
                  <a:pt x="412" y="3025"/>
                </a:lnTo>
                <a:lnTo>
                  <a:pt x="417" y="3025"/>
                </a:lnTo>
                <a:lnTo>
                  <a:pt x="421" y="3025"/>
                </a:lnTo>
                <a:lnTo>
                  <a:pt x="425" y="3025"/>
                </a:lnTo>
                <a:lnTo>
                  <a:pt x="430" y="3025"/>
                </a:lnTo>
                <a:lnTo>
                  <a:pt x="435" y="3025"/>
                </a:lnTo>
                <a:lnTo>
                  <a:pt x="439" y="3025"/>
                </a:lnTo>
                <a:lnTo>
                  <a:pt x="444" y="3025"/>
                </a:lnTo>
                <a:lnTo>
                  <a:pt x="448" y="3024"/>
                </a:lnTo>
                <a:lnTo>
                  <a:pt x="453" y="3024"/>
                </a:lnTo>
                <a:lnTo>
                  <a:pt x="458" y="3024"/>
                </a:lnTo>
                <a:lnTo>
                  <a:pt x="462" y="3024"/>
                </a:lnTo>
                <a:lnTo>
                  <a:pt x="467" y="3024"/>
                </a:lnTo>
                <a:lnTo>
                  <a:pt x="472" y="3024"/>
                </a:lnTo>
                <a:lnTo>
                  <a:pt x="477" y="3024"/>
                </a:lnTo>
                <a:lnTo>
                  <a:pt x="482" y="3024"/>
                </a:lnTo>
                <a:lnTo>
                  <a:pt x="487" y="3024"/>
                </a:lnTo>
                <a:lnTo>
                  <a:pt x="492" y="3023"/>
                </a:lnTo>
                <a:lnTo>
                  <a:pt x="497" y="3023"/>
                </a:lnTo>
                <a:lnTo>
                  <a:pt x="502" y="3023"/>
                </a:lnTo>
                <a:lnTo>
                  <a:pt x="507" y="3023"/>
                </a:lnTo>
                <a:lnTo>
                  <a:pt x="512" y="3023"/>
                </a:lnTo>
                <a:lnTo>
                  <a:pt x="517" y="3022"/>
                </a:lnTo>
                <a:lnTo>
                  <a:pt x="522" y="3022"/>
                </a:lnTo>
                <a:lnTo>
                  <a:pt x="527" y="3022"/>
                </a:lnTo>
                <a:lnTo>
                  <a:pt x="532" y="3022"/>
                </a:lnTo>
                <a:lnTo>
                  <a:pt x="538" y="3021"/>
                </a:lnTo>
                <a:lnTo>
                  <a:pt x="543" y="3021"/>
                </a:lnTo>
                <a:lnTo>
                  <a:pt x="548" y="3021"/>
                </a:lnTo>
                <a:lnTo>
                  <a:pt x="553" y="3020"/>
                </a:lnTo>
                <a:lnTo>
                  <a:pt x="559" y="3020"/>
                </a:lnTo>
                <a:lnTo>
                  <a:pt x="564" y="3020"/>
                </a:lnTo>
                <a:lnTo>
                  <a:pt x="569" y="3019"/>
                </a:lnTo>
                <a:lnTo>
                  <a:pt x="575" y="3019"/>
                </a:lnTo>
                <a:lnTo>
                  <a:pt x="580" y="3019"/>
                </a:lnTo>
                <a:lnTo>
                  <a:pt x="586" y="3018"/>
                </a:lnTo>
                <a:lnTo>
                  <a:pt x="591" y="3018"/>
                </a:lnTo>
                <a:lnTo>
                  <a:pt x="597" y="3017"/>
                </a:lnTo>
                <a:lnTo>
                  <a:pt x="602" y="3017"/>
                </a:lnTo>
                <a:lnTo>
                  <a:pt x="608" y="3017"/>
                </a:lnTo>
                <a:lnTo>
                  <a:pt x="614" y="3016"/>
                </a:lnTo>
                <a:lnTo>
                  <a:pt x="619" y="3016"/>
                </a:lnTo>
                <a:lnTo>
                  <a:pt x="625" y="3015"/>
                </a:lnTo>
                <a:lnTo>
                  <a:pt x="630" y="3014"/>
                </a:lnTo>
                <a:lnTo>
                  <a:pt x="636" y="3014"/>
                </a:lnTo>
                <a:lnTo>
                  <a:pt x="642" y="3013"/>
                </a:lnTo>
                <a:lnTo>
                  <a:pt x="648" y="3013"/>
                </a:lnTo>
                <a:lnTo>
                  <a:pt x="653" y="3012"/>
                </a:lnTo>
                <a:lnTo>
                  <a:pt x="659" y="3012"/>
                </a:lnTo>
                <a:lnTo>
                  <a:pt x="665" y="3011"/>
                </a:lnTo>
                <a:lnTo>
                  <a:pt x="671" y="3010"/>
                </a:lnTo>
                <a:lnTo>
                  <a:pt x="677" y="3010"/>
                </a:lnTo>
                <a:lnTo>
                  <a:pt x="683" y="3009"/>
                </a:lnTo>
                <a:lnTo>
                  <a:pt x="689" y="3008"/>
                </a:lnTo>
                <a:lnTo>
                  <a:pt x="695" y="3008"/>
                </a:lnTo>
                <a:lnTo>
                  <a:pt x="700" y="3007"/>
                </a:lnTo>
                <a:lnTo>
                  <a:pt x="706" y="3006"/>
                </a:lnTo>
                <a:lnTo>
                  <a:pt x="712" y="3005"/>
                </a:lnTo>
                <a:lnTo>
                  <a:pt x="718" y="3004"/>
                </a:lnTo>
                <a:lnTo>
                  <a:pt x="725" y="3004"/>
                </a:lnTo>
                <a:lnTo>
                  <a:pt x="731" y="3003"/>
                </a:lnTo>
                <a:lnTo>
                  <a:pt x="737" y="3002"/>
                </a:lnTo>
                <a:lnTo>
                  <a:pt x="743" y="3001"/>
                </a:lnTo>
                <a:lnTo>
                  <a:pt x="749" y="3000"/>
                </a:lnTo>
                <a:lnTo>
                  <a:pt x="755" y="2999"/>
                </a:lnTo>
                <a:lnTo>
                  <a:pt x="761" y="2998"/>
                </a:lnTo>
                <a:lnTo>
                  <a:pt x="767" y="2997"/>
                </a:lnTo>
                <a:lnTo>
                  <a:pt x="774" y="2996"/>
                </a:lnTo>
                <a:lnTo>
                  <a:pt x="780" y="2995"/>
                </a:lnTo>
                <a:lnTo>
                  <a:pt x="786" y="2994"/>
                </a:lnTo>
                <a:lnTo>
                  <a:pt x="792" y="2993"/>
                </a:lnTo>
                <a:lnTo>
                  <a:pt x="799" y="2992"/>
                </a:lnTo>
                <a:lnTo>
                  <a:pt x="805" y="2991"/>
                </a:lnTo>
                <a:lnTo>
                  <a:pt x="811" y="2990"/>
                </a:lnTo>
                <a:lnTo>
                  <a:pt x="818" y="2989"/>
                </a:lnTo>
                <a:lnTo>
                  <a:pt x="824" y="2988"/>
                </a:lnTo>
                <a:lnTo>
                  <a:pt x="830" y="2987"/>
                </a:lnTo>
                <a:lnTo>
                  <a:pt x="837" y="2985"/>
                </a:lnTo>
                <a:lnTo>
                  <a:pt x="843" y="2984"/>
                </a:lnTo>
                <a:lnTo>
                  <a:pt x="849" y="2983"/>
                </a:lnTo>
                <a:lnTo>
                  <a:pt x="856" y="2982"/>
                </a:lnTo>
                <a:lnTo>
                  <a:pt x="862" y="2980"/>
                </a:lnTo>
                <a:lnTo>
                  <a:pt x="869" y="2979"/>
                </a:lnTo>
                <a:lnTo>
                  <a:pt x="875" y="2978"/>
                </a:lnTo>
                <a:lnTo>
                  <a:pt x="882" y="2976"/>
                </a:lnTo>
                <a:lnTo>
                  <a:pt x="888" y="2975"/>
                </a:lnTo>
                <a:lnTo>
                  <a:pt x="895" y="2974"/>
                </a:lnTo>
                <a:lnTo>
                  <a:pt x="901" y="2972"/>
                </a:lnTo>
                <a:lnTo>
                  <a:pt x="908" y="2971"/>
                </a:lnTo>
                <a:lnTo>
                  <a:pt x="914" y="2969"/>
                </a:lnTo>
                <a:lnTo>
                  <a:pt x="921" y="2968"/>
                </a:lnTo>
                <a:lnTo>
                  <a:pt x="927" y="2966"/>
                </a:lnTo>
                <a:lnTo>
                  <a:pt x="934" y="2965"/>
                </a:lnTo>
                <a:lnTo>
                  <a:pt x="941" y="2963"/>
                </a:lnTo>
                <a:lnTo>
                  <a:pt x="947" y="2962"/>
                </a:lnTo>
                <a:lnTo>
                  <a:pt x="954" y="2960"/>
                </a:lnTo>
                <a:lnTo>
                  <a:pt x="961" y="2958"/>
                </a:lnTo>
                <a:lnTo>
                  <a:pt x="967" y="2957"/>
                </a:lnTo>
                <a:lnTo>
                  <a:pt x="974" y="2955"/>
                </a:lnTo>
                <a:lnTo>
                  <a:pt x="980" y="2953"/>
                </a:lnTo>
                <a:lnTo>
                  <a:pt x="987" y="2951"/>
                </a:lnTo>
                <a:lnTo>
                  <a:pt x="994" y="2950"/>
                </a:lnTo>
                <a:lnTo>
                  <a:pt x="1001" y="2948"/>
                </a:lnTo>
                <a:lnTo>
                  <a:pt x="1007" y="2946"/>
                </a:lnTo>
                <a:lnTo>
                  <a:pt x="1014" y="2944"/>
                </a:lnTo>
                <a:lnTo>
                  <a:pt x="1021" y="2942"/>
                </a:lnTo>
                <a:lnTo>
                  <a:pt x="1027" y="2940"/>
                </a:lnTo>
                <a:lnTo>
                  <a:pt x="1034" y="2938"/>
                </a:lnTo>
                <a:lnTo>
                  <a:pt x="1041" y="2936"/>
                </a:lnTo>
                <a:lnTo>
                  <a:pt x="1048" y="2934"/>
                </a:lnTo>
                <a:lnTo>
                  <a:pt x="1054" y="2932"/>
                </a:lnTo>
                <a:lnTo>
                  <a:pt x="1061" y="2930"/>
                </a:lnTo>
                <a:lnTo>
                  <a:pt x="1068" y="2928"/>
                </a:lnTo>
                <a:lnTo>
                  <a:pt x="1075" y="2926"/>
                </a:lnTo>
                <a:lnTo>
                  <a:pt x="1082" y="2924"/>
                </a:lnTo>
                <a:lnTo>
                  <a:pt x="1088" y="2921"/>
                </a:lnTo>
                <a:lnTo>
                  <a:pt x="1095" y="2919"/>
                </a:lnTo>
                <a:lnTo>
                  <a:pt x="1102" y="2917"/>
                </a:lnTo>
                <a:lnTo>
                  <a:pt x="1109" y="2915"/>
                </a:lnTo>
                <a:lnTo>
                  <a:pt x="1116" y="2912"/>
                </a:lnTo>
                <a:lnTo>
                  <a:pt x="1122" y="2910"/>
                </a:lnTo>
                <a:lnTo>
                  <a:pt x="1129" y="2908"/>
                </a:lnTo>
                <a:lnTo>
                  <a:pt x="1136" y="2905"/>
                </a:lnTo>
                <a:lnTo>
                  <a:pt x="1143" y="2903"/>
                </a:lnTo>
                <a:lnTo>
                  <a:pt x="1150" y="2900"/>
                </a:lnTo>
                <a:lnTo>
                  <a:pt x="1157" y="2898"/>
                </a:lnTo>
                <a:lnTo>
                  <a:pt x="1163" y="2895"/>
                </a:lnTo>
                <a:lnTo>
                  <a:pt x="1170" y="2893"/>
                </a:lnTo>
                <a:lnTo>
                  <a:pt x="1177" y="2890"/>
                </a:lnTo>
                <a:lnTo>
                  <a:pt x="1184" y="2887"/>
                </a:lnTo>
                <a:lnTo>
                  <a:pt x="1191" y="2885"/>
                </a:lnTo>
                <a:lnTo>
                  <a:pt x="1198" y="2882"/>
                </a:lnTo>
                <a:lnTo>
                  <a:pt x="1205" y="2879"/>
                </a:lnTo>
                <a:lnTo>
                  <a:pt x="1211" y="2877"/>
                </a:lnTo>
                <a:lnTo>
                  <a:pt x="1218" y="2874"/>
                </a:lnTo>
                <a:lnTo>
                  <a:pt x="1225" y="2871"/>
                </a:lnTo>
                <a:lnTo>
                  <a:pt x="1232" y="2868"/>
                </a:lnTo>
                <a:lnTo>
                  <a:pt x="1239" y="2865"/>
                </a:lnTo>
                <a:lnTo>
                  <a:pt x="1246" y="2862"/>
                </a:lnTo>
                <a:lnTo>
                  <a:pt x="1253" y="2859"/>
                </a:lnTo>
                <a:lnTo>
                  <a:pt x="1259" y="2856"/>
                </a:lnTo>
                <a:lnTo>
                  <a:pt x="1266" y="2853"/>
                </a:lnTo>
                <a:lnTo>
                  <a:pt x="1273" y="2850"/>
                </a:lnTo>
                <a:lnTo>
                  <a:pt x="1280" y="2847"/>
                </a:lnTo>
                <a:lnTo>
                  <a:pt x="1287" y="2844"/>
                </a:lnTo>
                <a:lnTo>
                  <a:pt x="1294" y="2841"/>
                </a:lnTo>
                <a:lnTo>
                  <a:pt x="1301" y="2838"/>
                </a:lnTo>
                <a:lnTo>
                  <a:pt x="1307" y="2834"/>
                </a:lnTo>
                <a:lnTo>
                  <a:pt x="1314" y="2831"/>
                </a:lnTo>
                <a:lnTo>
                  <a:pt x="1321" y="2828"/>
                </a:lnTo>
                <a:lnTo>
                  <a:pt x="1328" y="2824"/>
                </a:lnTo>
                <a:lnTo>
                  <a:pt x="1335" y="2821"/>
                </a:lnTo>
                <a:lnTo>
                  <a:pt x="1342" y="2818"/>
                </a:lnTo>
                <a:lnTo>
                  <a:pt x="1348" y="2814"/>
                </a:lnTo>
                <a:lnTo>
                  <a:pt x="1355" y="2811"/>
                </a:lnTo>
                <a:lnTo>
                  <a:pt x="1362" y="2807"/>
                </a:lnTo>
                <a:lnTo>
                  <a:pt x="1369" y="2804"/>
                </a:lnTo>
                <a:lnTo>
                  <a:pt x="1376" y="2800"/>
                </a:lnTo>
                <a:lnTo>
                  <a:pt x="1383" y="2796"/>
                </a:lnTo>
                <a:lnTo>
                  <a:pt x="1389" y="2793"/>
                </a:lnTo>
                <a:lnTo>
                  <a:pt x="1396" y="2789"/>
                </a:lnTo>
                <a:lnTo>
                  <a:pt x="1403" y="2785"/>
                </a:lnTo>
                <a:lnTo>
                  <a:pt x="1410" y="2781"/>
                </a:lnTo>
                <a:lnTo>
                  <a:pt x="1417" y="2777"/>
                </a:lnTo>
                <a:lnTo>
                  <a:pt x="1423" y="2774"/>
                </a:lnTo>
                <a:lnTo>
                  <a:pt x="1430" y="2770"/>
                </a:lnTo>
                <a:lnTo>
                  <a:pt x="1437" y="2766"/>
                </a:lnTo>
                <a:lnTo>
                  <a:pt x="1444" y="2762"/>
                </a:lnTo>
                <a:lnTo>
                  <a:pt x="1450" y="2758"/>
                </a:lnTo>
                <a:lnTo>
                  <a:pt x="1457" y="2754"/>
                </a:lnTo>
                <a:lnTo>
                  <a:pt x="1464" y="2749"/>
                </a:lnTo>
                <a:lnTo>
                  <a:pt x="1471" y="2745"/>
                </a:lnTo>
                <a:lnTo>
                  <a:pt x="1477" y="2741"/>
                </a:lnTo>
                <a:lnTo>
                  <a:pt x="1484" y="2737"/>
                </a:lnTo>
                <a:lnTo>
                  <a:pt x="1491" y="2733"/>
                </a:lnTo>
                <a:lnTo>
                  <a:pt x="1497" y="2728"/>
                </a:lnTo>
                <a:lnTo>
                  <a:pt x="1504" y="2724"/>
                </a:lnTo>
                <a:lnTo>
                  <a:pt x="1511" y="2719"/>
                </a:lnTo>
                <a:lnTo>
                  <a:pt x="1517" y="2715"/>
                </a:lnTo>
                <a:lnTo>
                  <a:pt x="1524" y="2710"/>
                </a:lnTo>
                <a:lnTo>
                  <a:pt x="1531" y="2706"/>
                </a:lnTo>
                <a:lnTo>
                  <a:pt x="1537" y="2701"/>
                </a:lnTo>
                <a:lnTo>
                  <a:pt x="1544" y="2697"/>
                </a:lnTo>
                <a:lnTo>
                  <a:pt x="1550" y="2692"/>
                </a:lnTo>
                <a:lnTo>
                  <a:pt x="1557" y="2687"/>
                </a:lnTo>
                <a:lnTo>
                  <a:pt x="1564" y="2683"/>
                </a:lnTo>
                <a:lnTo>
                  <a:pt x="1570" y="2678"/>
                </a:lnTo>
                <a:lnTo>
                  <a:pt x="1577" y="2673"/>
                </a:lnTo>
                <a:lnTo>
                  <a:pt x="1583" y="2668"/>
                </a:lnTo>
                <a:lnTo>
                  <a:pt x="1590" y="2663"/>
                </a:lnTo>
                <a:lnTo>
                  <a:pt x="1596" y="2658"/>
                </a:lnTo>
                <a:lnTo>
                  <a:pt x="1603" y="2653"/>
                </a:lnTo>
                <a:lnTo>
                  <a:pt x="1609" y="2648"/>
                </a:lnTo>
                <a:lnTo>
                  <a:pt x="1616" y="2643"/>
                </a:lnTo>
                <a:lnTo>
                  <a:pt x="1622" y="2638"/>
                </a:lnTo>
                <a:lnTo>
                  <a:pt x="1629" y="2633"/>
                </a:lnTo>
                <a:lnTo>
                  <a:pt x="1635" y="2628"/>
                </a:lnTo>
                <a:lnTo>
                  <a:pt x="1641" y="2622"/>
                </a:lnTo>
                <a:lnTo>
                  <a:pt x="1648" y="2617"/>
                </a:lnTo>
                <a:lnTo>
                  <a:pt x="1654" y="2612"/>
                </a:lnTo>
                <a:lnTo>
                  <a:pt x="1660" y="2606"/>
                </a:lnTo>
                <a:lnTo>
                  <a:pt x="1667" y="2601"/>
                </a:lnTo>
                <a:lnTo>
                  <a:pt x="1673" y="2595"/>
                </a:lnTo>
                <a:lnTo>
                  <a:pt x="1679" y="2590"/>
                </a:lnTo>
                <a:lnTo>
                  <a:pt x="1686" y="2584"/>
                </a:lnTo>
                <a:lnTo>
                  <a:pt x="1692" y="2579"/>
                </a:lnTo>
                <a:lnTo>
                  <a:pt x="1698" y="2573"/>
                </a:lnTo>
                <a:lnTo>
                  <a:pt x="1705" y="2567"/>
                </a:lnTo>
                <a:lnTo>
                  <a:pt x="1711" y="2561"/>
                </a:lnTo>
                <a:lnTo>
                  <a:pt x="1717" y="2556"/>
                </a:lnTo>
                <a:lnTo>
                  <a:pt x="1723" y="2550"/>
                </a:lnTo>
                <a:lnTo>
                  <a:pt x="1729" y="2544"/>
                </a:lnTo>
                <a:lnTo>
                  <a:pt x="1735" y="2538"/>
                </a:lnTo>
                <a:lnTo>
                  <a:pt x="1742" y="2532"/>
                </a:lnTo>
                <a:lnTo>
                  <a:pt x="1748" y="2526"/>
                </a:lnTo>
                <a:lnTo>
                  <a:pt x="1754" y="2520"/>
                </a:lnTo>
                <a:lnTo>
                  <a:pt x="1760" y="2513"/>
                </a:lnTo>
                <a:lnTo>
                  <a:pt x="1766" y="2507"/>
                </a:lnTo>
                <a:lnTo>
                  <a:pt x="1772" y="2501"/>
                </a:lnTo>
                <a:lnTo>
                  <a:pt x="1778" y="2495"/>
                </a:lnTo>
                <a:lnTo>
                  <a:pt x="1784" y="2488"/>
                </a:lnTo>
                <a:lnTo>
                  <a:pt x="1790" y="2482"/>
                </a:lnTo>
                <a:lnTo>
                  <a:pt x="1796" y="2475"/>
                </a:lnTo>
                <a:lnTo>
                  <a:pt x="1802" y="2469"/>
                </a:lnTo>
                <a:lnTo>
                  <a:pt x="1807" y="2462"/>
                </a:lnTo>
                <a:lnTo>
                  <a:pt x="1813" y="2456"/>
                </a:lnTo>
                <a:lnTo>
                  <a:pt x="1819" y="2449"/>
                </a:lnTo>
                <a:lnTo>
                  <a:pt x="1825" y="2442"/>
                </a:lnTo>
                <a:lnTo>
                  <a:pt x="1831" y="2436"/>
                </a:lnTo>
                <a:lnTo>
                  <a:pt x="1837" y="2429"/>
                </a:lnTo>
                <a:lnTo>
                  <a:pt x="1842" y="2422"/>
                </a:lnTo>
                <a:lnTo>
                  <a:pt x="1848" y="2415"/>
                </a:lnTo>
                <a:lnTo>
                  <a:pt x="1854" y="2408"/>
                </a:lnTo>
                <a:lnTo>
                  <a:pt x="1859" y="2401"/>
                </a:lnTo>
                <a:lnTo>
                  <a:pt x="1865" y="2394"/>
                </a:lnTo>
                <a:lnTo>
                  <a:pt x="1871" y="2387"/>
                </a:lnTo>
                <a:lnTo>
                  <a:pt x="1876" y="2380"/>
                </a:lnTo>
                <a:lnTo>
                  <a:pt x="1882" y="2372"/>
                </a:lnTo>
                <a:lnTo>
                  <a:pt x="1887" y="2365"/>
                </a:lnTo>
                <a:lnTo>
                  <a:pt x="1893" y="2358"/>
                </a:lnTo>
                <a:lnTo>
                  <a:pt x="1898" y="2350"/>
                </a:lnTo>
                <a:lnTo>
                  <a:pt x="1904" y="2343"/>
                </a:lnTo>
                <a:lnTo>
                  <a:pt x="1909" y="2335"/>
                </a:lnTo>
                <a:lnTo>
                  <a:pt x="1915" y="2328"/>
                </a:lnTo>
                <a:lnTo>
                  <a:pt x="1920" y="2320"/>
                </a:lnTo>
                <a:lnTo>
                  <a:pt x="1925" y="2313"/>
                </a:lnTo>
                <a:lnTo>
                  <a:pt x="1931" y="2305"/>
                </a:lnTo>
                <a:lnTo>
                  <a:pt x="1936" y="2297"/>
                </a:lnTo>
                <a:lnTo>
                  <a:pt x="1941" y="2289"/>
                </a:lnTo>
                <a:lnTo>
                  <a:pt x="1947" y="2282"/>
                </a:lnTo>
                <a:lnTo>
                  <a:pt x="1952" y="2274"/>
                </a:lnTo>
                <a:lnTo>
                  <a:pt x="1957" y="2266"/>
                </a:lnTo>
                <a:lnTo>
                  <a:pt x="1962" y="2258"/>
                </a:lnTo>
                <a:lnTo>
                  <a:pt x="1967" y="2249"/>
                </a:lnTo>
                <a:lnTo>
                  <a:pt x="1972" y="2241"/>
                </a:lnTo>
                <a:lnTo>
                  <a:pt x="1977" y="2233"/>
                </a:lnTo>
                <a:lnTo>
                  <a:pt x="1982" y="2225"/>
                </a:lnTo>
                <a:lnTo>
                  <a:pt x="1987" y="2217"/>
                </a:lnTo>
                <a:lnTo>
                  <a:pt x="1992" y="2208"/>
                </a:lnTo>
                <a:lnTo>
                  <a:pt x="1997" y="2200"/>
                </a:lnTo>
                <a:lnTo>
                  <a:pt x="2002" y="2191"/>
                </a:lnTo>
                <a:lnTo>
                  <a:pt x="2007" y="2183"/>
                </a:lnTo>
                <a:lnTo>
                  <a:pt x="2012" y="2174"/>
                </a:lnTo>
                <a:lnTo>
                  <a:pt x="2017" y="2165"/>
                </a:lnTo>
                <a:lnTo>
                  <a:pt x="2021" y="2157"/>
                </a:lnTo>
                <a:lnTo>
                  <a:pt x="2026" y="2148"/>
                </a:lnTo>
                <a:lnTo>
                  <a:pt x="2031" y="2139"/>
                </a:lnTo>
                <a:lnTo>
                  <a:pt x="2036" y="2130"/>
                </a:lnTo>
                <a:lnTo>
                  <a:pt x="2040" y="2121"/>
                </a:lnTo>
                <a:lnTo>
                  <a:pt x="2045" y="2112"/>
                </a:lnTo>
                <a:lnTo>
                  <a:pt x="2049" y="2103"/>
                </a:lnTo>
                <a:lnTo>
                  <a:pt x="2054" y="2094"/>
                </a:lnTo>
                <a:lnTo>
                  <a:pt x="2058" y="2085"/>
                </a:lnTo>
                <a:lnTo>
                  <a:pt x="2063" y="2076"/>
                </a:lnTo>
                <a:lnTo>
                  <a:pt x="2067" y="2066"/>
                </a:lnTo>
                <a:lnTo>
                  <a:pt x="2072" y="2057"/>
                </a:lnTo>
                <a:lnTo>
                  <a:pt x="2076" y="2048"/>
                </a:lnTo>
                <a:lnTo>
                  <a:pt x="2080" y="2038"/>
                </a:lnTo>
                <a:lnTo>
                  <a:pt x="2085" y="2029"/>
                </a:lnTo>
                <a:lnTo>
                  <a:pt x="2085" y="2029"/>
                </a:lnTo>
                <a:lnTo>
                  <a:pt x="2083" y="2028"/>
                </a:lnTo>
                <a:lnTo>
                  <a:pt x="2079" y="2026"/>
                </a:lnTo>
                <a:lnTo>
                  <a:pt x="2072" y="2023"/>
                </a:lnTo>
                <a:lnTo>
                  <a:pt x="2064" y="2019"/>
                </a:lnTo>
                <a:lnTo>
                  <a:pt x="2054" y="2015"/>
                </a:lnTo>
                <a:lnTo>
                  <a:pt x="2043" y="2010"/>
                </a:lnTo>
                <a:lnTo>
                  <a:pt x="2032" y="2005"/>
                </a:lnTo>
                <a:lnTo>
                  <a:pt x="2021" y="1999"/>
                </a:lnTo>
                <a:lnTo>
                  <a:pt x="2011" y="1995"/>
                </a:lnTo>
                <a:lnTo>
                  <a:pt x="2001" y="1990"/>
                </a:lnTo>
                <a:lnTo>
                  <a:pt x="1992" y="1986"/>
                </a:lnTo>
                <a:lnTo>
                  <a:pt x="1986" y="1983"/>
                </a:lnTo>
                <a:lnTo>
                  <a:pt x="1982" y="1981"/>
                </a:lnTo>
                <a:lnTo>
                  <a:pt x="1980" y="1981"/>
                </a:lnTo>
                <a:lnTo>
                  <a:pt x="1980" y="1981"/>
                </a:lnTo>
                <a:lnTo>
                  <a:pt x="1980" y="1981"/>
                </a:lnTo>
                <a:lnTo>
                  <a:pt x="1980" y="1980"/>
                </a:lnTo>
                <a:lnTo>
                  <a:pt x="1980" y="1980"/>
                </a:lnTo>
                <a:lnTo>
                  <a:pt x="1980" y="1980"/>
                </a:lnTo>
                <a:lnTo>
                  <a:pt x="1980" y="1980"/>
                </a:lnTo>
                <a:lnTo>
                  <a:pt x="1981" y="1980"/>
                </a:lnTo>
                <a:lnTo>
                  <a:pt x="1981" y="1979"/>
                </a:lnTo>
                <a:lnTo>
                  <a:pt x="1981" y="1979"/>
                </a:lnTo>
                <a:lnTo>
                  <a:pt x="1981" y="1978"/>
                </a:lnTo>
                <a:lnTo>
                  <a:pt x="1982" y="1978"/>
                </a:lnTo>
                <a:lnTo>
                  <a:pt x="1982" y="1977"/>
                </a:lnTo>
                <a:lnTo>
                  <a:pt x="1982" y="1977"/>
                </a:lnTo>
                <a:lnTo>
                  <a:pt x="1983" y="1976"/>
                </a:lnTo>
                <a:lnTo>
                  <a:pt x="1983" y="1975"/>
                </a:lnTo>
                <a:lnTo>
                  <a:pt x="1984" y="1974"/>
                </a:lnTo>
                <a:lnTo>
                  <a:pt x="1984" y="1974"/>
                </a:lnTo>
                <a:lnTo>
                  <a:pt x="1985" y="1973"/>
                </a:lnTo>
                <a:lnTo>
                  <a:pt x="1985" y="1972"/>
                </a:lnTo>
                <a:lnTo>
                  <a:pt x="1986" y="1971"/>
                </a:lnTo>
                <a:lnTo>
                  <a:pt x="1986" y="1970"/>
                </a:lnTo>
                <a:lnTo>
                  <a:pt x="1987" y="1969"/>
                </a:lnTo>
                <a:lnTo>
                  <a:pt x="1988" y="1967"/>
                </a:lnTo>
                <a:lnTo>
                  <a:pt x="1988" y="1966"/>
                </a:lnTo>
                <a:lnTo>
                  <a:pt x="1989" y="1965"/>
                </a:lnTo>
                <a:lnTo>
                  <a:pt x="1990" y="1964"/>
                </a:lnTo>
                <a:lnTo>
                  <a:pt x="1991" y="1962"/>
                </a:lnTo>
                <a:lnTo>
                  <a:pt x="1992" y="1961"/>
                </a:lnTo>
                <a:lnTo>
                  <a:pt x="1992" y="1959"/>
                </a:lnTo>
                <a:lnTo>
                  <a:pt x="1993" y="1958"/>
                </a:lnTo>
                <a:lnTo>
                  <a:pt x="1994" y="1956"/>
                </a:lnTo>
                <a:lnTo>
                  <a:pt x="1995" y="1955"/>
                </a:lnTo>
                <a:lnTo>
                  <a:pt x="1996" y="1953"/>
                </a:lnTo>
                <a:lnTo>
                  <a:pt x="1997" y="1951"/>
                </a:lnTo>
                <a:lnTo>
                  <a:pt x="1998" y="1950"/>
                </a:lnTo>
                <a:lnTo>
                  <a:pt x="1999" y="1948"/>
                </a:lnTo>
                <a:lnTo>
                  <a:pt x="2000" y="1946"/>
                </a:lnTo>
                <a:lnTo>
                  <a:pt x="2002" y="1944"/>
                </a:lnTo>
                <a:lnTo>
                  <a:pt x="2003" y="1942"/>
                </a:lnTo>
                <a:lnTo>
                  <a:pt x="2004" y="1940"/>
                </a:lnTo>
                <a:lnTo>
                  <a:pt x="2005" y="1938"/>
                </a:lnTo>
                <a:lnTo>
                  <a:pt x="2006" y="1936"/>
                </a:lnTo>
                <a:lnTo>
                  <a:pt x="2008" y="1934"/>
                </a:lnTo>
                <a:lnTo>
                  <a:pt x="2009" y="1932"/>
                </a:lnTo>
                <a:lnTo>
                  <a:pt x="2010" y="1930"/>
                </a:lnTo>
                <a:lnTo>
                  <a:pt x="2012" y="1927"/>
                </a:lnTo>
                <a:lnTo>
                  <a:pt x="2013" y="1925"/>
                </a:lnTo>
                <a:lnTo>
                  <a:pt x="2015" y="1923"/>
                </a:lnTo>
                <a:lnTo>
                  <a:pt x="2016" y="1920"/>
                </a:lnTo>
                <a:lnTo>
                  <a:pt x="2018" y="1918"/>
                </a:lnTo>
                <a:lnTo>
                  <a:pt x="2019" y="1915"/>
                </a:lnTo>
                <a:lnTo>
                  <a:pt x="2021" y="1913"/>
                </a:lnTo>
                <a:lnTo>
                  <a:pt x="2022" y="1910"/>
                </a:lnTo>
                <a:lnTo>
                  <a:pt x="2024" y="1907"/>
                </a:lnTo>
                <a:lnTo>
                  <a:pt x="2026" y="1905"/>
                </a:lnTo>
                <a:lnTo>
                  <a:pt x="2027" y="1902"/>
                </a:lnTo>
                <a:lnTo>
                  <a:pt x="2029" y="1899"/>
                </a:lnTo>
                <a:lnTo>
                  <a:pt x="2031" y="1896"/>
                </a:lnTo>
                <a:lnTo>
                  <a:pt x="2032" y="1894"/>
                </a:lnTo>
                <a:lnTo>
                  <a:pt x="2034" y="1891"/>
                </a:lnTo>
                <a:lnTo>
                  <a:pt x="2036" y="1888"/>
                </a:lnTo>
                <a:lnTo>
                  <a:pt x="2038" y="1885"/>
                </a:lnTo>
                <a:lnTo>
                  <a:pt x="2040" y="1882"/>
                </a:lnTo>
                <a:lnTo>
                  <a:pt x="2042" y="1879"/>
                </a:lnTo>
                <a:lnTo>
                  <a:pt x="2044" y="1876"/>
                </a:lnTo>
                <a:lnTo>
                  <a:pt x="2045" y="1872"/>
                </a:lnTo>
                <a:lnTo>
                  <a:pt x="2047" y="1869"/>
                </a:lnTo>
                <a:lnTo>
                  <a:pt x="2049" y="1866"/>
                </a:lnTo>
                <a:lnTo>
                  <a:pt x="2052" y="1863"/>
                </a:lnTo>
                <a:lnTo>
                  <a:pt x="2054" y="1859"/>
                </a:lnTo>
                <a:lnTo>
                  <a:pt x="2056" y="1856"/>
                </a:lnTo>
                <a:lnTo>
                  <a:pt x="2058" y="1853"/>
                </a:lnTo>
                <a:lnTo>
                  <a:pt x="2060" y="1849"/>
                </a:lnTo>
                <a:lnTo>
                  <a:pt x="2062" y="1846"/>
                </a:lnTo>
                <a:lnTo>
                  <a:pt x="2064" y="1842"/>
                </a:lnTo>
                <a:lnTo>
                  <a:pt x="2067" y="1839"/>
                </a:lnTo>
                <a:lnTo>
                  <a:pt x="2069" y="1835"/>
                </a:lnTo>
                <a:lnTo>
                  <a:pt x="2071" y="1831"/>
                </a:lnTo>
                <a:lnTo>
                  <a:pt x="2073" y="1828"/>
                </a:lnTo>
                <a:lnTo>
                  <a:pt x="2076" y="1824"/>
                </a:lnTo>
                <a:lnTo>
                  <a:pt x="2078" y="1820"/>
                </a:lnTo>
                <a:lnTo>
                  <a:pt x="2081" y="1816"/>
                </a:lnTo>
                <a:lnTo>
                  <a:pt x="2083" y="1813"/>
                </a:lnTo>
                <a:lnTo>
                  <a:pt x="2086" y="1809"/>
                </a:lnTo>
                <a:lnTo>
                  <a:pt x="2088" y="1805"/>
                </a:lnTo>
                <a:lnTo>
                  <a:pt x="2091" y="1801"/>
                </a:lnTo>
                <a:lnTo>
                  <a:pt x="2093" y="1797"/>
                </a:lnTo>
                <a:lnTo>
                  <a:pt x="2096" y="1793"/>
                </a:lnTo>
                <a:lnTo>
                  <a:pt x="2098" y="1789"/>
                </a:lnTo>
                <a:lnTo>
                  <a:pt x="2101" y="1785"/>
                </a:lnTo>
                <a:lnTo>
                  <a:pt x="2103" y="1781"/>
                </a:lnTo>
                <a:lnTo>
                  <a:pt x="2106" y="1776"/>
                </a:lnTo>
                <a:lnTo>
                  <a:pt x="2109" y="1772"/>
                </a:lnTo>
                <a:lnTo>
                  <a:pt x="2112" y="1768"/>
                </a:lnTo>
                <a:lnTo>
                  <a:pt x="2114" y="1764"/>
                </a:lnTo>
                <a:lnTo>
                  <a:pt x="2117" y="1759"/>
                </a:lnTo>
                <a:lnTo>
                  <a:pt x="2120" y="1755"/>
                </a:lnTo>
                <a:lnTo>
                  <a:pt x="2123" y="1751"/>
                </a:lnTo>
                <a:lnTo>
                  <a:pt x="2126" y="1746"/>
                </a:lnTo>
                <a:lnTo>
                  <a:pt x="2129" y="1742"/>
                </a:lnTo>
                <a:lnTo>
                  <a:pt x="2131" y="1737"/>
                </a:lnTo>
                <a:lnTo>
                  <a:pt x="2134" y="1733"/>
                </a:lnTo>
                <a:lnTo>
                  <a:pt x="2137" y="1728"/>
                </a:lnTo>
                <a:lnTo>
                  <a:pt x="2140" y="1723"/>
                </a:lnTo>
                <a:lnTo>
                  <a:pt x="2143" y="1719"/>
                </a:lnTo>
                <a:lnTo>
                  <a:pt x="2146" y="1714"/>
                </a:lnTo>
                <a:lnTo>
                  <a:pt x="2149" y="1710"/>
                </a:lnTo>
                <a:lnTo>
                  <a:pt x="2153" y="1705"/>
                </a:lnTo>
                <a:lnTo>
                  <a:pt x="2156" y="1700"/>
                </a:lnTo>
                <a:lnTo>
                  <a:pt x="2159" y="1695"/>
                </a:lnTo>
                <a:lnTo>
                  <a:pt x="2162" y="1690"/>
                </a:lnTo>
                <a:lnTo>
                  <a:pt x="2165" y="1686"/>
                </a:lnTo>
                <a:lnTo>
                  <a:pt x="2168" y="1681"/>
                </a:lnTo>
                <a:lnTo>
                  <a:pt x="2172" y="1676"/>
                </a:lnTo>
                <a:lnTo>
                  <a:pt x="2175" y="1671"/>
                </a:lnTo>
                <a:lnTo>
                  <a:pt x="2178" y="1666"/>
                </a:lnTo>
                <a:lnTo>
                  <a:pt x="2182" y="1661"/>
                </a:lnTo>
                <a:lnTo>
                  <a:pt x="2185" y="1656"/>
                </a:lnTo>
                <a:lnTo>
                  <a:pt x="2188" y="1651"/>
                </a:lnTo>
                <a:lnTo>
                  <a:pt x="2192" y="1646"/>
                </a:lnTo>
                <a:lnTo>
                  <a:pt x="2195" y="1640"/>
                </a:lnTo>
                <a:lnTo>
                  <a:pt x="2199" y="1635"/>
                </a:lnTo>
                <a:lnTo>
                  <a:pt x="2202" y="1630"/>
                </a:lnTo>
                <a:lnTo>
                  <a:pt x="2206" y="1625"/>
                </a:lnTo>
                <a:lnTo>
                  <a:pt x="2209" y="1620"/>
                </a:lnTo>
                <a:lnTo>
                  <a:pt x="2213" y="1614"/>
                </a:lnTo>
                <a:lnTo>
                  <a:pt x="2216" y="1609"/>
                </a:lnTo>
                <a:lnTo>
                  <a:pt x="2220" y="1604"/>
                </a:lnTo>
                <a:lnTo>
                  <a:pt x="2224" y="1598"/>
                </a:lnTo>
                <a:lnTo>
                  <a:pt x="2227" y="1593"/>
                </a:lnTo>
                <a:lnTo>
                  <a:pt x="2231" y="1587"/>
                </a:lnTo>
                <a:lnTo>
                  <a:pt x="2235" y="1582"/>
                </a:lnTo>
                <a:lnTo>
                  <a:pt x="2238" y="1576"/>
                </a:lnTo>
                <a:lnTo>
                  <a:pt x="2242" y="1571"/>
                </a:lnTo>
                <a:lnTo>
                  <a:pt x="2246" y="1565"/>
                </a:lnTo>
                <a:lnTo>
                  <a:pt x="2250" y="1560"/>
                </a:lnTo>
                <a:lnTo>
                  <a:pt x="2253" y="1554"/>
                </a:lnTo>
                <a:lnTo>
                  <a:pt x="2257" y="1549"/>
                </a:lnTo>
                <a:lnTo>
                  <a:pt x="2261" y="1543"/>
                </a:lnTo>
                <a:lnTo>
                  <a:pt x="2265" y="1537"/>
                </a:lnTo>
                <a:lnTo>
                  <a:pt x="2269" y="1532"/>
                </a:lnTo>
                <a:lnTo>
                  <a:pt x="2273" y="1526"/>
                </a:lnTo>
                <a:lnTo>
                  <a:pt x="2277" y="1520"/>
                </a:lnTo>
                <a:lnTo>
                  <a:pt x="2281" y="1514"/>
                </a:lnTo>
                <a:lnTo>
                  <a:pt x="2285" y="1509"/>
                </a:lnTo>
                <a:lnTo>
                  <a:pt x="2289" y="1503"/>
                </a:lnTo>
                <a:lnTo>
                  <a:pt x="2293" y="1497"/>
                </a:lnTo>
                <a:lnTo>
                  <a:pt x="2297" y="1491"/>
                </a:lnTo>
                <a:lnTo>
                  <a:pt x="2301" y="1485"/>
                </a:lnTo>
                <a:lnTo>
                  <a:pt x="2305" y="1479"/>
                </a:lnTo>
                <a:lnTo>
                  <a:pt x="2310" y="1473"/>
                </a:lnTo>
                <a:lnTo>
                  <a:pt x="2314" y="1467"/>
                </a:lnTo>
                <a:lnTo>
                  <a:pt x="2318" y="1461"/>
                </a:lnTo>
                <a:lnTo>
                  <a:pt x="2322" y="1455"/>
                </a:lnTo>
                <a:lnTo>
                  <a:pt x="2326" y="1449"/>
                </a:lnTo>
                <a:lnTo>
                  <a:pt x="2331" y="1443"/>
                </a:lnTo>
                <a:lnTo>
                  <a:pt x="2335" y="1437"/>
                </a:lnTo>
                <a:lnTo>
                  <a:pt x="2339" y="1431"/>
                </a:lnTo>
                <a:lnTo>
                  <a:pt x="2344" y="1425"/>
                </a:lnTo>
                <a:lnTo>
                  <a:pt x="2348" y="1419"/>
                </a:lnTo>
                <a:lnTo>
                  <a:pt x="2352" y="1412"/>
                </a:lnTo>
                <a:lnTo>
                  <a:pt x="2357" y="1406"/>
                </a:lnTo>
                <a:lnTo>
                  <a:pt x="2361" y="1400"/>
                </a:lnTo>
                <a:lnTo>
                  <a:pt x="2366" y="1394"/>
                </a:lnTo>
                <a:lnTo>
                  <a:pt x="2370" y="1387"/>
                </a:lnTo>
                <a:lnTo>
                  <a:pt x="2375" y="1381"/>
                </a:lnTo>
                <a:lnTo>
                  <a:pt x="2379" y="1375"/>
                </a:lnTo>
                <a:lnTo>
                  <a:pt x="2384" y="1369"/>
                </a:lnTo>
                <a:lnTo>
                  <a:pt x="2388" y="1362"/>
                </a:lnTo>
                <a:lnTo>
                  <a:pt x="2393" y="1356"/>
                </a:lnTo>
                <a:lnTo>
                  <a:pt x="2398" y="1349"/>
                </a:lnTo>
                <a:lnTo>
                  <a:pt x="2402" y="1343"/>
                </a:lnTo>
                <a:lnTo>
                  <a:pt x="2407" y="1337"/>
                </a:lnTo>
                <a:lnTo>
                  <a:pt x="2411" y="1330"/>
                </a:lnTo>
                <a:lnTo>
                  <a:pt x="2416" y="1324"/>
                </a:lnTo>
                <a:lnTo>
                  <a:pt x="2421" y="1317"/>
                </a:lnTo>
                <a:lnTo>
                  <a:pt x="2426" y="1311"/>
                </a:lnTo>
                <a:lnTo>
                  <a:pt x="2430" y="1304"/>
                </a:lnTo>
                <a:lnTo>
                  <a:pt x="2435" y="1298"/>
                </a:lnTo>
                <a:lnTo>
                  <a:pt x="2440" y="1291"/>
                </a:lnTo>
                <a:lnTo>
                  <a:pt x="2445" y="1285"/>
                </a:lnTo>
                <a:lnTo>
                  <a:pt x="2450" y="1278"/>
                </a:lnTo>
                <a:lnTo>
                  <a:pt x="2455" y="1271"/>
                </a:lnTo>
                <a:lnTo>
                  <a:pt x="2459" y="1265"/>
                </a:lnTo>
                <a:lnTo>
                  <a:pt x="2464" y="1258"/>
                </a:lnTo>
                <a:lnTo>
                  <a:pt x="2469" y="1252"/>
                </a:lnTo>
                <a:lnTo>
                  <a:pt x="2474" y="1245"/>
                </a:lnTo>
                <a:lnTo>
                  <a:pt x="2479" y="1238"/>
                </a:lnTo>
                <a:lnTo>
                  <a:pt x="2484" y="1232"/>
                </a:lnTo>
                <a:lnTo>
                  <a:pt x="2489" y="1225"/>
                </a:lnTo>
                <a:lnTo>
                  <a:pt x="2494" y="1218"/>
                </a:lnTo>
                <a:lnTo>
                  <a:pt x="2499" y="1211"/>
                </a:lnTo>
                <a:lnTo>
                  <a:pt x="2504" y="1205"/>
                </a:lnTo>
                <a:lnTo>
                  <a:pt x="2510" y="1198"/>
                </a:lnTo>
                <a:lnTo>
                  <a:pt x="2515" y="1191"/>
                </a:lnTo>
                <a:lnTo>
                  <a:pt x="2520" y="1184"/>
                </a:lnTo>
                <a:lnTo>
                  <a:pt x="2525" y="1177"/>
                </a:lnTo>
                <a:lnTo>
                  <a:pt x="2530" y="1171"/>
                </a:lnTo>
                <a:lnTo>
                  <a:pt x="2535" y="1164"/>
                </a:lnTo>
                <a:lnTo>
                  <a:pt x="2541" y="1157"/>
                </a:lnTo>
                <a:lnTo>
                  <a:pt x="2546" y="1150"/>
                </a:lnTo>
                <a:lnTo>
                  <a:pt x="2551" y="1143"/>
                </a:lnTo>
                <a:lnTo>
                  <a:pt x="2556" y="1136"/>
                </a:lnTo>
                <a:lnTo>
                  <a:pt x="2562" y="1129"/>
                </a:lnTo>
                <a:lnTo>
                  <a:pt x="2567" y="1122"/>
                </a:lnTo>
                <a:lnTo>
                  <a:pt x="2572" y="1115"/>
                </a:lnTo>
                <a:lnTo>
                  <a:pt x="2578" y="1109"/>
                </a:lnTo>
                <a:lnTo>
                  <a:pt x="2583" y="1102"/>
                </a:lnTo>
                <a:lnTo>
                  <a:pt x="2589" y="1095"/>
                </a:lnTo>
                <a:lnTo>
                  <a:pt x="2594" y="1088"/>
                </a:lnTo>
                <a:lnTo>
                  <a:pt x="2600" y="1081"/>
                </a:lnTo>
                <a:lnTo>
                  <a:pt x="2605" y="1074"/>
                </a:lnTo>
                <a:lnTo>
                  <a:pt x="2610" y="1067"/>
                </a:lnTo>
                <a:lnTo>
                  <a:pt x="2616" y="1060"/>
                </a:lnTo>
                <a:lnTo>
                  <a:pt x="2622" y="1053"/>
                </a:lnTo>
                <a:lnTo>
                  <a:pt x="2627" y="1046"/>
                </a:lnTo>
                <a:lnTo>
                  <a:pt x="2633" y="1038"/>
                </a:lnTo>
                <a:lnTo>
                  <a:pt x="2638" y="1031"/>
                </a:lnTo>
                <a:lnTo>
                  <a:pt x="2644" y="1024"/>
                </a:lnTo>
                <a:lnTo>
                  <a:pt x="2649" y="1017"/>
                </a:lnTo>
                <a:lnTo>
                  <a:pt x="2655" y="1010"/>
                </a:lnTo>
                <a:lnTo>
                  <a:pt x="2661" y="1003"/>
                </a:lnTo>
                <a:lnTo>
                  <a:pt x="2666" y="996"/>
                </a:lnTo>
                <a:lnTo>
                  <a:pt x="2672" y="989"/>
                </a:lnTo>
                <a:lnTo>
                  <a:pt x="2678" y="982"/>
                </a:lnTo>
                <a:lnTo>
                  <a:pt x="2684" y="975"/>
                </a:lnTo>
                <a:lnTo>
                  <a:pt x="2689" y="967"/>
                </a:lnTo>
                <a:lnTo>
                  <a:pt x="2695" y="960"/>
                </a:lnTo>
                <a:lnTo>
                  <a:pt x="2701" y="953"/>
                </a:lnTo>
                <a:lnTo>
                  <a:pt x="2707" y="946"/>
                </a:lnTo>
                <a:lnTo>
                  <a:pt x="2713" y="939"/>
                </a:lnTo>
                <a:lnTo>
                  <a:pt x="2718" y="932"/>
                </a:lnTo>
                <a:lnTo>
                  <a:pt x="2724" y="924"/>
                </a:lnTo>
                <a:lnTo>
                  <a:pt x="2730" y="917"/>
                </a:lnTo>
                <a:lnTo>
                  <a:pt x="2736" y="910"/>
                </a:lnTo>
                <a:lnTo>
                  <a:pt x="2742" y="903"/>
                </a:lnTo>
                <a:lnTo>
                  <a:pt x="2748" y="896"/>
                </a:lnTo>
                <a:lnTo>
                  <a:pt x="2754" y="889"/>
                </a:lnTo>
                <a:lnTo>
                  <a:pt x="2760" y="881"/>
                </a:lnTo>
                <a:lnTo>
                  <a:pt x="2766" y="874"/>
                </a:lnTo>
                <a:lnTo>
                  <a:pt x="2772" y="867"/>
                </a:lnTo>
                <a:lnTo>
                  <a:pt x="2778" y="860"/>
                </a:lnTo>
                <a:lnTo>
                  <a:pt x="2784" y="852"/>
                </a:lnTo>
                <a:lnTo>
                  <a:pt x="2790" y="845"/>
                </a:lnTo>
                <a:lnTo>
                  <a:pt x="2796" y="838"/>
                </a:lnTo>
                <a:lnTo>
                  <a:pt x="2802" y="831"/>
                </a:lnTo>
                <a:lnTo>
                  <a:pt x="2808" y="823"/>
                </a:lnTo>
                <a:lnTo>
                  <a:pt x="2815" y="816"/>
                </a:lnTo>
                <a:lnTo>
                  <a:pt x="2821" y="809"/>
                </a:lnTo>
                <a:lnTo>
                  <a:pt x="2827" y="802"/>
                </a:lnTo>
                <a:lnTo>
                  <a:pt x="2833" y="794"/>
                </a:lnTo>
                <a:lnTo>
                  <a:pt x="2839" y="787"/>
                </a:lnTo>
                <a:lnTo>
                  <a:pt x="2846" y="780"/>
                </a:lnTo>
                <a:lnTo>
                  <a:pt x="2852" y="773"/>
                </a:lnTo>
                <a:lnTo>
                  <a:pt x="2858" y="765"/>
                </a:lnTo>
                <a:lnTo>
                  <a:pt x="2864" y="758"/>
                </a:lnTo>
                <a:lnTo>
                  <a:pt x="2871" y="751"/>
                </a:lnTo>
                <a:lnTo>
                  <a:pt x="2877" y="744"/>
                </a:lnTo>
                <a:lnTo>
                  <a:pt x="2883" y="736"/>
                </a:lnTo>
                <a:lnTo>
                  <a:pt x="2890" y="729"/>
                </a:lnTo>
                <a:lnTo>
                  <a:pt x="2896" y="722"/>
                </a:lnTo>
                <a:lnTo>
                  <a:pt x="2902" y="715"/>
                </a:lnTo>
                <a:lnTo>
                  <a:pt x="2909" y="707"/>
                </a:lnTo>
                <a:lnTo>
                  <a:pt x="2915" y="700"/>
                </a:lnTo>
                <a:lnTo>
                  <a:pt x="2922" y="693"/>
                </a:lnTo>
                <a:lnTo>
                  <a:pt x="2928" y="685"/>
                </a:lnTo>
                <a:lnTo>
                  <a:pt x="2935" y="678"/>
                </a:lnTo>
                <a:lnTo>
                  <a:pt x="2941" y="671"/>
                </a:lnTo>
                <a:lnTo>
                  <a:pt x="2948" y="664"/>
                </a:lnTo>
                <a:lnTo>
                  <a:pt x="2954" y="656"/>
                </a:lnTo>
                <a:lnTo>
                  <a:pt x="2961" y="649"/>
                </a:lnTo>
                <a:lnTo>
                  <a:pt x="2967" y="642"/>
                </a:lnTo>
                <a:lnTo>
                  <a:pt x="2974" y="635"/>
                </a:lnTo>
                <a:lnTo>
                  <a:pt x="2980" y="627"/>
                </a:lnTo>
                <a:lnTo>
                  <a:pt x="2987" y="620"/>
                </a:lnTo>
                <a:lnTo>
                  <a:pt x="2993" y="613"/>
                </a:lnTo>
                <a:lnTo>
                  <a:pt x="3000" y="606"/>
                </a:lnTo>
                <a:lnTo>
                  <a:pt x="3007" y="598"/>
                </a:lnTo>
                <a:lnTo>
                  <a:pt x="3013" y="591"/>
                </a:lnTo>
                <a:lnTo>
                  <a:pt x="3020" y="584"/>
                </a:lnTo>
                <a:lnTo>
                  <a:pt x="3027" y="577"/>
                </a:lnTo>
                <a:lnTo>
                  <a:pt x="3033" y="570"/>
                </a:lnTo>
                <a:lnTo>
                  <a:pt x="3040" y="562"/>
                </a:lnTo>
                <a:lnTo>
                  <a:pt x="3047" y="555"/>
                </a:lnTo>
                <a:lnTo>
                  <a:pt x="3054" y="548"/>
                </a:lnTo>
                <a:lnTo>
                  <a:pt x="3060" y="541"/>
                </a:lnTo>
                <a:lnTo>
                  <a:pt x="3067" y="533"/>
                </a:lnTo>
                <a:lnTo>
                  <a:pt x="3074" y="526"/>
                </a:lnTo>
                <a:lnTo>
                  <a:pt x="3081" y="519"/>
                </a:lnTo>
                <a:lnTo>
                  <a:pt x="3088" y="512"/>
                </a:lnTo>
                <a:lnTo>
                  <a:pt x="3095" y="505"/>
                </a:lnTo>
                <a:lnTo>
                  <a:pt x="3101" y="498"/>
                </a:lnTo>
                <a:lnTo>
                  <a:pt x="3108" y="490"/>
                </a:lnTo>
                <a:lnTo>
                  <a:pt x="3115" y="483"/>
                </a:lnTo>
                <a:lnTo>
                  <a:pt x="3122" y="476"/>
                </a:lnTo>
                <a:lnTo>
                  <a:pt x="3129" y="469"/>
                </a:lnTo>
                <a:lnTo>
                  <a:pt x="3136" y="462"/>
                </a:lnTo>
                <a:lnTo>
                  <a:pt x="3143" y="455"/>
                </a:lnTo>
                <a:lnTo>
                  <a:pt x="3150" y="448"/>
                </a:lnTo>
                <a:lnTo>
                  <a:pt x="3157" y="440"/>
                </a:lnTo>
                <a:lnTo>
                  <a:pt x="3164" y="433"/>
                </a:lnTo>
                <a:lnTo>
                  <a:pt x="3171" y="426"/>
                </a:lnTo>
                <a:lnTo>
                  <a:pt x="3178" y="419"/>
                </a:lnTo>
                <a:lnTo>
                  <a:pt x="3185" y="412"/>
                </a:lnTo>
                <a:lnTo>
                  <a:pt x="3192" y="405"/>
                </a:lnTo>
                <a:lnTo>
                  <a:pt x="3199" y="398"/>
                </a:lnTo>
                <a:lnTo>
                  <a:pt x="3206" y="391"/>
                </a:lnTo>
                <a:lnTo>
                  <a:pt x="3213" y="384"/>
                </a:lnTo>
                <a:lnTo>
                  <a:pt x="3220" y="377"/>
                </a:lnTo>
                <a:lnTo>
                  <a:pt x="3227" y="370"/>
                </a:lnTo>
                <a:lnTo>
                  <a:pt x="3234" y="363"/>
                </a:lnTo>
                <a:lnTo>
                  <a:pt x="3242" y="356"/>
                </a:lnTo>
                <a:lnTo>
                  <a:pt x="3249" y="349"/>
                </a:lnTo>
                <a:lnTo>
                  <a:pt x="3256" y="342"/>
                </a:lnTo>
                <a:lnTo>
                  <a:pt x="3263" y="335"/>
                </a:lnTo>
                <a:lnTo>
                  <a:pt x="3270" y="328"/>
                </a:lnTo>
                <a:lnTo>
                  <a:pt x="3277" y="321"/>
                </a:lnTo>
                <a:lnTo>
                  <a:pt x="3285" y="314"/>
                </a:lnTo>
                <a:lnTo>
                  <a:pt x="3292" y="307"/>
                </a:lnTo>
                <a:lnTo>
                  <a:pt x="3299" y="300"/>
                </a:lnTo>
                <a:lnTo>
                  <a:pt x="3306" y="293"/>
                </a:lnTo>
                <a:lnTo>
                  <a:pt x="3314" y="286"/>
                </a:lnTo>
                <a:lnTo>
                  <a:pt x="3321" y="280"/>
                </a:lnTo>
                <a:lnTo>
                  <a:pt x="3328" y="273"/>
                </a:lnTo>
                <a:lnTo>
                  <a:pt x="3336" y="266"/>
                </a:lnTo>
                <a:lnTo>
                  <a:pt x="3343" y="259"/>
                </a:lnTo>
                <a:lnTo>
                  <a:pt x="3350" y="252"/>
                </a:lnTo>
                <a:lnTo>
                  <a:pt x="3358" y="245"/>
                </a:lnTo>
                <a:lnTo>
                  <a:pt x="3365" y="239"/>
                </a:lnTo>
                <a:lnTo>
                  <a:pt x="3372" y="232"/>
                </a:lnTo>
                <a:lnTo>
                  <a:pt x="3380" y="225"/>
                </a:lnTo>
                <a:lnTo>
                  <a:pt x="3387" y="218"/>
                </a:lnTo>
                <a:lnTo>
                  <a:pt x="3395" y="212"/>
                </a:lnTo>
                <a:lnTo>
                  <a:pt x="3402" y="205"/>
                </a:lnTo>
                <a:lnTo>
                  <a:pt x="3410" y="198"/>
                </a:lnTo>
                <a:lnTo>
                  <a:pt x="3417" y="192"/>
                </a:lnTo>
                <a:lnTo>
                  <a:pt x="3424" y="185"/>
                </a:lnTo>
                <a:lnTo>
                  <a:pt x="3432" y="178"/>
                </a:lnTo>
                <a:lnTo>
                  <a:pt x="3439" y="172"/>
                </a:lnTo>
                <a:lnTo>
                  <a:pt x="3447" y="165"/>
                </a:lnTo>
                <a:lnTo>
                  <a:pt x="3454" y="158"/>
                </a:lnTo>
                <a:lnTo>
                  <a:pt x="3462" y="152"/>
                </a:lnTo>
                <a:lnTo>
                  <a:pt x="3470" y="145"/>
                </a:lnTo>
                <a:lnTo>
                  <a:pt x="3477" y="139"/>
                </a:lnTo>
                <a:lnTo>
                  <a:pt x="3485" y="132"/>
                </a:lnTo>
                <a:lnTo>
                  <a:pt x="3492" y="126"/>
                </a:lnTo>
                <a:lnTo>
                  <a:pt x="3500" y="119"/>
                </a:lnTo>
                <a:lnTo>
                  <a:pt x="3507" y="113"/>
                </a:lnTo>
                <a:lnTo>
                  <a:pt x="3515" y="106"/>
                </a:lnTo>
                <a:lnTo>
                  <a:pt x="3523" y="100"/>
                </a:lnTo>
                <a:lnTo>
                  <a:pt x="3530" y="93"/>
                </a:lnTo>
                <a:lnTo>
                  <a:pt x="3538" y="87"/>
                </a:lnTo>
                <a:lnTo>
                  <a:pt x="3546" y="81"/>
                </a:lnTo>
                <a:lnTo>
                  <a:pt x="3553" y="74"/>
                </a:lnTo>
                <a:lnTo>
                  <a:pt x="3561" y="68"/>
                </a:lnTo>
                <a:lnTo>
                  <a:pt x="3569" y="62"/>
                </a:lnTo>
                <a:lnTo>
                  <a:pt x="3576" y="55"/>
                </a:lnTo>
                <a:lnTo>
                  <a:pt x="3584" y="49"/>
                </a:lnTo>
                <a:lnTo>
                  <a:pt x="3592" y="43"/>
                </a:lnTo>
                <a:lnTo>
                  <a:pt x="3599" y="37"/>
                </a:lnTo>
                <a:lnTo>
                  <a:pt x="3607" y="30"/>
                </a:lnTo>
                <a:lnTo>
                  <a:pt x="3615" y="24"/>
                </a:lnTo>
                <a:lnTo>
                  <a:pt x="3623" y="18"/>
                </a:lnTo>
                <a:lnTo>
                  <a:pt x="3631" y="12"/>
                </a:lnTo>
                <a:lnTo>
                  <a:pt x="3638" y="6"/>
                </a:lnTo>
                <a:lnTo>
                  <a:pt x="3646" y="0"/>
                </a:lnTo>
                <a:lnTo>
                  <a:pt x="3646" y="0"/>
                </a:lnTo>
                <a:lnTo>
                  <a:pt x="3646" y="0"/>
                </a:lnTo>
                <a:close/>
              </a:path>
            </a:pathLst>
          </a:custGeom>
          <a:solidFill>
            <a:srgbClr val="FFFFFF"/>
          </a:solidFill>
          <a:ln w="9981">
            <a:solidFill>
              <a:srgbClr val="000000"/>
            </a:solidFill>
            <a:prstDash val="solid"/>
            <a:round/>
            <a:headEnd/>
            <a:tailEnd/>
          </a:ln>
          <a:effectLst>
            <a:outerShdw dist="35921" dir="2700000" algn="ctr" rotWithShape="0">
              <a:schemeClr val="tx1"/>
            </a:outerShdw>
          </a:effec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48"/>
                                        </p:tgtEl>
                                        <p:attrNameLst>
                                          <p:attrName>style.visibility</p:attrName>
                                        </p:attrNameLst>
                                      </p:cBhvr>
                                      <p:to>
                                        <p:strVal val="visible"/>
                                      </p:to>
                                    </p:set>
                                    <p:animEffect transition="in" filter="wipe(left)">
                                      <p:cBhvr>
                                        <p:cTn id="7" dur="1000"/>
                                        <p:tgtEl>
                                          <p:spTgt spid="22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0" y="-57150"/>
            <a:ext cx="9145588" cy="7029450"/>
          </a:xfrm>
          <a:prstGeom prst="rect">
            <a:avLst/>
          </a:prstGeom>
          <a:noFill/>
          <a:ln w="9525">
            <a:noFill/>
            <a:miter lim="800000"/>
            <a:headEnd/>
            <a:tailEnd/>
          </a:ln>
        </p:spPr>
      </p:pic>
      <p:sp>
        <p:nvSpPr>
          <p:cNvPr id="23555" name="Text Box 3"/>
          <p:cNvSpPr txBox="1">
            <a:spLocks noChangeArrowheads="1"/>
          </p:cNvSpPr>
          <p:nvPr/>
        </p:nvSpPr>
        <p:spPr bwMode="auto">
          <a:xfrm>
            <a:off x="4989513" y="204788"/>
            <a:ext cx="4135437" cy="1285875"/>
          </a:xfrm>
          <a:prstGeom prst="rect">
            <a:avLst/>
          </a:prstGeom>
          <a:noFill/>
          <a:ln w="9525">
            <a:noFill/>
            <a:miter lim="800000"/>
            <a:headEnd/>
            <a:tailEnd/>
          </a:ln>
        </p:spPr>
        <p:txBody>
          <a:bodyPr lIns="0" tIns="0" rIns="0" bIns="0">
            <a:spAutoFit/>
          </a:bodyPr>
          <a:lstStyle/>
          <a:p>
            <a:pPr defTabSz="381000"/>
            <a:r>
              <a:rPr lang="en-US" sz="9400" b="1" i="1">
                <a:solidFill>
                  <a:srgbClr val="000000"/>
                </a:solidFill>
                <a:latin typeface="Times New Roman" pitchFamily="18" charset="0"/>
              </a:rPr>
              <a:t>Assyria</a:t>
            </a:r>
          </a:p>
        </p:txBody>
      </p:sp>
      <p:sp>
        <p:nvSpPr>
          <p:cNvPr id="23556" name="Text Box 4"/>
          <p:cNvSpPr txBox="1">
            <a:spLocks noChangeArrowheads="1"/>
          </p:cNvSpPr>
          <p:nvPr/>
        </p:nvSpPr>
        <p:spPr bwMode="auto">
          <a:xfrm>
            <a:off x="4953000" y="168275"/>
            <a:ext cx="4135438" cy="1285875"/>
          </a:xfrm>
          <a:prstGeom prst="rect">
            <a:avLst/>
          </a:prstGeom>
          <a:noFill/>
          <a:ln w="9525">
            <a:noFill/>
            <a:miter lim="800000"/>
            <a:headEnd/>
            <a:tailEnd/>
          </a:ln>
        </p:spPr>
        <p:txBody>
          <a:bodyPr lIns="0" tIns="0" rIns="0" bIns="0">
            <a:spAutoFit/>
          </a:bodyPr>
          <a:lstStyle/>
          <a:p>
            <a:pPr defTabSz="381000"/>
            <a:r>
              <a:rPr lang="en-US" sz="9400" b="1" i="1">
                <a:solidFill>
                  <a:srgbClr val="FFFFFF"/>
                </a:solidFill>
                <a:latin typeface="Times New Roman" pitchFamily="18" charset="0"/>
              </a:rPr>
              <a:t>Assyria</a:t>
            </a:r>
          </a:p>
        </p:txBody>
      </p:sp>
      <p:sp>
        <p:nvSpPr>
          <p:cNvPr id="23557" name="Text Box 5"/>
          <p:cNvSpPr txBox="1">
            <a:spLocks noChangeArrowheads="1"/>
          </p:cNvSpPr>
          <p:nvPr/>
        </p:nvSpPr>
        <p:spPr bwMode="auto">
          <a:xfrm>
            <a:off x="363538" y="5791200"/>
            <a:ext cx="2482850" cy="819150"/>
          </a:xfrm>
          <a:prstGeom prst="rect">
            <a:avLst/>
          </a:prstGeom>
          <a:noFill/>
          <a:ln w="9525">
            <a:noFill/>
            <a:miter lim="800000"/>
            <a:headEnd/>
            <a:tailEnd/>
          </a:ln>
        </p:spPr>
        <p:txBody>
          <a:bodyPr lIns="0" tIns="0" rIns="0" bIns="0">
            <a:spAutoFit/>
          </a:bodyPr>
          <a:lstStyle/>
          <a:p>
            <a:pPr defTabSz="381000"/>
            <a:r>
              <a:rPr lang="en-US" sz="6000" b="1" i="1">
                <a:solidFill>
                  <a:srgbClr val="000000"/>
                </a:solidFill>
              </a:rPr>
              <a:t>Judah</a:t>
            </a:r>
          </a:p>
        </p:txBody>
      </p:sp>
      <p:sp>
        <p:nvSpPr>
          <p:cNvPr id="23558" name="Text Box 6"/>
          <p:cNvSpPr txBox="1">
            <a:spLocks noChangeArrowheads="1"/>
          </p:cNvSpPr>
          <p:nvPr/>
        </p:nvSpPr>
        <p:spPr bwMode="auto">
          <a:xfrm>
            <a:off x="327025" y="5753100"/>
            <a:ext cx="2482850" cy="820738"/>
          </a:xfrm>
          <a:prstGeom prst="rect">
            <a:avLst/>
          </a:prstGeom>
          <a:noFill/>
          <a:ln w="9525">
            <a:noFill/>
            <a:miter lim="800000"/>
            <a:headEnd/>
            <a:tailEnd/>
          </a:ln>
        </p:spPr>
        <p:txBody>
          <a:bodyPr lIns="0" tIns="0" rIns="0" bIns="0">
            <a:spAutoFit/>
          </a:bodyPr>
          <a:lstStyle/>
          <a:p>
            <a:pPr defTabSz="381000"/>
            <a:r>
              <a:rPr lang="en-US" sz="6000" b="1" i="1">
                <a:solidFill>
                  <a:srgbClr val="FFFFFF"/>
                </a:solidFill>
              </a:rPr>
              <a:t>Judah</a:t>
            </a:r>
          </a:p>
        </p:txBody>
      </p:sp>
      <p:sp>
        <p:nvSpPr>
          <p:cNvPr id="23559" name="Freeform 7"/>
          <p:cNvSpPr>
            <a:spLocks noChangeArrowheads="1"/>
          </p:cNvSpPr>
          <p:nvPr/>
        </p:nvSpPr>
        <p:spPr bwMode="auto">
          <a:xfrm>
            <a:off x="2651125" y="2209800"/>
            <a:ext cx="3173413" cy="1657350"/>
          </a:xfrm>
          <a:custGeom>
            <a:avLst/>
            <a:gdLst/>
            <a:ahLst/>
            <a:cxnLst>
              <a:cxn ang="0">
                <a:pos x="1999" y="205"/>
              </a:cxn>
              <a:cxn ang="0">
                <a:pos x="1882" y="0"/>
              </a:cxn>
              <a:cxn ang="0">
                <a:pos x="618" y="718"/>
              </a:cxn>
              <a:cxn ang="0">
                <a:pos x="0" y="797"/>
              </a:cxn>
              <a:cxn ang="0">
                <a:pos x="118" y="1002"/>
              </a:cxn>
              <a:cxn ang="0">
                <a:pos x="1075" y="1044"/>
              </a:cxn>
              <a:cxn ang="0">
                <a:pos x="941" y="807"/>
              </a:cxn>
              <a:cxn ang="0">
                <a:pos x="1999" y="205"/>
              </a:cxn>
            </a:cxnLst>
            <a:rect l="0" t="0" r="r" b="b"/>
            <a:pathLst>
              <a:path w="1999" h="1044">
                <a:moveTo>
                  <a:pt x="1999" y="205"/>
                </a:moveTo>
                <a:lnTo>
                  <a:pt x="1882" y="0"/>
                </a:lnTo>
                <a:lnTo>
                  <a:pt x="618" y="718"/>
                </a:lnTo>
                <a:lnTo>
                  <a:pt x="0" y="797"/>
                </a:lnTo>
                <a:lnTo>
                  <a:pt x="118" y="1002"/>
                </a:lnTo>
                <a:lnTo>
                  <a:pt x="1075" y="1044"/>
                </a:lnTo>
                <a:lnTo>
                  <a:pt x="941" y="807"/>
                </a:lnTo>
                <a:lnTo>
                  <a:pt x="1999" y="205"/>
                </a:lnTo>
                <a:close/>
              </a:path>
            </a:pathLst>
          </a:custGeom>
          <a:solidFill>
            <a:srgbClr val="000000"/>
          </a:solidFill>
          <a:ln w="832">
            <a:solidFill>
              <a:srgbClr val="000000"/>
            </a:solidFill>
            <a:prstDash val="solid"/>
            <a:round/>
            <a:headEnd/>
            <a:tailEnd/>
          </a:ln>
        </p:spPr>
        <p:txBody>
          <a:bodyPr/>
          <a:lstStyle/>
          <a:p>
            <a:endParaRPr lang="en-US"/>
          </a:p>
        </p:txBody>
      </p:sp>
      <p:sp>
        <p:nvSpPr>
          <p:cNvPr id="23560" name="Freeform 8"/>
          <p:cNvSpPr>
            <a:spLocks noChangeArrowheads="1"/>
          </p:cNvSpPr>
          <p:nvPr/>
        </p:nvSpPr>
        <p:spPr bwMode="auto">
          <a:xfrm>
            <a:off x="2651125" y="1755775"/>
            <a:ext cx="2987675" cy="1735138"/>
          </a:xfrm>
          <a:custGeom>
            <a:avLst/>
            <a:gdLst/>
            <a:ahLst/>
            <a:cxnLst>
              <a:cxn ang="0">
                <a:pos x="1882" y="286"/>
              </a:cxn>
              <a:cxn ang="0">
                <a:pos x="1474" y="0"/>
              </a:cxn>
              <a:cxn ang="0">
                <a:pos x="425" y="596"/>
              </a:cxn>
              <a:cxn ang="0">
                <a:pos x="276" y="449"/>
              </a:cxn>
              <a:cxn ang="0">
                <a:pos x="0" y="1083"/>
              </a:cxn>
              <a:cxn ang="0">
                <a:pos x="941" y="1093"/>
              </a:cxn>
              <a:cxn ang="0">
                <a:pos x="755" y="926"/>
              </a:cxn>
              <a:cxn ang="0">
                <a:pos x="1882" y="286"/>
              </a:cxn>
            </a:cxnLst>
            <a:rect l="0" t="0" r="r" b="b"/>
            <a:pathLst>
              <a:path w="1882" h="1093">
                <a:moveTo>
                  <a:pt x="1882" y="286"/>
                </a:moveTo>
                <a:lnTo>
                  <a:pt x="1474" y="0"/>
                </a:lnTo>
                <a:lnTo>
                  <a:pt x="425" y="596"/>
                </a:lnTo>
                <a:lnTo>
                  <a:pt x="276" y="449"/>
                </a:lnTo>
                <a:lnTo>
                  <a:pt x="0" y="1083"/>
                </a:lnTo>
                <a:lnTo>
                  <a:pt x="941" y="1093"/>
                </a:lnTo>
                <a:lnTo>
                  <a:pt x="755" y="926"/>
                </a:lnTo>
                <a:lnTo>
                  <a:pt x="1882" y="286"/>
                </a:lnTo>
                <a:close/>
              </a:path>
            </a:pathLst>
          </a:custGeom>
          <a:solidFill>
            <a:srgbClr val="FFFFFF"/>
          </a:solidFill>
          <a:ln w="832">
            <a:solidFill>
              <a:srgbClr val="000000"/>
            </a:solidFill>
            <a:prstDash val="solid"/>
            <a:round/>
            <a:headEnd/>
            <a:tailEnd/>
          </a:ln>
        </p:spPr>
        <p:txBody>
          <a:bodyPr/>
          <a:lstStyle/>
          <a:p>
            <a:endParaRPr lang="en-US"/>
          </a:p>
        </p:txBody>
      </p:sp>
      <p:sp>
        <p:nvSpPr>
          <p:cNvPr id="23561" name="Text Box 9"/>
          <p:cNvSpPr txBox="1">
            <a:spLocks noChangeArrowheads="1"/>
          </p:cNvSpPr>
          <p:nvPr/>
        </p:nvSpPr>
        <p:spPr bwMode="auto">
          <a:xfrm>
            <a:off x="688975" y="4222750"/>
            <a:ext cx="4135438" cy="1284288"/>
          </a:xfrm>
          <a:prstGeom prst="rect">
            <a:avLst/>
          </a:prstGeom>
          <a:noFill/>
          <a:ln w="9525">
            <a:noFill/>
            <a:miter lim="800000"/>
            <a:headEnd/>
            <a:tailEnd/>
          </a:ln>
        </p:spPr>
        <p:txBody>
          <a:bodyPr lIns="0" tIns="0" rIns="0" bIns="0">
            <a:spAutoFit/>
          </a:bodyPr>
          <a:lstStyle/>
          <a:p>
            <a:pPr defTabSz="381000"/>
            <a:r>
              <a:rPr lang="en-US" sz="9400" b="1" i="1">
                <a:solidFill>
                  <a:srgbClr val="000000"/>
                </a:solidFill>
                <a:latin typeface="Times New Roman" pitchFamily="18" charset="0"/>
              </a:rPr>
              <a:t>Assyria</a:t>
            </a:r>
          </a:p>
        </p:txBody>
      </p:sp>
      <p:sp>
        <p:nvSpPr>
          <p:cNvPr id="23562" name="Text Box 10"/>
          <p:cNvSpPr txBox="1">
            <a:spLocks noChangeArrowheads="1"/>
          </p:cNvSpPr>
          <p:nvPr/>
        </p:nvSpPr>
        <p:spPr bwMode="auto">
          <a:xfrm>
            <a:off x="652463" y="4186238"/>
            <a:ext cx="4135437" cy="1284287"/>
          </a:xfrm>
          <a:prstGeom prst="rect">
            <a:avLst/>
          </a:prstGeom>
          <a:noFill/>
          <a:ln w="9525">
            <a:noFill/>
            <a:miter lim="800000"/>
            <a:headEnd/>
            <a:tailEnd/>
          </a:ln>
        </p:spPr>
        <p:txBody>
          <a:bodyPr lIns="0" tIns="0" rIns="0" bIns="0">
            <a:spAutoFit/>
          </a:bodyPr>
          <a:lstStyle/>
          <a:p>
            <a:pPr defTabSz="381000"/>
            <a:r>
              <a:rPr lang="en-US" sz="9400" b="1" i="1">
                <a:solidFill>
                  <a:srgbClr val="FFFFFF"/>
                </a:solidFill>
                <a:latin typeface="Times New Roman" pitchFamily="18" charset="0"/>
              </a:rPr>
              <a:t>Assyria</a:t>
            </a:r>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685800" y="4953000"/>
            <a:ext cx="8286750" cy="1828800"/>
          </a:xfrm>
          <a:prstGeom prst="rect">
            <a:avLst/>
          </a:prstGeom>
          <a:noFill/>
          <a:ln w="9525">
            <a:noFill/>
            <a:miter lim="800000"/>
            <a:headEnd/>
            <a:tailEnd/>
          </a:ln>
          <a:effectLst/>
        </p:spPr>
        <p:txBody>
          <a:bodyPr lIns="0" tIns="0" rIns="0" bIns="0">
            <a:spAutoFit/>
          </a:bodyPr>
          <a:lstStyle/>
          <a:p>
            <a:pPr defTabSz="381000"/>
            <a:r>
              <a:rPr lang="en-US" sz="4000" b="1" i="1" dirty="0">
                <a:solidFill>
                  <a:srgbClr val="FFFFFF"/>
                </a:solidFill>
                <a:effectLst>
                  <a:outerShdw blurRad="50800" dist="50800" dir="5400000" algn="ctr" rotWithShape="0">
                    <a:schemeClr val="tx1"/>
                  </a:outerShdw>
                </a:effectLst>
                <a:latin typeface="Times New Roman" pitchFamily="18" charset="0"/>
              </a:rPr>
              <a:t>Do you really want to put your trust in other nations?  </a:t>
            </a:r>
          </a:p>
          <a:p>
            <a:pPr defTabSz="381000"/>
            <a:r>
              <a:rPr lang="en-US" sz="4000" b="1" i="1" dirty="0">
                <a:solidFill>
                  <a:srgbClr val="FFFFFF"/>
                </a:solidFill>
                <a:effectLst>
                  <a:outerShdw blurRad="50800" dist="50800" dir="5400000" algn="ctr" rotWithShape="0">
                    <a:schemeClr val="tx1"/>
                  </a:outerShdw>
                </a:effectLst>
                <a:latin typeface="Times New Roman" pitchFamily="18" charset="0"/>
              </a:rPr>
              <a:t>Here is how </a:t>
            </a:r>
            <a:r>
              <a:rPr lang="en-US" sz="4000" b="1" i="1" dirty="0" smtClean="0">
                <a:solidFill>
                  <a:srgbClr val="FFFFFF"/>
                </a:solidFill>
                <a:effectLst>
                  <a:outerShdw blurRad="50800" dist="50800" dir="5400000" algn="ctr" rotWithShape="0">
                    <a:schemeClr val="tx1"/>
                  </a:outerShdw>
                </a:effectLst>
                <a:latin typeface="Times New Roman" pitchFamily="18" charset="0"/>
              </a:rPr>
              <a:t>they</a:t>
            </a:r>
            <a:r>
              <a:rPr lang="fr-FR" sz="4000" b="1" i="1" dirty="0" smtClean="0">
                <a:solidFill>
                  <a:srgbClr val="FFFFFF"/>
                </a:solidFill>
                <a:effectLst>
                  <a:outerShdw blurRad="50800" dist="50800" dir="5400000" algn="ctr" rotWithShape="0">
                    <a:schemeClr val="tx1"/>
                  </a:outerShdw>
                </a:effectLst>
                <a:latin typeface="WP TypographicSymbols" pitchFamily="2" charset="0"/>
              </a:rPr>
              <a:t>'</a:t>
            </a:r>
            <a:r>
              <a:rPr lang="en-US" sz="4000" b="1" i="1" dirty="0" err="1" smtClean="0">
                <a:solidFill>
                  <a:srgbClr val="FFFFFF"/>
                </a:solidFill>
                <a:effectLst>
                  <a:outerShdw blurRad="50800" dist="50800" dir="5400000" algn="ctr" rotWithShape="0">
                    <a:schemeClr val="tx1"/>
                  </a:outerShdw>
                </a:effectLst>
                <a:latin typeface="Times New Roman" pitchFamily="18" charset="0"/>
              </a:rPr>
              <a:t>ll</a:t>
            </a:r>
            <a:r>
              <a:rPr lang="en-US" sz="4000" b="1" i="1" dirty="0" smtClean="0">
                <a:solidFill>
                  <a:srgbClr val="FFFFFF"/>
                </a:solidFill>
                <a:effectLst>
                  <a:outerShdw blurRad="50800" dist="50800" dir="5400000" algn="ctr" rotWithShape="0">
                    <a:schemeClr val="tx1"/>
                  </a:outerShdw>
                </a:effectLst>
                <a:latin typeface="Times New Roman" pitchFamily="18" charset="0"/>
              </a:rPr>
              <a:t> </a:t>
            </a:r>
            <a:r>
              <a:rPr lang="en-US" sz="4000" b="1" i="1" dirty="0">
                <a:solidFill>
                  <a:srgbClr val="FFFFFF"/>
                </a:solidFill>
                <a:effectLst>
                  <a:outerShdw blurRad="50800" dist="50800" dir="5400000" algn="ctr" rotWithShape="0">
                    <a:schemeClr val="tx1"/>
                  </a:outerShdw>
                </a:effectLst>
                <a:latin typeface="Times New Roman" pitchFamily="18" charset="0"/>
              </a:rPr>
              <a:t>come to an end!</a:t>
            </a:r>
          </a:p>
        </p:txBody>
      </p:sp>
      <p:sp>
        <p:nvSpPr>
          <p:cNvPr id="24580" name="Text Box 4"/>
          <p:cNvSpPr txBox="1">
            <a:spLocks noChangeArrowheads="1"/>
          </p:cNvSpPr>
          <p:nvPr/>
        </p:nvSpPr>
        <p:spPr bwMode="auto">
          <a:xfrm>
            <a:off x="533400" y="228600"/>
            <a:ext cx="8153400" cy="946150"/>
          </a:xfrm>
          <a:prstGeom prst="rect">
            <a:avLst/>
          </a:prstGeom>
          <a:noFill/>
          <a:ln w="38100">
            <a:noFill/>
            <a:miter lim="800000"/>
            <a:headEnd type="none" w="lg" len="lg"/>
            <a:tailEnd type="none" w="lg" len="lg"/>
          </a:ln>
          <a:effectLst/>
        </p:spPr>
        <p:txBody>
          <a:bodyPr>
            <a:spAutoFit/>
          </a:bodyPr>
          <a:lstStyle/>
          <a:p>
            <a:r>
              <a:rPr lang="en-US" sz="2800" dirty="0">
                <a:solidFill>
                  <a:schemeClr val="bg1"/>
                </a:solidFill>
                <a:latin typeface="Times New Roman" pitchFamily="18" charset="0"/>
              </a:rPr>
              <a:t>2B The Answer: God is to be trusted, 13:1--35:10</a:t>
            </a:r>
          </a:p>
          <a:p>
            <a:r>
              <a:rPr lang="en-US" sz="2800" dirty="0">
                <a:solidFill>
                  <a:schemeClr val="bg1"/>
                </a:solidFill>
                <a:latin typeface="Times New Roman" pitchFamily="18" charset="0"/>
              </a:rPr>
              <a:t> 1C God is Sovereign...demonstrated by His judgment</a:t>
            </a:r>
          </a:p>
        </p:txBody>
      </p:sp>
      <p:sp>
        <p:nvSpPr>
          <p:cNvPr id="24581" name="Freeform 5"/>
          <p:cNvSpPr>
            <a:spLocks noChangeArrowheads="1"/>
          </p:cNvSpPr>
          <p:nvPr/>
        </p:nvSpPr>
        <p:spPr bwMode="auto">
          <a:xfrm>
            <a:off x="609600" y="1371600"/>
            <a:ext cx="3074988" cy="1900238"/>
          </a:xfrm>
          <a:custGeom>
            <a:avLst/>
            <a:gdLst/>
            <a:ahLst/>
            <a:cxnLst>
              <a:cxn ang="0">
                <a:pos x="0" y="0"/>
              </a:cxn>
              <a:cxn ang="0">
                <a:pos x="0" y="303"/>
              </a:cxn>
              <a:cxn ang="0">
                <a:pos x="598" y="1046"/>
              </a:cxn>
              <a:cxn ang="0">
                <a:pos x="598" y="1197"/>
              </a:cxn>
              <a:cxn ang="0">
                <a:pos x="1339" y="1197"/>
              </a:cxn>
              <a:cxn ang="0">
                <a:pos x="1339" y="1046"/>
              </a:cxn>
              <a:cxn ang="0">
                <a:pos x="1937" y="303"/>
              </a:cxn>
              <a:cxn ang="0">
                <a:pos x="1937" y="0"/>
              </a:cxn>
              <a:cxn ang="0">
                <a:pos x="0" y="0"/>
              </a:cxn>
            </a:cxnLst>
            <a:rect l="0" t="0" r="r" b="b"/>
            <a:pathLst>
              <a:path w="1937" h="1197">
                <a:moveTo>
                  <a:pt x="0" y="0"/>
                </a:moveTo>
                <a:lnTo>
                  <a:pt x="0" y="303"/>
                </a:lnTo>
                <a:lnTo>
                  <a:pt x="598" y="1046"/>
                </a:lnTo>
                <a:lnTo>
                  <a:pt x="598"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a:solidFill>
              <a:schemeClr val="tx1"/>
            </a:solidFill>
            <a:prstDash val="solid"/>
            <a:round/>
            <a:headEnd/>
            <a:tailEnd/>
          </a:ln>
        </p:spPr>
        <p:txBody>
          <a:bodyPr/>
          <a:lstStyle/>
          <a:p>
            <a:endParaRPr lang="en-US"/>
          </a:p>
        </p:txBody>
      </p:sp>
      <p:sp>
        <p:nvSpPr>
          <p:cNvPr id="24583" name="Freeform 7"/>
          <p:cNvSpPr>
            <a:spLocks noChangeArrowheads="1"/>
          </p:cNvSpPr>
          <p:nvPr/>
        </p:nvSpPr>
        <p:spPr bwMode="auto">
          <a:xfrm>
            <a:off x="635000" y="3251200"/>
            <a:ext cx="7567613" cy="0"/>
          </a:xfrm>
          <a:custGeom>
            <a:avLst/>
            <a:gdLst/>
            <a:ahLst/>
            <a:cxnLst>
              <a:cxn ang="0">
                <a:pos x="0" y="0"/>
              </a:cxn>
              <a:cxn ang="0">
                <a:pos x="4767" y="0"/>
              </a:cxn>
            </a:cxnLst>
            <a:rect l="0" t="0" r="r" b="b"/>
            <a:pathLst>
              <a:path w="4767">
                <a:moveTo>
                  <a:pt x="0" y="0"/>
                </a:moveTo>
                <a:lnTo>
                  <a:pt x="4767" y="0"/>
                </a:lnTo>
              </a:path>
            </a:pathLst>
          </a:custGeom>
          <a:noFill/>
          <a:ln w="49902">
            <a:solidFill>
              <a:srgbClr val="FDE89B"/>
            </a:solidFill>
            <a:prstDash val="solid"/>
            <a:round/>
            <a:headEnd/>
            <a:tailEnd/>
          </a:ln>
        </p:spPr>
        <p:txBody>
          <a:bodyPr/>
          <a:lstStyle/>
          <a:p>
            <a:endParaRPr lang="en-US"/>
          </a:p>
        </p:txBody>
      </p:sp>
      <p:sp>
        <p:nvSpPr>
          <p:cNvPr id="24584" name="Freeform 8"/>
          <p:cNvSpPr>
            <a:spLocks noChangeArrowheads="1"/>
          </p:cNvSpPr>
          <p:nvPr/>
        </p:nvSpPr>
        <p:spPr bwMode="auto">
          <a:xfrm>
            <a:off x="635000" y="3009900"/>
            <a:ext cx="0" cy="481013"/>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24585" name="Freeform 9"/>
          <p:cNvSpPr>
            <a:spLocks noChangeArrowheads="1"/>
          </p:cNvSpPr>
          <p:nvPr/>
        </p:nvSpPr>
        <p:spPr bwMode="auto">
          <a:xfrm>
            <a:off x="1584325" y="3009900"/>
            <a:ext cx="0" cy="481013"/>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24586" name="Freeform 10"/>
          <p:cNvSpPr>
            <a:spLocks noChangeArrowheads="1"/>
          </p:cNvSpPr>
          <p:nvPr/>
        </p:nvSpPr>
        <p:spPr bwMode="auto">
          <a:xfrm>
            <a:off x="6076950" y="3009900"/>
            <a:ext cx="0" cy="481013"/>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24587" name="Freeform 11"/>
          <p:cNvSpPr>
            <a:spLocks noChangeArrowheads="1"/>
          </p:cNvSpPr>
          <p:nvPr/>
        </p:nvSpPr>
        <p:spPr bwMode="auto">
          <a:xfrm>
            <a:off x="8202613" y="3009900"/>
            <a:ext cx="0" cy="481013"/>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24589" name="Text Box 13"/>
          <p:cNvSpPr txBox="1">
            <a:spLocks noChangeArrowheads="1"/>
          </p:cNvSpPr>
          <p:nvPr/>
        </p:nvSpPr>
        <p:spPr bwMode="auto">
          <a:xfrm>
            <a:off x="2597150" y="3313113"/>
            <a:ext cx="2466975" cy="625475"/>
          </a:xfrm>
          <a:prstGeom prst="rect">
            <a:avLst/>
          </a:prstGeom>
          <a:noFill/>
          <a:ln w="9525">
            <a:noFill/>
            <a:miter lim="800000"/>
            <a:headEnd/>
            <a:tailEnd/>
          </a:ln>
        </p:spPr>
        <p:txBody>
          <a:bodyPr lIns="0" tIns="0" rIns="0" bIns="0">
            <a:spAutoFit/>
          </a:bodyPr>
          <a:lstStyle/>
          <a:p>
            <a:pPr defTabSz="381000">
              <a:tabLst>
                <a:tab pos="1193800" algn="ctr"/>
              </a:tabLst>
            </a:pPr>
            <a:r>
              <a:rPr lang="en-US" sz="4100" b="1" i="1">
                <a:solidFill>
                  <a:srgbClr val="FFFFFF"/>
                </a:solidFill>
                <a:latin typeface="Times New Roman" pitchFamily="18" charset="0"/>
              </a:rPr>
              <a:t>	13-35</a:t>
            </a:r>
          </a:p>
        </p:txBody>
      </p:sp>
      <p:sp>
        <p:nvSpPr>
          <p:cNvPr id="24591" name="Freeform 15"/>
          <p:cNvSpPr>
            <a:spLocks noChangeArrowheads="1"/>
          </p:cNvSpPr>
          <p:nvPr/>
        </p:nvSpPr>
        <p:spPr bwMode="auto">
          <a:xfrm>
            <a:off x="2760663" y="3009900"/>
            <a:ext cx="0" cy="481013"/>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24592" name="Freeform 16"/>
          <p:cNvSpPr>
            <a:spLocks noChangeArrowheads="1"/>
          </p:cNvSpPr>
          <p:nvPr/>
        </p:nvSpPr>
        <p:spPr bwMode="auto">
          <a:xfrm>
            <a:off x="4886325" y="3009900"/>
            <a:ext cx="0" cy="481013"/>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24593" name="Text Box 17"/>
          <p:cNvSpPr txBox="1">
            <a:spLocks noChangeArrowheads="1"/>
          </p:cNvSpPr>
          <p:nvPr/>
        </p:nvSpPr>
        <p:spPr bwMode="auto">
          <a:xfrm>
            <a:off x="1036638" y="1609725"/>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Failure</a:t>
            </a:r>
          </a:p>
        </p:txBody>
      </p:sp>
      <p:sp>
        <p:nvSpPr>
          <p:cNvPr id="24594" name="Text Box 18"/>
          <p:cNvSpPr txBox="1">
            <a:spLocks noChangeArrowheads="1"/>
          </p:cNvSpPr>
          <p:nvPr/>
        </p:nvSpPr>
        <p:spPr bwMode="auto">
          <a:xfrm>
            <a:off x="1476375" y="2239963"/>
            <a:ext cx="1338263"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7-12</a:t>
            </a:r>
          </a:p>
        </p:txBody>
      </p:sp>
      <p:sp>
        <p:nvSpPr>
          <p:cNvPr id="24597" name="Rectangle 21"/>
          <p:cNvSpPr>
            <a:spLocks noChangeArrowheads="1"/>
          </p:cNvSpPr>
          <p:nvPr/>
        </p:nvSpPr>
        <p:spPr bwMode="auto">
          <a:xfrm>
            <a:off x="2790825" y="3879850"/>
            <a:ext cx="2057400" cy="612775"/>
          </a:xfrm>
          <a:prstGeom prst="rect">
            <a:avLst/>
          </a:prstGeom>
          <a:gradFill rotWithShape="1">
            <a:gsLst>
              <a:gs pos="0">
                <a:srgbClr val="FDE89B"/>
              </a:gs>
              <a:gs pos="100000">
                <a:schemeClr val="bg1"/>
              </a:gs>
            </a:gsLst>
            <a:lin ang="5400000" scaled="1"/>
          </a:gradFill>
          <a:ln w="38100">
            <a:solidFill>
              <a:srgbClr val="FDE89B"/>
            </a:solidFill>
            <a:miter lim="800000"/>
            <a:headEnd/>
            <a:tailEnd type="none" w="lg" len="lg"/>
          </a:ln>
          <a:effectLst/>
        </p:spPr>
        <p:txBody>
          <a:bodyPr wrap="none" anchor="ctr"/>
          <a:lstStyle/>
          <a:p>
            <a:endParaRPr lang="en-US"/>
          </a:p>
        </p:txBody>
      </p:sp>
      <p:sp>
        <p:nvSpPr>
          <p:cNvPr id="24598" name="Text Box 22"/>
          <p:cNvSpPr txBox="1">
            <a:spLocks noChangeArrowheads="1"/>
          </p:cNvSpPr>
          <p:nvPr/>
        </p:nvSpPr>
        <p:spPr bwMode="auto">
          <a:xfrm>
            <a:off x="2713038" y="3881438"/>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Trust</a:t>
            </a:r>
          </a:p>
        </p:txBody>
      </p:sp>
      <p:sp>
        <p:nvSpPr>
          <p:cNvPr id="24599" name="Freeform 23"/>
          <p:cNvSpPr>
            <a:spLocks/>
          </p:cNvSpPr>
          <p:nvPr/>
        </p:nvSpPr>
        <p:spPr bwMode="auto">
          <a:xfrm>
            <a:off x="3017838" y="1976438"/>
            <a:ext cx="1041400" cy="2057400"/>
          </a:xfrm>
          <a:custGeom>
            <a:avLst/>
            <a:gdLst/>
            <a:ahLst/>
            <a:cxnLst>
              <a:cxn ang="0">
                <a:pos x="0" y="0"/>
              </a:cxn>
              <a:cxn ang="0">
                <a:pos x="576" y="288"/>
              </a:cxn>
              <a:cxn ang="0">
                <a:pos x="480" y="1056"/>
              </a:cxn>
            </a:cxnLst>
            <a:rect l="0" t="0" r="r" b="b"/>
            <a:pathLst>
              <a:path w="656" h="1056">
                <a:moveTo>
                  <a:pt x="0" y="0"/>
                </a:moveTo>
                <a:cubicBezTo>
                  <a:pt x="248" y="56"/>
                  <a:pt x="496" y="112"/>
                  <a:pt x="576" y="288"/>
                </a:cubicBezTo>
                <a:cubicBezTo>
                  <a:pt x="656" y="464"/>
                  <a:pt x="568" y="760"/>
                  <a:pt x="480" y="1056"/>
                </a:cubicBezTo>
              </a:path>
            </a:pathLst>
          </a:custGeom>
          <a:noFill/>
          <a:ln w="76200" cap="flat" cmpd="sng">
            <a:solidFill>
              <a:srgbClr val="FDE89B"/>
            </a:solidFill>
            <a:prstDash val="solid"/>
            <a:round/>
            <a:headEnd type="none" w="med" len="med"/>
            <a:tailEnd type="stealth" w="lg" len="lg"/>
          </a:ln>
          <a:effectLst>
            <a:outerShdw dist="35921" dir="2700000" algn="ctr" rotWithShape="0">
              <a:schemeClr val="tx1"/>
            </a:outerShdw>
          </a:effectLst>
        </p:spPr>
        <p:txBody>
          <a:bodyPr/>
          <a:lstStyle/>
          <a:p>
            <a:endParaRPr lang="en-US"/>
          </a:p>
        </p:txBody>
      </p:sp>
      <p:sp>
        <p:nvSpPr>
          <p:cNvPr id="24604" name="Oval 28"/>
          <p:cNvSpPr>
            <a:spLocks noChangeArrowheads="1"/>
          </p:cNvSpPr>
          <p:nvPr/>
        </p:nvSpPr>
        <p:spPr bwMode="auto">
          <a:xfrm>
            <a:off x="2438400" y="3276600"/>
            <a:ext cx="2743200" cy="1600200"/>
          </a:xfrm>
          <a:prstGeom prst="ellipse">
            <a:avLst/>
          </a:prstGeom>
          <a:noFill/>
          <a:ln w="38100">
            <a:solidFill>
              <a:srgbClr val="FDE89B"/>
            </a:solidFill>
            <a:round/>
            <a:headEnd type="none" w="lg" len="lg"/>
            <a:tailEnd type="none" w="lg" len="lg"/>
          </a:ln>
          <a:effectLst/>
        </p:spPr>
        <p:txBody>
          <a:bodyPr wrap="none" anchor="ctr"/>
          <a:lstStyle/>
          <a:p>
            <a:endParaRPr lang="en-US"/>
          </a:p>
        </p:txBody>
      </p:sp>
    </p:spTree>
    <p:extLst>
      <p:ext uri="{BB962C8B-B14F-4D97-AF65-F5344CB8AC3E}">
        <p14:creationId xmlns:p14="http://schemas.microsoft.com/office/powerpoint/2010/main" val="1881597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4599"/>
                                        </p:tgtEl>
                                        <p:attrNameLst>
                                          <p:attrName>style.visibility</p:attrName>
                                        </p:attrNameLst>
                                      </p:cBhvr>
                                      <p:to>
                                        <p:strVal val="visible"/>
                                      </p:to>
                                    </p:set>
                                    <p:animEffect transition="in" filter="wipe(up)">
                                      <p:cBhvr>
                                        <p:cTn id="31" dur="500"/>
                                        <p:tgtEl>
                                          <p:spTgt spid="24599"/>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45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604"/>
                                        </p:tgtEl>
                                        <p:attrNameLst>
                                          <p:attrName>style.visibility</p:attrName>
                                        </p:attrNameLst>
                                      </p:cBhvr>
                                      <p:to>
                                        <p:strVal val="visible"/>
                                      </p:to>
                                    </p:set>
                                    <p:animEffect transition="in" filter="wipe(left)">
                                      <p:cBhvr>
                                        <p:cTn id="41" dur="500"/>
                                        <p:tgtEl>
                                          <p:spTgt spid="2460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animBg="1"/>
      <p:bldP spid="24583" grpId="0" animBg="1"/>
      <p:bldP spid="24584" grpId="0" animBg="1"/>
      <p:bldP spid="24585" grpId="0" animBg="1"/>
      <p:bldP spid="24586" grpId="0" animBg="1"/>
      <p:bldP spid="24587" grpId="0" animBg="1"/>
      <p:bldP spid="24589" grpId="0"/>
      <p:bldP spid="24591" grpId="0" animBg="1"/>
      <p:bldP spid="24592" grpId="0" animBg="1"/>
      <p:bldP spid="24593" grpId="0"/>
      <p:bldP spid="24594" grpId="0"/>
      <p:bldP spid="24597" grpId="0" animBg="1"/>
      <p:bldP spid="24598" grpId="0"/>
      <p:bldP spid="24599" grpId="0" animBg="1"/>
      <p:bldP spid="246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60350" y="271463"/>
            <a:ext cx="8915400" cy="2135187"/>
          </a:xfrm>
          <a:prstGeom prst="rect">
            <a:avLst/>
          </a:prstGeom>
          <a:noFill/>
          <a:ln w="9525">
            <a:noFill/>
            <a:miter lim="800000"/>
            <a:headEnd/>
            <a:tailEnd/>
          </a:ln>
        </p:spPr>
        <p:txBody>
          <a:bodyPr lIns="0" tIns="0" rIns="0" bIns="0">
            <a:spAutoFit/>
          </a:bodyPr>
          <a:lstStyle/>
          <a:p>
            <a:pPr defTabSz="381000"/>
            <a:r>
              <a:rPr lang="en-US" sz="2800" i="1" dirty="0">
                <a:solidFill>
                  <a:srgbClr val="FFFFFF"/>
                </a:solidFill>
                <a:latin typeface="Times New Roman" pitchFamily="18" charset="0"/>
              </a:rPr>
              <a:t>2B The Answer: God is to be trusted, 13:1--35:10</a:t>
            </a:r>
          </a:p>
          <a:p>
            <a:pPr defTabSz="381000"/>
            <a:r>
              <a:rPr lang="en-US" sz="2800" i="1" dirty="0">
                <a:solidFill>
                  <a:srgbClr val="FFFFFF"/>
                </a:solidFill>
                <a:latin typeface="Times New Roman" pitchFamily="18" charset="0"/>
              </a:rPr>
              <a:t>	1C God is Sovereign...demonstrated by His judgment</a:t>
            </a:r>
          </a:p>
          <a:p>
            <a:pPr defTabSz="381000"/>
            <a:r>
              <a:rPr lang="en-US" sz="2800" i="1" dirty="0">
                <a:solidFill>
                  <a:srgbClr val="FFFFFF"/>
                </a:solidFill>
                <a:latin typeface="Times New Roman" pitchFamily="18" charset="0"/>
              </a:rPr>
              <a:t>	4C Summary</a:t>
            </a:r>
          </a:p>
          <a:p>
            <a:pPr defTabSz="381000"/>
            <a:r>
              <a:rPr lang="en-US" sz="2800" i="1" dirty="0">
                <a:solidFill>
                  <a:srgbClr val="FFFF00"/>
                </a:solidFill>
                <a:latin typeface="Times New Roman" pitchFamily="18" charset="0"/>
              </a:rPr>
              <a:t>		1D The folly of trust in the nations, 34</a:t>
            </a:r>
          </a:p>
          <a:p>
            <a:pPr defTabSz="381000"/>
            <a:r>
              <a:rPr lang="en-US" sz="2800" i="1" dirty="0">
                <a:solidFill>
                  <a:srgbClr val="FFFFFF"/>
                </a:solidFill>
                <a:latin typeface="Times New Roman" pitchFamily="18" charset="0"/>
              </a:rPr>
              <a:t>			The </a:t>
            </a:r>
            <a:r>
              <a:rPr lang="en-US" sz="2800" i="1" dirty="0">
                <a:solidFill>
                  <a:srgbClr val="FFFF66"/>
                </a:solidFill>
                <a:latin typeface="Times New Roman" pitchFamily="18" charset="0"/>
              </a:rPr>
              <a:t>Desert</a:t>
            </a:r>
            <a:r>
              <a:rPr lang="en-US" sz="2800" i="1" dirty="0">
                <a:solidFill>
                  <a:srgbClr val="FFFFFF"/>
                </a:solidFill>
                <a:latin typeface="Times New Roman" pitchFamily="18" charset="0"/>
              </a:rPr>
              <a:t> / </a:t>
            </a:r>
            <a:r>
              <a:rPr lang="en-US" sz="2800" i="1" dirty="0" err="1">
                <a:solidFill>
                  <a:srgbClr val="FFFF66"/>
                </a:solidFill>
                <a:latin typeface="Times New Roman" pitchFamily="18" charset="0"/>
              </a:rPr>
              <a:t>Armegeddon</a:t>
            </a:r>
            <a:endParaRPr lang="en-US" sz="2800" i="1" dirty="0">
              <a:solidFill>
                <a:srgbClr val="FFFF66"/>
              </a:solidFill>
              <a:latin typeface="Times New Roman" pitchFamily="18" charset="0"/>
            </a:endParaRPr>
          </a:p>
        </p:txBody>
      </p:sp>
      <p:sp>
        <p:nvSpPr>
          <p:cNvPr id="25604" name="Text Box 4"/>
          <p:cNvSpPr txBox="1">
            <a:spLocks noChangeArrowheads="1"/>
          </p:cNvSpPr>
          <p:nvPr/>
        </p:nvSpPr>
        <p:spPr bwMode="auto">
          <a:xfrm>
            <a:off x="533400" y="2971800"/>
            <a:ext cx="8131175" cy="3416300"/>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1 Come near, you nations, and listen;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pay attention, you peoples!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Let the earth hear, and all that is in it,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world, and all that comes out of it!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2 The L</a:t>
            </a:r>
            <a:r>
              <a:rPr lang="en-US" sz="2000" i="1" dirty="0">
                <a:solidFill>
                  <a:srgbClr val="FFFFFF"/>
                </a:solidFill>
                <a:effectLst>
                  <a:outerShdw blurRad="50800" dist="50800" dir="5400000" algn="ctr" rotWithShape="0">
                    <a:schemeClr val="tx1"/>
                  </a:outerShdw>
                </a:effectLst>
                <a:latin typeface="Times New Roman" pitchFamily="18" charset="0"/>
              </a:rPr>
              <a:t>ORD</a:t>
            </a:r>
            <a:r>
              <a:rPr lang="en-US" sz="2800" i="1" dirty="0">
                <a:solidFill>
                  <a:srgbClr val="FFFFFF"/>
                </a:solidFill>
                <a:effectLst>
                  <a:outerShdw blurRad="50800" dist="50800" dir="5400000" algn="ctr" rotWithShape="0">
                    <a:schemeClr val="tx1"/>
                  </a:outerShdw>
                </a:effectLst>
                <a:latin typeface="Times New Roman" pitchFamily="18" charset="0"/>
              </a:rPr>
              <a:t> is angry with all nations;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his wrath is upon all their armies.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He will totally destroy them,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he will give them over to slaughter.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60350" y="271463"/>
            <a:ext cx="8915400" cy="2135187"/>
          </a:xfrm>
          <a:prstGeom prst="rect">
            <a:avLst/>
          </a:prstGeom>
          <a:noFill/>
          <a:ln w="9525">
            <a:noFill/>
            <a:miter lim="800000"/>
            <a:headEnd/>
            <a:tailEnd/>
          </a:ln>
        </p:spPr>
        <p:txBody>
          <a:bodyPr lIns="0" tIns="0" rIns="0" bIns="0">
            <a:spAutoFit/>
          </a:bodyPr>
          <a:lstStyle/>
          <a:p>
            <a:pPr defTabSz="381000"/>
            <a:r>
              <a:rPr lang="en-US" sz="2800" i="1" dirty="0">
                <a:solidFill>
                  <a:srgbClr val="FFFFFF"/>
                </a:solidFill>
                <a:latin typeface="Times New Roman" pitchFamily="18" charset="0"/>
              </a:rPr>
              <a:t>2B The Answer: God is to be trusted, 13:1--35:10</a:t>
            </a:r>
          </a:p>
          <a:p>
            <a:pPr defTabSz="381000"/>
            <a:r>
              <a:rPr lang="en-US" sz="2800" i="1" dirty="0">
                <a:solidFill>
                  <a:srgbClr val="FFFFFF"/>
                </a:solidFill>
                <a:latin typeface="Times New Roman" pitchFamily="18" charset="0"/>
              </a:rPr>
              <a:t>	1C God is Sovereign...demonstrated by His judgment</a:t>
            </a:r>
          </a:p>
          <a:p>
            <a:pPr defTabSz="381000"/>
            <a:r>
              <a:rPr lang="en-US" sz="2800" i="1" dirty="0">
                <a:solidFill>
                  <a:srgbClr val="FFFFFF"/>
                </a:solidFill>
                <a:latin typeface="Times New Roman" pitchFamily="18" charset="0"/>
              </a:rPr>
              <a:t>	4C Summary</a:t>
            </a:r>
          </a:p>
          <a:p>
            <a:pPr defTabSz="381000"/>
            <a:r>
              <a:rPr lang="en-US" sz="2800" i="1" dirty="0">
                <a:solidFill>
                  <a:srgbClr val="FFFF00"/>
                </a:solidFill>
                <a:latin typeface="Times New Roman" pitchFamily="18" charset="0"/>
              </a:rPr>
              <a:t>		1D The folly of trust in the nations, 34</a:t>
            </a:r>
          </a:p>
          <a:p>
            <a:pPr defTabSz="381000"/>
            <a:r>
              <a:rPr lang="en-US" sz="2800" i="1" dirty="0">
                <a:solidFill>
                  <a:srgbClr val="FFFFFF"/>
                </a:solidFill>
                <a:latin typeface="Times New Roman" pitchFamily="18" charset="0"/>
              </a:rPr>
              <a:t>			The </a:t>
            </a:r>
            <a:r>
              <a:rPr lang="en-US" sz="2800" i="1" dirty="0">
                <a:solidFill>
                  <a:srgbClr val="FFFF66"/>
                </a:solidFill>
                <a:latin typeface="Times New Roman" pitchFamily="18" charset="0"/>
              </a:rPr>
              <a:t>Desert</a:t>
            </a:r>
            <a:r>
              <a:rPr lang="en-US" sz="2800" i="1" dirty="0">
                <a:solidFill>
                  <a:srgbClr val="FFFFFF"/>
                </a:solidFill>
                <a:latin typeface="Times New Roman" pitchFamily="18" charset="0"/>
              </a:rPr>
              <a:t> / </a:t>
            </a:r>
            <a:r>
              <a:rPr lang="en-US" sz="2800" i="1" dirty="0" err="1">
                <a:solidFill>
                  <a:srgbClr val="FFFF66"/>
                </a:solidFill>
                <a:latin typeface="Times New Roman" pitchFamily="18" charset="0"/>
              </a:rPr>
              <a:t>Armegeddon</a:t>
            </a:r>
            <a:endParaRPr lang="en-US" sz="2800" i="1" dirty="0">
              <a:solidFill>
                <a:srgbClr val="FFFF66"/>
              </a:solidFill>
              <a:latin typeface="Times New Roman" pitchFamily="18" charset="0"/>
            </a:endParaRPr>
          </a:p>
        </p:txBody>
      </p:sp>
      <p:sp>
        <p:nvSpPr>
          <p:cNvPr id="60419" name="Text Box 3"/>
          <p:cNvSpPr txBox="1">
            <a:spLocks noChangeArrowheads="1"/>
          </p:cNvSpPr>
          <p:nvPr/>
        </p:nvSpPr>
        <p:spPr bwMode="auto">
          <a:xfrm>
            <a:off x="533400" y="2971800"/>
            <a:ext cx="8131175" cy="3416300"/>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3 Their slain will be thrown out,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their </a:t>
            </a:r>
            <a:r>
              <a:rPr lang="en-US" sz="2800" i="1" dirty="0">
                <a:solidFill>
                  <a:srgbClr val="FFFF66"/>
                </a:solidFill>
                <a:effectLst>
                  <a:outerShdw blurRad="50800" dist="50800" dir="5400000" algn="ctr" rotWithShape="0">
                    <a:schemeClr val="tx1"/>
                  </a:outerShdw>
                </a:effectLst>
                <a:latin typeface="Times New Roman" pitchFamily="18" charset="0"/>
              </a:rPr>
              <a:t>dead bodies</a:t>
            </a:r>
            <a:r>
              <a:rPr lang="en-US" sz="2800" i="1" dirty="0">
                <a:solidFill>
                  <a:srgbClr val="FFFFFF"/>
                </a:solidFill>
                <a:effectLst>
                  <a:outerShdw blurRad="50800" dist="50800" dir="5400000" algn="ctr" rotWithShape="0">
                    <a:schemeClr val="tx1"/>
                  </a:outerShdw>
                </a:effectLst>
                <a:latin typeface="Times New Roman" pitchFamily="18" charset="0"/>
              </a:rPr>
              <a:t> will send up a </a:t>
            </a:r>
            <a:r>
              <a:rPr lang="en-US" sz="2800" i="1" dirty="0">
                <a:solidFill>
                  <a:srgbClr val="FFFF66"/>
                </a:solidFill>
                <a:effectLst>
                  <a:outerShdw blurRad="50800" dist="50800" dir="5400000" algn="ctr" rotWithShape="0">
                    <a:schemeClr val="tx1"/>
                  </a:outerShdw>
                </a:effectLst>
                <a:latin typeface="Times New Roman" pitchFamily="18" charset="0"/>
              </a:rPr>
              <a:t>stench</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mountains will be soaked with their blood.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4 All the </a:t>
            </a:r>
            <a:r>
              <a:rPr lang="en-US" sz="2800" i="1" dirty="0">
                <a:solidFill>
                  <a:srgbClr val="FFFF66"/>
                </a:solidFill>
                <a:effectLst>
                  <a:outerShdw blurRad="50800" dist="50800" dir="5400000" algn="ctr" rotWithShape="0">
                    <a:schemeClr val="tx1"/>
                  </a:outerShdw>
                </a:effectLst>
                <a:latin typeface="Times New Roman" pitchFamily="18" charset="0"/>
              </a:rPr>
              <a:t>stars</a:t>
            </a:r>
            <a:r>
              <a:rPr lang="en-US" sz="2800" i="1" dirty="0">
                <a:solidFill>
                  <a:srgbClr val="FFFFFF"/>
                </a:solidFill>
                <a:effectLst>
                  <a:outerShdw blurRad="50800" dist="50800" dir="5400000" algn="ctr" rotWithShape="0">
                    <a:schemeClr val="tx1"/>
                  </a:outerShdw>
                </a:effectLst>
                <a:latin typeface="Times New Roman" pitchFamily="18" charset="0"/>
              </a:rPr>
              <a:t> of the heavens will be dissolved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the</a:t>
            </a:r>
            <a:r>
              <a:rPr lang="en-US" sz="2800" i="1" dirty="0">
                <a:solidFill>
                  <a:srgbClr val="FFFF66"/>
                </a:solidFill>
                <a:effectLst>
                  <a:outerShdw blurRad="50800" dist="50800" dir="5400000" algn="ctr" rotWithShape="0">
                    <a:schemeClr val="tx1"/>
                  </a:outerShdw>
                </a:effectLst>
                <a:latin typeface="Times New Roman" pitchFamily="18" charset="0"/>
              </a:rPr>
              <a:t> sky rolled up</a:t>
            </a:r>
            <a:r>
              <a:rPr lang="en-US" sz="2800" i="1" dirty="0">
                <a:solidFill>
                  <a:srgbClr val="FFFFFF"/>
                </a:solidFill>
                <a:effectLst>
                  <a:outerShdw blurRad="50800" dist="50800" dir="5400000" algn="ctr" rotWithShape="0">
                    <a:schemeClr val="tx1"/>
                  </a:outerShdw>
                </a:effectLst>
                <a:latin typeface="Times New Roman" pitchFamily="18" charset="0"/>
              </a:rPr>
              <a:t> like a scroll;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all the </a:t>
            </a:r>
            <a:r>
              <a:rPr lang="en-US" sz="2800" i="1" dirty="0">
                <a:solidFill>
                  <a:srgbClr val="FFFF66"/>
                </a:solidFill>
                <a:effectLst>
                  <a:outerShdw blurRad="50800" dist="50800" dir="5400000" algn="ctr" rotWithShape="0">
                    <a:schemeClr val="tx1"/>
                  </a:outerShdw>
                </a:effectLst>
                <a:latin typeface="Times New Roman" pitchFamily="18" charset="0"/>
              </a:rPr>
              <a:t>starry host will fall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like withered leaves from the vine,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like shriveled figs from the fig tree.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41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1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60350" y="271463"/>
            <a:ext cx="8915400" cy="2562225"/>
          </a:xfrm>
          <a:prstGeom prst="rect">
            <a:avLst/>
          </a:prstGeom>
          <a:noFill/>
          <a:ln w="9525">
            <a:noFill/>
            <a:miter lim="800000"/>
            <a:headEnd/>
            <a:tailEnd/>
          </a:ln>
        </p:spPr>
        <p:txBody>
          <a:bodyPr lIns="0" tIns="0" rIns="0" bIns="0">
            <a:spAutoFit/>
          </a:bodyPr>
          <a:lstStyle/>
          <a:p>
            <a:pPr defTabSz="381000"/>
            <a:r>
              <a:rPr lang="en-US" sz="2800" i="1" dirty="0">
                <a:solidFill>
                  <a:srgbClr val="FFFFFF"/>
                </a:solidFill>
                <a:latin typeface="Times New Roman" pitchFamily="18" charset="0"/>
              </a:rPr>
              <a:t>2B The Answer: God is to be trusted, 13:1--35:10</a:t>
            </a:r>
          </a:p>
          <a:p>
            <a:pPr defTabSz="381000"/>
            <a:r>
              <a:rPr lang="en-US" sz="2800" i="1" dirty="0">
                <a:solidFill>
                  <a:srgbClr val="FFFFFF"/>
                </a:solidFill>
                <a:latin typeface="Times New Roman" pitchFamily="18" charset="0"/>
              </a:rPr>
              <a:t>	1C God is Sovereign...demonstrated by His judgment</a:t>
            </a:r>
          </a:p>
          <a:p>
            <a:pPr defTabSz="381000"/>
            <a:r>
              <a:rPr lang="en-US" sz="2800" i="1" dirty="0">
                <a:solidFill>
                  <a:srgbClr val="FFFFFF"/>
                </a:solidFill>
                <a:latin typeface="Times New Roman" pitchFamily="18" charset="0"/>
              </a:rPr>
              <a:t>	4C Summary</a:t>
            </a:r>
          </a:p>
          <a:p>
            <a:pPr defTabSz="381000"/>
            <a:r>
              <a:rPr lang="en-US" sz="2800" i="1" dirty="0">
                <a:solidFill>
                  <a:schemeClr val="bg1"/>
                </a:solidFill>
                <a:latin typeface="Times New Roman" pitchFamily="18" charset="0"/>
              </a:rPr>
              <a:t>		1D The folly of trust in the nations, 34</a:t>
            </a:r>
          </a:p>
          <a:p>
            <a:pPr defTabSz="381000"/>
            <a:r>
              <a:rPr lang="en-US" sz="2800" i="1" dirty="0">
                <a:solidFill>
                  <a:srgbClr val="FFFF00"/>
                </a:solidFill>
                <a:latin typeface="Times New Roman" pitchFamily="18" charset="0"/>
              </a:rPr>
              <a:t>		2D The wisdom of trust in Yahweh, 35</a:t>
            </a:r>
          </a:p>
          <a:p>
            <a:pPr defTabSz="381000"/>
            <a:r>
              <a:rPr lang="en-US" sz="2800" i="1" dirty="0">
                <a:solidFill>
                  <a:srgbClr val="FFFFFF"/>
                </a:solidFill>
                <a:latin typeface="Times New Roman" pitchFamily="18" charset="0"/>
              </a:rPr>
              <a:t>			The </a:t>
            </a:r>
            <a:r>
              <a:rPr lang="en-US" sz="2800" i="1" dirty="0">
                <a:solidFill>
                  <a:srgbClr val="FFFF66"/>
                </a:solidFill>
                <a:latin typeface="Times New Roman" pitchFamily="18" charset="0"/>
              </a:rPr>
              <a:t>Garden</a:t>
            </a:r>
            <a:r>
              <a:rPr lang="en-US" sz="2800" i="1" dirty="0">
                <a:solidFill>
                  <a:srgbClr val="FFFFFF"/>
                </a:solidFill>
                <a:latin typeface="Times New Roman" pitchFamily="18" charset="0"/>
              </a:rPr>
              <a:t> / Kingdom</a:t>
            </a:r>
            <a:endParaRPr lang="en-US" sz="2800" i="1" dirty="0">
              <a:solidFill>
                <a:srgbClr val="FFFF66"/>
              </a:solidFill>
              <a:latin typeface="Times New Roman" pitchFamily="18" charset="0"/>
            </a:endParaRPr>
          </a:p>
        </p:txBody>
      </p:sp>
      <p:sp>
        <p:nvSpPr>
          <p:cNvPr id="61443" name="Text Box 3"/>
          <p:cNvSpPr txBox="1">
            <a:spLocks noChangeArrowheads="1"/>
          </p:cNvSpPr>
          <p:nvPr/>
        </p:nvSpPr>
        <p:spPr bwMode="auto">
          <a:xfrm>
            <a:off x="533400" y="2971800"/>
            <a:ext cx="8131175" cy="3843338"/>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1 The desert and the parched land will be </a:t>
            </a:r>
            <a:r>
              <a:rPr lang="en-US" sz="2800" i="1" dirty="0">
                <a:solidFill>
                  <a:srgbClr val="FFFF66"/>
                </a:solidFill>
                <a:effectLst>
                  <a:outerShdw blurRad="50800" dist="50800" dir="5400000" algn="ctr" rotWithShape="0">
                    <a:schemeClr val="tx1"/>
                  </a:outerShdw>
                </a:effectLst>
                <a:latin typeface="Times New Roman" pitchFamily="18" charset="0"/>
              </a:rPr>
              <a:t>glad</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wilderness will </a:t>
            </a:r>
            <a:r>
              <a:rPr lang="en-US" sz="2800" i="1" dirty="0">
                <a:solidFill>
                  <a:srgbClr val="FFFF66"/>
                </a:solidFill>
                <a:effectLst>
                  <a:outerShdw blurRad="50800" dist="50800" dir="5400000" algn="ctr" rotWithShape="0">
                    <a:schemeClr val="tx1"/>
                  </a:outerShdw>
                </a:effectLst>
                <a:latin typeface="Times New Roman" pitchFamily="18" charset="0"/>
              </a:rPr>
              <a:t>rejoice and blossom</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Like the crocus,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2 it will burst into </a:t>
            </a:r>
            <a:r>
              <a:rPr lang="en-US" sz="2800" i="1" dirty="0">
                <a:solidFill>
                  <a:srgbClr val="FFFF66"/>
                </a:solidFill>
                <a:effectLst>
                  <a:outerShdw blurRad="50800" dist="50800" dir="5400000" algn="ctr" rotWithShape="0">
                    <a:schemeClr val="tx1"/>
                  </a:outerShdw>
                </a:effectLst>
                <a:latin typeface="Times New Roman" pitchFamily="18" charset="0"/>
              </a:rPr>
              <a:t>bloom</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it will rejoice greatly and shout for joy.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a:t>
            </a:r>
            <a:r>
              <a:rPr lang="en-US" sz="2800" i="1" dirty="0">
                <a:solidFill>
                  <a:srgbClr val="FFFF66"/>
                </a:solidFill>
                <a:effectLst>
                  <a:outerShdw blurRad="50800" dist="50800" dir="5400000" algn="ctr" rotWithShape="0">
                    <a:schemeClr val="tx1"/>
                  </a:outerShdw>
                </a:effectLst>
                <a:latin typeface="Times New Roman" pitchFamily="18" charset="0"/>
              </a:rPr>
              <a:t>glory of Lebanon</a:t>
            </a:r>
            <a:r>
              <a:rPr lang="en-US" sz="2800" i="1" dirty="0">
                <a:solidFill>
                  <a:srgbClr val="FFFFFF"/>
                </a:solidFill>
                <a:effectLst>
                  <a:outerShdw blurRad="50800" dist="50800" dir="5400000" algn="ctr" rotWithShape="0">
                    <a:schemeClr val="tx1"/>
                  </a:outerShdw>
                </a:effectLst>
                <a:latin typeface="Times New Roman" pitchFamily="18" charset="0"/>
              </a:rPr>
              <a:t> will be given to it,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splendor of Carmel and Sharon;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they will see the </a:t>
            </a:r>
            <a:r>
              <a:rPr lang="en-US" sz="2800" i="1" dirty="0">
                <a:solidFill>
                  <a:srgbClr val="FFFF66"/>
                </a:solidFill>
                <a:effectLst>
                  <a:outerShdw blurRad="50800" dist="50800" dir="5400000" algn="ctr" rotWithShape="0">
                    <a:schemeClr val="tx1"/>
                  </a:outerShdw>
                </a:effectLst>
                <a:latin typeface="Times New Roman" pitchFamily="18" charset="0"/>
              </a:rPr>
              <a:t>glory of the L</a:t>
            </a:r>
            <a:r>
              <a:rPr lang="en-US" sz="2000" i="1" dirty="0">
                <a:solidFill>
                  <a:srgbClr val="FFFF66"/>
                </a:solidFill>
                <a:effectLst>
                  <a:outerShdw blurRad="50800" dist="50800" dir="5400000" algn="ctr" rotWithShape="0">
                    <a:schemeClr val="tx1"/>
                  </a:outerShdw>
                </a:effectLst>
                <a:latin typeface="Times New Roman" pitchFamily="18" charset="0"/>
              </a:rPr>
              <a:t>ORD</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splendor of our God.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1113" y="-1588"/>
            <a:ext cx="9156701" cy="6867526"/>
          </a:xfrm>
          <a:prstGeom prst="rect">
            <a:avLst/>
          </a:prstGeom>
          <a:noFill/>
          <a:ln w="9525">
            <a:noFill/>
            <a:miter lim="800000"/>
            <a:headEnd/>
            <a:tailEnd/>
          </a:ln>
        </p:spPr>
      </p:pic>
      <p:pic>
        <p:nvPicPr>
          <p:cNvPr id="28675" name="Picture 3" descr="green1"/>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28676" name="Picture 4"/>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6350" y="12700"/>
            <a:ext cx="9139238" cy="6856413"/>
          </a:xfrm>
          <a:prstGeom prst="rect">
            <a:avLst/>
          </a:prstGeom>
          <a:noFill/>
          <a:ln w="9525">
            <a:noFill/>
            <a:miter lim="800000"/>
            <a:headEnd/>
            <a:tailEnd/>
          </a:ln>
        </p:spPr>
      </p:pic>
      <p:pic>
        <p:nvPicPr>
          <p:cNvPr id="28677" name="Picture 5" descr="2005 Ecuador 046"/>
          <p:cNvPicPr>
            <a:picLocks noChangeAspect="1" noChangeArrowheads="1"/>
          </p:cNvPicPr>
          <p:nvPr/>
        </p:nvPicPr>
        <p:blipFill>
          <a:blip r:embed="rId6" cstate="print"/>
          <a:srcRect/>
          <a:stretch>
            <a:fillRect/>
          </a:stretch>
        </p:blipFill>
        <p:spPr bwMode="auto">
          <a:xfrm>
            <a:off x="0" y="0"/>
            <a:ext cx="9144000" cy="6859588"/>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wipe(left)">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wipe(left)">
                                      <p:cBhvr>
                                        <p:cTn id="1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33400" y="381000"/>
            <a:ext cx="7939088" cy="4697413"/>
          </a:xfrm>
          <a:prstGeom prst="rect">
            <a:avLst/>
          </a:prstGeom>
          <a:noFill/>
          <a:ln w="9525">
            <a:noFill/>
            <a:miter lim="800000"/>
            <a:headEnd/>
            <a:tailEnd/>
          </a:ln>
        </p:spPr>
        <p:txBody>
          <a:bodyPr lIns="0" tIns="0" rIns="0" bIns="0">
            <a:spAutoFit/>
          </a:bodyPr>
          <a:lstStyle/>
          <a:p>
            <a:pPr defTabSz="381000"/>
            <a:r>
              <a:rPr lang="en-US" sz="2800" i="1" dirty="0">
                <a:solidFill>
                  <a:srgbClr val="FFFFFF"/>
                </a:solidFill>
                <a:effectLst>
                  <a:outerShdw blurRad="50800" dist="50800" dir="3600000" algn="ctr" rotWithShape="0">
                    <a:schemeClr val="tx1"/>
                  </a:outerShdw>
                </a:effectLst>
                <a:latin typeface="Times New Roman" pitchFamily="18" charset="0"/>
              </a:rPr>
              <a:t>Isaiah 35:5-7</a:t>
            </a:r>
          </a:p>
          <a:p>
            <a:pPr defTabSz="381000"/>
            <a:r>
              <a:rPr lang="en-US" sz="2800" i="1" dirty="0">
                <a:solidFill>
                  <a:srgbClr val="FFFFFF"/>
                </a:solidFill>
                <a:effectLst>
                  <a:outerShdw blurRad="50800" dist="50800" dir="3600000" algn="ctr" rotWithShape="0">
                    <a:schemeClr val="tx1"/>
                  </a:outerShdw>
                </a:effectLst>
                <a:latin typeface="Times New Roman" pitchFamily="18" charset="0"/>
              </a:rPr>
              <a:t>5 Then will the eyes of the </a:t>
            </a:r>
            <a:r>
              <a:rPr lang="en-US" sz="2800" i="1" dirty="0">
                <a:solidFill>
                  <a:srgbClr val="FFFF66"/>
                </a:solidFill>
                <a:effectLst>
                  <a:outerShdw blurRad="50800" dist="50800" dir="3600000" algn="ctr" rotWithShape="0">
                    <a:schemeClr val="tx1"/>
                  </a:outerShdw>
                </a:effectLst>
                <a:latin typeface="Times New Roman" pitchFamily="18" charset="0"/>
              </a:rPr>
              <a:t>blind</a:t>
            </a:r>
            <a:r>
              <a:rPr lang="en-US" sz="2800" i="1" dirty="0">
                <a:solidFill>
                  <a:srgbClr val="FFFFFF"/>
                </a:solidFill>
                <a:effectLst>
                  <a:outerShdw blurRad="50800" dist="50800" dir="3600000" algn="ctr" rotWithShape="0">
                    <a:schemeClr val="tx1"/>
                  </a:outerShdw>
                </a:effectLst>
                <a:latin typeface="Times New Roman" pitchFamily="18" charset="0"/>
              </a:rPr>
              <a:t> be opened </a:t>
            </a:r>
          </a:p>
          <a:p>
            <a:pPr defTabSz="381000"/>
            <a:r>
              <a:rPr lang="en-US" sz="2800" i="1" dirty="0">
                <a:solidFill>
                  <a:srgbClr val="FFFFFF"/>
                </a:solidFill>
                <a:effectLst>
                  <a:outerShdw blurRad="50800" dist="50800" dir="3600000" algn="ctr" rotWithShape="0">
                    <a:schemeClr val="tx1"/>
                  </a:outerShdw>
                </a:effectLst>
                <a:latin typeface="Times New Roman" pitchFamily="18" charset="0"/>
              </a:rPr>
              <a:t>and the ears of the </a:t>
            </a:r>
            <a:r>
              <a:rPr lang="en-US" sz="2800" i="1" dirty="0">
                <a:solidFill>
                  <a:srgbClr val="FFFF66"/>
                </a:solidFill>
                <a:effectLst>
                  <a:outerShdw blurRad="50800" dist="50800" dir="3600000" algn="ctr" rotWithShape="0">
                    <a:schemeClr val="tx1"/>
                  </a:outerShdw>
                </a:effectLst>
                <a:latin typeface="Times New Roman" pitchFamily="18" charset="0"/>
              </a:rPr>
              <a:t>deaf</a:t>
            </a:r>
            <a:r>
              <a:rPr lang="en-US" sz="2800" i="1" dirty="0">
                <a:solidFill>
                  <a:srgbClr val="FFFFFF"/>
                </a:solidFill>
                <a:effectLst>
                  <a:outerShdw blurRad="50800" dist="50800" dir="3600000" algn="ctr" rotWithShape="0">
                    <a:schemeClr val="tx1"/>
                  </a:outerShdw>
                </a:effectLst>
                <a:latin typeface="Times New Roman" pitchFamily="18" charset="0"/>
              </a:rPr>
              <a:t> unstopped. </a:t>
            </a:r>
          </a:p>
          <a:p>
            <a:pPr defTabSz="381000"/>
            <a:r>
              <a:rPr lang="en-US" sz="2800" i="1" dirty="0">
                <a:solidFill>
                  <a:srgbClr val="FFFFFF"/>
                </a:solidFill>
                <a:effectLst>
                  <a:outerShdw blurRad="50800" dist="50800" dir="3600000" algn="ctr" rotWithShape="0">
                    <a:schemeClr val="tx1"/>
                  </a:outerShdw>
                </a:effectLst>
                <a:latin typeface="Times New Roman" pitchFamily="18" charset="0"/>
              </a:rPr>
              <a:t>6 Then will the </a:t>
            </a:r>
            <a:r>
              <a:rPr lang="en-US" sz="2800" i="1" dirty="0">
                <a:solidFill>
                  <a:srgbClr val="FFFF66"/>
                </a:solidFill>
                <a:effectLst>
                  <a:outerShdw blurRad="50800" dist="50800" dir="3600000" algn="ctr" rotWithShape="0">
                    <a:schemeClr val="tx1"/>
                  </a:outerShdw>
                </a:effectLst>
                <a:latin typeface="Times New Roman" pitchFamily="18" charset="0"/>
              </a:rPr>
              <a:t>lame</a:t>
            </a:r>
            <a:r>
              <a:rPr lang="en-US" sz="2800" i="1" dirty="0">
                <a:solidFill>
                  <a:srgbClr val="FFFFFF"/>
                </a:solidFill>
                <a:effectLst>
                  <a:outerShdw blurRad="50800" dist="50800" dir="3600000" algn="ctr" rotWithShape="0">
                    <a:schemeClr val="tx1"/>
                  </a:outerShdw>
                </a:effectLst>
                <a:latin typeface="Times New Roman" pitchFamily="18" charset="0"/>
              </a:rPr>
              <a:t> leap like a deer, </a:t>
            </a:r>
          </a:p>
          <a:p>
            <a:pPr defTabSz="381000"/>
            <a:r>
              <a:rPr lang="en-US" sz="2800" i="1" dirty="0">
                <a:solidFill>
                  <a:srgbClr val="FFFFFF"/>
                </a:solidFill>
                <a:effectLst>
                  <a:outerShdw blurRad="50800" dist="50800" dir="3600000" algn="ctr" rotWithShape="0">
                    <a:schemeClr val="tx1"/>
                  </a:outerShdw>
                </a:effectLst>
                <a:latin typeface="Times New Roman" pitchFamily="18" charset="0"/>
              </a:rPr>
              <a:t>and the </a:t>
            </a:r>
            <a:r>
              <a:rPr lang="en-US" sz="2800" i="1" dirty="0">
                <a:solidFill>
                  <a:srgbClr val="FFFF66"/>
                </a:solidFill>
                <a:effectLst>
                  <a:outerShdw blurRad="50800" dist="50800" dir="3600000" algn="ctr" rotWithShape="0">
                    <a:schemeClr val="tx1"/>
                  </a:outerShdw>
                </a:effectLst>
                <a:latin typeface="Times New Roman" pitchFamily="18" charset="0"/>
              </a:rPr>
              <a:t>mute</a:t>
            </a:r>
            <a:r>
              <a:rPr lang="en-US" sz="2800" i="1" dirty="0">
                <a:solidFill>
                  <a:srgbClr val="FFFFFF"/>
                </a:solidFill>
                <a:effectLst>
                  <a:outerShdw blurRad="50800" dist="50800" dir="3600000" algn="ctr" rotWithShape="0">
                    <a:schemeClr val="tx1"/>
                  </a:outerShdw>
                </a:effectLst>
                <a:latin typeface="Times New Roman" pitchFamily="18" charset="0"/>
              </a:rPr>
              <a:t> tongue shout for joy. </a:t>
            </a:r>
          </a:p>
          <a:p>
            <a:pPr defTabSz="381000"/>
            <a:r>
              <a:rPr lang="en-US" sz="2800" i="1" dirty="0">
                <a:solidFill>
                  <a:srgbClr val="FFFF66"/>
                </a:solidFill>
                <a:effectLst>
                  <a:outerShdw blurRad="50800" dist="50800" dir="3600000" algn="ctr" rotWithShape="0">
                    <a:schemeClr val="tx1"/>
                  </a:outerShdw>
                </a:effectLst>
                <a:latin typeface="Times New Roman" pitchFamily="18" charset="0"/>
              </a:rPr>
              <a:t>Water will gush</a:t>
            </a:r>
            <a:r>
              <a:rPr lang="en-US" sz="2800" i="1" dirty="0">
                <a:solidFill>
                  <a:srgbClr val="FFFFFF"/>
                </a:solidFill>
                <a:effectLst>
                  <a:outerShdw blurRad="50800" dist="50800" dir="3600000" algn="ctr" rotWithShape="0">
                    <a:schemeClr val="tx1"/>
                  </a:outerShdw>
                </a:effectLst>
                <a:latin typeface="Times New Roman" pitchFamily="18" charset="0"/>
              </a:rPr>
              <a:t> forth in the wilderness </a:t>
            </a:r>
          </a:p>
          <a:p>
            <a:pPr defTabSz="381000"/>
            <a:r>
              <a:rPr lang="en-US" sz="2800" i="1" dirty="0">
                <a:solidFill>
                  <a:srgbClr val="FFFFFF"/>
                </a:solidFill>
                <a:effectLst>
                  <a:outerShdw blurRad="50800" dist="50800" dir="3600000" algn="ctr" rotWithShape="0">
                    <a:schemeClr val="tx1"/>
                  </a:outerShdw>
                </a:effectLst>
                <a:latin typeface="Times New Roman" pitchFamily="18" charset="0"/>
              </a:rPr>
              <a:t>and </a:t>
            </a:r>
            <a:r>
              <a:rPr lang="en-US" sz="2800" i="1" dirty="0">
                <a:solidFill>
                  <a:srgbClr val="FFFF66"/>
                </a:solidFill>
                <a:effectLst>
                  <a:outerShdw blurRad="50800" dist="50800" dir="3600000" algn="ctr" rotWithShape="0">
                    <a:schemeClr val="tx1"/>
                  </a:outerShdw>
                </a:effectLst>
                <a:latin typeface="Times New Roman" pitchFamily="18" charset="0"/>
              </a:rPr>
              <a:t>streams</a:t>
            </a:r>
            <a:r>
              <a:rPr lang="en-US" sz="2800" i="1" dirty="0">
                <a:solidFill>
                  <a:srgbClr val="FFFFFF"/>
                </a:solidFill>
                <a:effectLst>
                  <a:outerShdw blurRad="50800" dist="50800" dir="3600000" algn="ctr" rotWithShape="0">
                    <a:schemeClr val="tx1"/>
                  </a:outerShdw>
                </a:effectLst>
                <a:latin typeface="Times New Roman" pitchFamily="18" charset="0"/>
              </a:rPr>
              <a:t> in the desert. </a:t>
            </a:r>
          </a:p>
          <a:p>
            <a:pPr defTabSz="381000"/>
            <a:r>
              <a:rPr lang="en-US" sz="2800" i="1" dirty="0">
                <a:solidFill>
                  <a:srgbClr val="FFFFFF"/>
                </a:solidFill>
                <a:effectLst>
                  <a:outerShdw blurRad="50800" dist="50800" dir="3600000" algn="ctr" rotWithShape="0">
                    <a:schemeClr val="tx1"/>
                  </a:outerShdw>
                </a:effectLst>
                <a:latin typeface="Times New Roman" pitchFamily="18" charset="0"/>
              </a:rPr>
              <a:t>7 The burning sand will become a </a:t>
            </a:r>
            <a:r>
              <a:rPr lang="en-US" sz="2800" i="1" dirty="0">
                <a:solidFill>
                  <a:srgbClr val="FFFF66"/>
                </a:solidFill>
                <a:effectLst>
                  <a:outerShdw blurRad="50800" dist="50800" dir="3600000" algn="ctr" rotWithShape="0">
                    <a:schemeClr val="tx1"/>
                  </a:outerShdw>
                </a:effectLst>
                <a:latin typeface="Times New Roman" pitchFamily="18" charset="0"/>
              </a:rPr>
              <a:t>pool</a:t>
            </a:r>
            <a:r>
              <a:rPr lang="en-US" sz="2800" i="1" dirty="0">
                <a:solidFill>
                  <a:srgbClr val="FFFFFF"/>
                </a:solidFill>
                <a:effectLst>
                  <a:outerShdw blurRad="50800" dist="50800" dir="36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3600000" algn="ctr" rotWithShape="0">
                    <a:schemeClr val="tx1"/>
                  </a:outerShdw>
                </a:effectLst>
                <a:latin typeface="Times New Roman" pitchFamily="18" charset="0"/>
              </a:rPr>
              <a:t>the thirsty ground </a:t>
            </a:r>
            <a:r>
              <a:rPr lang="en-US" sz="2800" i="1" dirty="0">
                <a:solidFill>
                  <a:srgbClr val="FFFF66"/>
                </a:solidFill>
                <a:effectLst>
                  <a:outerShdw blurRad="50800" dist="50800" dir="3600000" algn="ctr" rotWithShape="0">
                    <a:schemeClr val="tx1"/>
                  </a:outerShdw>
                </a:effectLst>
                <a:latin typeface="Times New Roman" pitchFamily="18" charset="0"/>
              </a:rPr>
              <a:t>bubbling springs</a:t>
            </a:r>
            <a:r>
              <a:rPr lang="en-US" sz="2800" i="1" dirty="0">
                <a:solidFill>
                  <a:srgbClr val="FFFFFF"/>
                </a:solidFill>
                <a:effectLst>
                  <a:outerShdw blurRad="50800" dist="50800" dir="36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3600000" algn="ctr" rotWithShape="0">
                    <a:schemeClr val="tx1"/>
                  </a:outerShdw>
                </a:effectLst>
                <a:latin typeface="Times New Roman" pitchFamily="18" charset="0"/>
              </a:rPr>
              <a:t>In the haunts where jackals once lay, </a:t>
            </a:r>
          </a:p>
          <a:p>
            <a:pPr defTabSz="381000"/>
            <a:r>
              <a:rPr lang="en-US" sz="2800" i="1" dirty="0">
                <a:solidFill>
                  <a:srgbClr val="FFFF66"/>
                </a:solidFill>
                <a:effectLst>
                  <a:outerShdw blurRad="50800" dist="50800" dir="3600000" algn="ctr" rotWithShape="0">
                    <a:schemeClr val="tx1"/>
                  </a:outerShdw>
                </a:effectLst>
                <a:latin typeface="Times New Roman" pitchFamily="18" charset="0"/>
              </a:rPr>
              <a:t>grass</a:t>
            </a:r>
            <a:r>
              <a:rPr lang="en-US" sz="2800" i="1" dirty="0">
                <a:solidFill>
                  <a:srgbClr val="FFFFFF"/>
                </a:solidFill>
                <a:effectLst>
                  <a:outerShdw blurRad="50800" dist="50800" dir="3600000" algn="ctr" rotWithShape="0">
                    <a:schemeClr val="tx1"/>
                  </a:outerShdw>
                </a:effectLst>
                <a:latin typeface="Times New Roman" pitchFamily="18" charset="0"/>
              </a:rPr>
              <a:t> and </a:t>
            </a:r>
            <a:r>
              <a:rPr lang="en-US" sz="2800" i="1" dirty="0">
                <a:solidFill>
                  <a:srgbClr val="FFFF66"/>
                </a:solidFill>
                <a:effectLst>
                  <a:outerShdw blurRad="50800" dist="50800" dir="3600000" algn="ctr" rotWithShape="0">
                    <a:schemeClr val="tx1"/>
                  </a:outerShdw>
                </a:effectLst>
                <a:latin typeface="Times New Roman" pitchFamily="18" charset="0"/>
              </a:rPr>
              <a:t>reeds</a:t>
            </a:r>
            <a:r>
              <a:rPr lang="en-US" sz="2800" i="1" dirty="0">
                <a:solidFill>
                  <a:srgbClr val="FFFFFF"/>
                </a:solidFill>
                <a:effectLst>
                  <a:outerShdw blurRad="50800" dist="50800" dir="3600000" algn="ctr" rotWithShape="0">
                    <a:schemeClr val="tx1"/>
                  </a:outerShdw>
                </a:effectLst>
                <a:latin typeface="Times New Roman" pitchFamily="18" charset="0"/>
              </a:rPr>
              <a:t> and </a:t>
            </a:r>
            <a:r>
              <a:rPr lang="en-US" sz="2800" i="1" dirty="0">
                <a:solidFill>
                  <a:srgbClr val="FFFF66"/>
                </a:solidFill>
                <a:effectLst>
                  <a:outerShdw blurRad="50800" dist="50800" dir="3600000" algn="ctr" rotWithShape="0">
                    <a:schemeClr val="tx1"/>
                  </a:outerShdw>
                </a:effectLst>
                <a:latin typeface="Times New Roman" pitchFamily="18" charset="0"/>
              </a:rPr>
              <a:t>papyrus</a:t>
            </a:r>
            <a:r>
              <a:rPr lang="en-US" sz="2800" i="1" dirty="0">
                <a:solidFill>
                  <a:srgbClr val="FFFFFF"/>
                </a:solidFill>
                <a:effectLst>
                  <a:outerShdw blurRad="50800" dist="50800" dir="3600000" algn="ctr" rotWithShape="0">
                    <a:schemeClr val="tx1"/>
                  </a:outerShdw>
                </a:effectLst>
                <a:latin typeface="Times New Roman" pitchFamily="18" charset="0"/>
              </a:rPr>
              <a:t> will grow.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469900" y="407988"/>
            <a:ext cx="7939088" cy="4270375"/>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11:6-8</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6 The </a:t>
            </a:r>
            <a:r>
              <a:rPr lang="en-US" sz="2800" i="1" dirty="0">
                <a:solidFill>
                  <a:srgbClr val="FFFF66"/>
                </a:solidFill>
                <a:effectLst>
                  <a:outerShdw blurRad="50800" dist="50800" dir="5400000" algn="ctr" rotWithShape="0">
                    <a:schemeClr val="tx1"/>
                  </a:outerShdw>
                </a:effectLst>
                <a:latin typeface="Times New Roman" pitchFamily="18" charset="0"/>
              </a:rPr>
              <a:t>wolf</a:t>
            </a:r>
            <a:r>
              <a:rPr lang="en-US" sz="2800" i="1" dirty="0">
                <a:solidFill>
                  <a:srgbClr val="FFFFFF"/>
                </a:solidFill>
                <a:effectLst>
                  <a:outerShdw blurRad="50800" dist="50800" dir="5400000" algn="ctr" rotWithShape="0">
                    <a:schemeClr val="tx1"/>
                  </a:outerShdw>
                </a:effectLst>
                <a:latin typeface="Times New Roman" pitchFamily="18" charset="0"/>
              </a:rPr>
              <a:t> will live with the </a:t>
            </a:r>
            <a:r>
              <a:rPr lang="en-US" sz="2800" i="1" dirty="0">
                <a:solidFill>
                  <a:srgbClr val="FFFF66"/>
                </a:solidFill>
                <a:effectLst>
                  <a:outerShdw blurRad="50800" dist="50800" dir="5400000" algn="ctr" rotWithShape="0">
                    <a:schemeClr val="tx1"/>
                  </a:outerShdw>
                </a:effectLst>
                <a:latin typeface="Times New Roman" pitchFamily="18" charset="0"/>
              </a:rPr>
              <a:t>lamb</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a:t>
            </a:r>
            <a:r>
              <a:rPr lang="en-US" sz="2800" i="1" dirty="0">
                <a:solidFill>
                  <a:srgbClr val="FFFF66"/>
                </a:solidFill>
                <a:effectLst>
                  <a:outerShdw blurRad="50800" dist="50800" dir="5400000" algn="ctr" rotWithShape="0">
                    <a:schemeClr val="tx1"/>
                  </a:outerShdw>
                </a:effectLst>
                <a:latin typeface="Times New Roman" pitchFamily="18" charset="0"/>
              </a:rPr>
              <a:t>leopard</a:t>
            </a:r>
            <a:r>
              <a:rPr lang="en-US" sz="2800" i="1" dirty="0">
                <a:solidFill>
                  <a:srgbClr val="FFFFFF"/>
                </a:solidFill>
                <a:effectLst>
                  <a:outerShdw blurRad="50800" dist="50800" dir="5400000" algn="ctr" rotWithShape="0">
                    <a:schemeClr val="tx1"/>
                  </a:outerShdw>
                </a:effectLst>
                <a:latin typeface="Times New Roman" pitchFamily="18" charset="0"/>
              </a:rPr>
              <a:t> will lie down with the </a:t>
            </a:r>
            <a:r>
              <a:rPr lang="en-US" sz="2800" i="1" dirty="0">
                <a:solidFill>
                  <a:srgbClr val="FFFF66"/>
                </a:solidFill>
                <a:effectLst>
                  <a:outerShdw blurRad="50800" dist="50800" dir="5400000" algn="ctr" rotWithShape="0">
                    <a:schemeClr val="tx1"/>
                  </a:outerShdw>
                </a:effectLst>
                <a:latin typeface="Times New Roman" pitchFamily="18" charset="0"/>
              </a:rPr>
              <a:t>goat</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calf and the lion and the yearling together;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a little child will lead them.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7 The cow will feed with the bear,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their young will lie down together,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the lion will eat straw like the ox.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8 The </a:t>
            </a:r>
            <a:r>
              <a:rPr lang="en-US" sz="2800" i="1" dirty="0">
                <a:solidFill>
                  <a:srgbClr val="FFFF66"/>
                </a:solidFill>
                <a:effectLst>
                  <a:outerShdw blurRad="50800" dist="50800" dir="5400000" algn="ctr" rotWithShape="0">
                    <a:schemeClr val="tx1"/>
                  </a:outerShdw>
                </a:effectLst>
                <a:latin typeface="Times New Roman" pitchFamily="18" charset="0"/>
              </a:rPr>
              <a:t>infant</a:t>
            </a:r>
            <a:r>
              <a:rPr lang="en-US" sz="2800" i="1" dirty="0">
                <a:solidFill>
                  <a:srgbClr val="FFFFFF"/>
                </a:solidFill>
                <a:effectLst>
                  <a:outerShdw blurRad="50800" dist="50800" dir="5400000" algn="ctr" rotWithShape="0">
                    <a:schemeClr val="tx1"/>
                  </a:outerShdw>
                </a:effectLst>
                <a:latin typeface="Times New Roman" pitchFamily="18" charset="0"/>
              </a:rPr>
              <a:t> will play near the hole of the </a:t>
            </a:r>
            <a:r>
              <a:rPr lang="en-US" sz="2800" i="1" dirty="0">
                <a:solidFill>
                  <a:srgbClr val="FFFF66"/>
                </a:solidFill>
                <a:effectLst>
                  <a:outerShdw blurRad="50800" dist="50800" dir="5400000" algn="ctr" rotWithShape="0">
                    <a:schemeClr val="tx1"/>
                  </a:outerShdw>
                </a:effectLst>
                <a:latin typeface="Times New Roman" pitchFamily="18" charset="0"/>
              </a:rPr>
              <a:t>cobra</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the </a:t>
            </a:r>
            <a:r>
              <a:rPr lang="en-US" sz="2800" i="1" dirty="0">
                <a:solidFill>
                  <a:srgbClr val="FFFF66"/>
                </a:solidFill>
                <a:effectLst>
                  <a:outerShdw blurRad="50800" dist="50800" dir="5400000" algn="ctr" rotWithShape="0">
                    <a:schemeClr val="tx1"/>
                  </a:outerShdw>
                </a:effectLst>
                <a:latin typeface="Times New Roman" pitchFamily="18" charset="0"/>
              </a:rPr>
              <a:t>young child</a:t>
            </a:r>
            <a:r>
              <a:rPr lang="en-US" sz="2800" i="1" dirty="0">
                <a:solidFill>
                  <a:srgbClr val="FFFFFF"/>
                </a:solidFill>
                <a:effectLst>
                  <a:outerShdw blurRad="50800" dist="50800" dir="5400000" algn="ctr" rotWithShape="0">
                    <a:schemeClr val="tx1"/>
                  </a:outerShdw>
                </a:effectLst>
                <a:latin typeface="Times New Roman" pitchFamily="18" charset="0"/>
              </a:rPr>
              <a:t> put his hand into the </a:t>
            </a:r>
            <a:r>
              <a:rPr lang="en-US" sz="2800" i="1" dirty="0">
                <a:solidFill>
                  <a:srgbClr val="FFFF66"/>
                </a:solidFill>
                <a:effectLst>
                  <a:outerShdw blurRad="50800" dist="50800" dir="5400000" algn="ctr" rotWithShape="0">
                    <a:schemeClr val="tx1"/>
                  </a:outerShdw>
                </a:effectLst>
                <a:latin typeface="Times New Roman" pitchFamily="18" charset="0"/>
              </a:rPr>
              <a:t>viper’s nest</a:t>
            </a:r>
            <a:r>
              <a:rPr lang="en-US" sz="2800" i="1" dirty="0">
                <a:solidFill>
                  <a:srgbClr val="FFFFFF"/>
                </a:solidFill>
                <a:effectLst>
                  <a:outerShdw blurRad="50800" dist="50800" dir="5400000" algn="ctr" rotWithShape="0">
                    <a:schemeClr val="tx1"/>
                  </a:outerShdw>
                </a:effectLst>
                <a:latin typeface="Times New Roman" pitchFamily="18" charset="0"/>
              </a:rPr>
              <a:t>.</a:t>
            </a:r>
          </a:p>
        </p:txBody>
      </p:sp>
      <p:pic>
        <p:nvPicPr>
          <p:cNvPr id="62468" name="Picture 4"/>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0" y="-3175"/>
            <a:ext cx="9129713" cy="68611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left)">
                                      <p:cBhvr>
                                        <p:cTn id="7" dur="500"/>
                                        <p:tgtEl>
                                          <p:spTgt spid="62468"/>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62467"/>
                                        </p:tgtEl>
                                        <p:attrNameLst>
                                          <p:attrName>style.opacity</p:attrName>
                                        </p:attrNameLst>
                                      </p:cBhvr>
                                      <p:to>
                                        <p:strVal val="0"/>
                                      </p:to>
                                    </p:set>
                                    <p:animEffect filter="image" prLst="opacity: 0">
                                      <p:cBhvr rctx="IE">
                                        <p:cTn id="11" dur="indefinite"/>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0" y="1588"/>
          <a:ext cx="9144000" cy="6856412"/>
        </p:xfrm>
        <a:graphic>
          <a:graphicData uri="http://schemas.openxmlformats.org/presentationml/2006/ole">
            <mc:AlternateContent xmlns:mc="http://schemas.openxmlformats.org/markup-compatibility/2006">
              <mc:Choice xmlns:v="urn:schemas-microsoft-com:vml" Requires="v">
                <p:oleObj spid="_x0000_s71701" name="Drawing" r:id="rId4" imgW="9145123" imgH="6857596" progId="Presentations.Drawing.14">
                  <p:embed/>
                </p:oleObj>
              </mc:Choice>
              <mc:Fallback>
                <p:oleObj name="Drawing" r:id="rId4" imgW="9145123" imgH="6857596" progId="Presentations.Drawing.1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0" name="Rectangle 2"/>
          <p:cNvSpPr>
            <a:spLocks noGrp="1" noChangeArrowheads="1"/>
          </p:cNvSpPr>
          <p:nvPr>
            <p:ph type="ctrTitle" idx="4294967295"/>
          </p:nvPr>
        </p:nvSpPr>
        <p:spPr bwMode="auto">
          <a:xfrm>
            <a:off x="533400" y="-76200"/>
            <a:ext cx="7540625" cy="1723549"/>
          </a:xfrm>
          <a:prstGeom prst="rect">
            <a:avLst/>
          </a:prstGeom>
          <a:noFill/>
          <a:ln>
            <a:miter lim="800000"/>
            <a:headEnd/>
            <a:tailEnd/>
          </a:ln>
          <a:effectLst/>
        </p:spPr>
        <p:txBody>
          <a:bodyPr lIns="0" tIns="0" rIns="0" bIns="0">
            <a:spAutoFit/>
          </a:bodyPr>
          <a:lstStyle/>
          <a:p>
            <a:pPr defTabSz="381000"/>
            <a:r>
              <a:rPr lang="en-US" sz="11200" b="1" dirty="0">
                <a:ln w="11430"/>
                <a:solidFill>
                  <a:schemeClr val="accent2">
                    <a:lumMod val="50000"/>
                  </a:schemeClr>
                </a:solidFill>
                <a:latin typeface="Times New Roman Bold"/>
              </a:rPr>
              <a:t>Isaiah</a:t>
            </a:r>
          </a:p>
        </p:txBody>
      </p:sp>
      <p:pic>
        <p:nvPicPr>
          <p:cNvPr id="2056" name="Picture 8" descr="MCj02909240000[1]"/>
          <p:cNvPicPr>
            <a:picLocks noChangeAspect="1" noChangeArrowheads="1"/>
          </p:cNvPicPr>
          <p:nvPr/>
        </p:nvPicPr>
        <p:blipFill>
          <a:blip r:embed="rId6" cstate="print">
            <a:alphaModFix amt="55000"/>
          </a:blip>
          <a:srcRect/>
          <a:stretch>
            <a:fillRect/>
          </a:stretch>
        </p:blipFill>
        <p:spPr bwMode="auto">
          <a:xfrm rot="-24253879">
            <a:off x="6146800" y="2133600"/>
            <a:ext cx="3606800" cy="3551238"/>
          </a:xfrm>
          <a:prstGeom prst="rect">
            <a:avLst/>
          </a:prstGeom>
          <a:noFill/>
        </p:spPr>
      </p:pic>
      <p:sp>
        <p:nvSpPr>
          <p:cNvPr id="2067" name="WordArt 19"/>
          <p:cNvSpPr>
            <a:spLocks noChangeArrowheads="1" noChangeShapeType="1" noTextEdit="1"/>
          </p:cNvSpPr>
          <p:nvPr/>
        </p:nvSpPr>
        <p:spPr bwMode="auto">
          <a:xfrm>
            <a:off x="2057400" y="3352800"/>
            <a:ext cx="2257425" cy="533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FF"/>
                </a:solidFill>
                <a:effectLst>
                  <a:outerShdw dist="35921" dir="2700000" algn="ctr" rotWithShape="0">
                    <a:srgbClr val="000000"/>
                  </a:outerShdw>
                </a:effectLst>
                <a:latin typeface="Comic Sans MS"/>
              </a:rPr>
              <a:t>Israel</a:t>
            </a:r>
          </a:p>
        </p:txBody>
      </p:sp>
      <p:sp>
        <p:nvSpPr>
          <p:cNvPr id="3" name="TextBox 2"/>
          <p:cNvSpPr txBox="1"/>
          <p:nvPr/>
        </p:nvSpPr>
        <p:spPr>
          <a:xfrm>
            <a:off x="7467600" y="1923291"/>
            <a:ext cx="1015663" cy="4096509"/>
          </a:xfrm>
          <a:prstGeom prst="rect">
            <a:avLst/>
          </a:prstGeom>
          <a:noFill/>
        </p:spPr>
        <p:txBody>
          <a:bodyPr vert="wordArtVert" wrap="none" rtlCol="0">
            <a:spAutoFit/>
          </a:bodyPr>
          <a:lstStyle/>
          <a:p>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MISSION</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cxnSp>
        <p:nvCxnSpPr>
          <p:cNvPr id="4" name="Straight Arrow Connector 3"/>
          <p:cNvCxnSpPr/>
          <p:nvPr/>
        </p:nvCxnSpPr>
        <p:spPr bwMode="auto">
          <a:xfrm flipV="1">
            <a:off x="4648200" y="2057400"/>
            <a:ext cx="2819400" cy="1600200"/>
          </a:xfrm>
          <a:prstGeom prst="straightConnector1">
            <a:avLst/>
          </a:prstGeom>
          <a:noFill/>
          <a:ln w="38100" cap="flat" cmpd="sng" algn="ctr">
            <a:solidFill>
              <a:srgbClr val="FDE89B"/>
            </a:solidFill>
            <a:prstDash val="solid"/>
            <a:round/>
            <a:headEnd type="none" w="med" len="med"/>
            <a:tailEnd type="arrow"/>
          </a:ln>
          <a:effectLst/>
        </p:spPr>
      </p:cxnSp>
      <p:cxnSp>
        <p:nvCxnSpPr>
          <p:cNvPr id="15" name="Straight Arrow Connector 14"/>
          <p:cNvCxnSpPr/>
          <p:nvPr/>
        </p:nvCxnSpPr>
        <p:spPr bwMode="auto">
          <a:xfrm>
            <a:off x="4648200" y="3810000"/>
            <a:ext cx="2590800" cy="1752600"/>
          </a:xfrm>
          <a:prstGeom prst="straightConnector1">
            <a:avLst/>
          </a:prstGeom>
          <a:noFill/>
          <a:ln w="38100" cap="flat" cmpd="sng" algn="ctr">
            <a:solidFill>
              <a:srgbClr val="FDE89B"/>
            </a:solidFill>
            <a:prstDash val="solid"/>
            <a:round/>
            <a:headEnd type="none" w="med" len="med"/>
            <a:tailEnd type="arrow"/>
          </a:ln>
          <a:effectLst/>
        </p:spPr>
      </p:cxnSp>
    </p:spTree>
    <p:extLst>
      <p:ext uri="{BB962C8B-B14F-4D97-AF65-F5344CB8AC3E}">
        <p14:creationId xmlns:p14="http://schemas.microsoft.com/office/powerpoint/2010/main" val="23598849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fade">
                                      <p:cBhvr>
                                        <p:cTn id="11" dur="500"/>
                                        <p:tgtEl>
                                          <p:spTgt spid="20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WordArt 3"/>
          <p:cNvSpPr>
            <a:spLocks noChangeArrowheads="1" noChangeShapeType="1" noTextEdit="1"/>
          </p:cNvSpPr>
          <p:nvPr/>
        </p:nvSpPr>
        <p:spPr bwMode="auto">
          <a:xfrm>
            <a:off x="1981200" y="1524000"/>
            <a:ext cx="5257800" cy="4038600"/>
          </a:xfrm>
          <a:prstGeom prst="rect">
            <a:avLst/>
          </a:prstGeom>
          <a:noFill/>
          <a:effectLst/>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3600" b="1" kern="10" dirty="0">
                <a:ln/>
                <a:solidFill>
                  <a:schemeClr val="accent5">
                    <a:tint val="50000"/>
                    <a:satMod val="180000"/>
                  </a:schemeClr>
                </a:solidFill>
                <a:latin typeface="Andy"/>
              </a:rPr>
              <a:t>Half-</a:t>
            </a:r>
          </a:p>
          <a:p>
            <a:pPr algn="ctr"/>
            <a:r>
              <a:rPr lang="en-US" sz="3600" b="1" kern="10" dirty="0">
                <a:ln/>
                <a:solidFill>
                  <a:schemeClr val="accent5">
                    <a:tint val="50000"/>
                    <a:satMod val="180000"/>
                  </a:schemeClr>
                </a:solidFill>
                <a:latin typeface="Andy"/>
              </a:rPr>
              <a:t>time!</a:t>
            </a:r>
          </a:p>
        </p:txBody>
      </p:sp>
      <p:pic>
        <p:nvPicPr>
          <p:cNvPr id="64514"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752600" y="-446088"/>
            <a:ext cx="5543550" cy="684688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473640" y="26640"/>
              <a:ext cx="2527200" cy="3429360"/>
            </p14:xfrm>
          </p:contentPart>
        </mc:Choice>
        <mc:Fallback xmlns="">
          <p:pic>
            <p:nvPicPr>
              <p:cNvPr id="2" name="Ink 1"/>
              <p:cNvPicPr/>
              <p:nvPr/>
            </p:nvPicPr>
            <p:blipFill>
              <a:blip r:embed="rId5"/>
              <a:stretch>
                <a:fillRect/>
              </a:stretch>
            </p:blipFill>
            <p:spPr>
              <a:xfrm>
                <a:off x="3464280" y="17280"/>
                <a:ext cx="2545920" cy="3448080"/>
              </a:xfrm>
              <a:prstGeom prst="rect">
                <a:avLst/>
              </a:prstGeom>
            </p:spPr>
          </p:pic>
        </mc:Fallback>
      </mc:AlternateContent>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1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reeform 2"/>
          <p:cNvSpPr>
            <a:spLocks noChangeArrowheads="1"/>
          </p:cNvSpPr>
          <p:nvPr/>
        </p:nvSpPr>
        <p:spPr bwMode="auto">
          <a:xfrm>
            <a:off x="228600" y="427038"/>
            <a:ext cx="8686800" cy="1106487"/>
          </a:xfrm>
          <a:custGeom>
            <a:avLst/>
            <a:gdLst/>
            <a:ahLst/>
            <a:cxnLst>
              <a:cxn ang="0">
                <a:pos x="169" y="697"/>
              </a:cxn>
              <a:cxn ang="0">
                <a:pos x="5304" y="697"/>
              </a:cxn>
              <a:cxn ang="0">
                <a:pos x="5472" y="528"/>
              </a:cxn>
              <a:cxn ang="0">
                <a:pos x="5472" y="0"/>
              </a:cxn>
              <a:cxn ang="0">
                <a:pos x="5407" y="27"/>
              </a:cxn>
              <a:cxn ang="0">
                <a:pos x="5407" y="501"/>
              </a:cxn>
              <a:cxn ang="0">
                <a:pos x="5277" y="631"/>
              </a:cxn>
              <a:cxn ang="0">
                <a:pos x="196" y="631"/>
              </a:cxn>
              <a:cxn ang="0">
                <a:pos x="65" y="501"/>
              </a:cxn>
              <a:cxn ang="0">
                <a:pos x="0" y="528"/>
              </a:cxn>
              <a:cxn ang="0">
                <a:pos x="169" y="697"/>
              </a:cxn>
            </a:cxnLst>
            <a:rect l="0" t="0" r="r" b="b"/>
            <a:pathLst>
              <a:path w="5472" h="697">
                <a:moveTo>
                  <a:pt x="169" y="697"/>
                </a:moveTo>
                <a:lnTo>
                  <a:pt x="5304" y="697"/>
                </a:lnTo>
                <a:lnTo>
                  <a:pt x="5472" y="528"/>
                </a:lnTo>
                <a:lnTo>
                  <a:pt x="5472" y="0"/>
                </a:lnTo>
                <a:lnTo>
                  <a:pt x="5407" y="27"/>
                </a:lnTo>
                <a:lnTo>
                  <a:pt x="5407" y="501"/>
                </a:lnTo>
                <a:lnTo>
                  <a:pt x="5277" y="631"/>
                </a:lnTo>
                <a:lnTo>
                  <a:pt x="196" y="631"/>
                </a:lnTo>
                <a:lnTo>
                  <a:pt x="65" y="501"/>
                </a:lnTo>
                <a:lnTo>
                  <a:pt x="0" y="528"/>
                </a:lnTo>
                <a:lnTo>
                  <a:pt x="169" y="697"/>
                </a:lnTo>
                <a:close/>
              </a:path>
            </a:pathLst>
          </a:custGeom>
          <a:gradFill rotWithShape="0">
            <a:gsLst>
              <a:gs pos="0">
                <a:srgbClr val="7F7F7F"/>
              </a:gs>
              <a:gs pos="100000">
                <a:srgbClr val="7F7F00"/>
              </a:gs>
            </a:gsLst>
            <a:lin ang="10860000" scaled="1"/>
          </a:gradFill>
          <a:ln w="9525">
            <a:noFill/>
            <a:round/>
            <a:headEnd/>
            <a:tailEnd/>
          </a:ln>
        </p:spPr>
        <p:txBody>
          <a:bodyPr/>
          <a:lstStyle/>
          <a:p>
            <a:endParaRPr lang="en-US"/>
          </a:p>
        </p:txBody>
      </p:sp>
      <p:sp>
        <p:nvSpPr>
          <p:cNvPr id="63491" name="Freeform 3"/>
          <p:cNvSpPr>
            <a:spLocks noChangeArrowheads="1"/>
          </p:cNvSpPr>
          <p:nvPr/>
        </p:nvSpPr>
        <p:spPr bwMode="auto">
          <a:xfrm>
            <a:off x="228600" y="158750"/>
            <a:ext cx="8686800" cy="1106488"/>
          </a:xfrm>
          <a:custGeom>
            <a:avLst/>
            <a:gdLst/>
            <a:ahLst/>
            <a:cxnLst>
              <a:cxn ang="0">
                <a:pos x="169" y="0"/>
              </a:cxn>
              <a:cxn ang="0">
                <a:pos x="5304" y="0"/>
              </a:cxn>
              <a:cxn ang="0">
                <a:pos x="5472" y="169"/>
              </a:cxn>
              <a:cxn ang="0">
                <a:pos x="5407" y="196"/>
              </a:cxn>
              <a:cxn ang="0">
                <a:pos x="5277" y="66"/>
              </a:cxn>
              <a:cxn ang="0">
                <a:pos x="196" y="66"/>
              </a:cxn>
              <a:cxn ang="0">
                <a:pos x="65" y="196"/>
              </a:cxn>
              <a:cxn ang="0">
                <a:pos x="65" y="670"/>
              </a:cxn>
              <a:cxn ang="0">
                <a:pos x="0" y="697"/>
              </a:cxn>
              <a:cxn ang="0">
                <a:pos x="0" y="169"/>
              </a:cxn>
              <a:cxn ang="0">
                <a:pos x="169" y="0"/>
              </a:cxn>
            </a:cxnLst>
            <a:rect l="0" t="0" r="r" b="b"/>
            <a:pathLst>
              <a:path w="5472" h="697">
                <a:moveTo>
                  <a:pt x="169" y="0"/>
                </a:moveTo>
                <a:lnTo>
                  <a:pt x="5304" y="0"/>
                </a:lnTo>
                <a:lnTo>
                  <a:pt x="5472" y="169"/>
                </a:lnTo>
                <a:lnTo>
                  <a:pt x="5407" y="196"/>
                </a:lnTo>
                <a:lnTo>
                  <a:pt x="5277" y="66"/>
                </a:lnTo>
                <a:lnTo>
                  <a:pt x="196" y="66"/>
                </a:lnTo>
                <a:lnTo>
                  <a:pt x="65" y="196"/>
                </a:lnTo>
                <a:lnTo>
                  <a:pt x="65" y="670"/>
                </a:lnTo>
                <a:lnTo>
                  <a:pt x="0" y="697"/>
                </a:lnTo>
                <a:lnTo>
                  <a:pt x="0" y="169"/>
                </a:lnTo>
                <a:lnTo>
                  <a:pt x="169" y="0"/>
                </a:lnTo>
                <a:close/>
              </a:path>
            </a:pathLst>
          </a:custGeom>
          <a:gradFill rotWithShape="0">
            <a:gsLst>
              <a:gs pos="0">
                <a:srgbClr val="FFFF99"/>
              </a:gs>
              <a:gs pos="100000">
                <a:srgbClr val="FFFFFF"/>
              </a:gs>
            </a:gsLst>
            <a:lin ang="11100000" scaled="1"/>
          </a:gradFill>
          <a:ln w="9525">
            <a:noFill/>
            <a:round/>
            <a:headEnd/>
            <a:tailEnd/>
          </a:ln>
        </p:spPr>
        <p:txBody>
          <a:bodyPr/>
          <a:lstStyle/>
          <a:p>
            <a:endParaRPr lang="en-US"/>
          </a:p>
        </p:txBody>
      </p:sp>
      <p:sp>
        <p:nvSpPr>
          <p:cNvPr id="63492" name="Rectangle 4"/>
          <p:cNvSpPr>
            <a:spLocks noGrp="1" noChangeArrowheads="1"/>
          </p:cNvSpPr>
          <p:nvPr>
            <p:ph type="ctrTitle" idx="4294967295"/>
          </p:nvPr>
        </p:nvSpPr>
        <p:spPr bwMode="auto">
          <a:xfrm>
            <a:off x="436563" y="304800"/>
            <a:ext cx="8272462" cy="990600"/>
          </a:xfrm>
          <a:prstGeom prst="rect">
            <a:avLst/>
          </a:prstGeom>
          <a:noFill/>
          <a:ln>
            <a:miter lim="800000"/>
            <a:headEnd/>
            <a:tailEnd/>
          </a:ln>
        </p:spPr>
        <p:txBody>
          <a:bodyPr lIns="0" tIns="0" rIns="0" bIns="0">
            <a:spAutoFit/>
          </a:bodyPr>
          <a:lstStyle/>
          <a:p>
            <a:pPr defTabSz="381000"/>
            <a:r>
              <a:rPr lang="en-US" sz="6500">
                <a:solidFill>
                  <a:schemeClr val="bg1"/>
                </a:solidFill>
                <a:latin typeface="Comic Sans MS" pitchFamily="66" charset="0"/>
              </a:rPr>
              <a:t>2 Historical Centers</a:t>
            </a:r>
          </a:p>
        </p:txBody>
      </p:sp>
      <p:sp>
        <p:nvSpPr>
          <p:cNvPr id="63493" name="Freeform 5"/>
          <p:cNvSpPr>
            <a:spLocks noChangeArrowheads="1"/>
          </p:cNvSpPr>
          <p:nvPr/>
        </p:nvSpPr>
        <p:spPr bwMode="auto">
          <a:xfrm>
            <a:off x="715963" y="1833563"/>
            <a:ext cx="3074987" cy="1900237"/>
          </a:xfrm>
          <a:custGeom>
            <a:avLst/>
            <a:gdLst/>
            <a:ahLst/>
            <a:cxnLst>
              <a:cxn ang="0">
                <a:pos x="0" y="0"/>
              </a:cxn>
              <a:cxn ang="0">
                <a:pos x="0" y="303"/>
              </a:cxn>
              <a:cxn ang="0">
                <a:pos x="598" y="1046"/>
              </a:cxn>
              <a:cxn ang="0">
                <a:pos x="598" y="1197"/>
              </a:cxn>
              <a:cxn ang="0">
                <a:pos x="1339" y="1197"/>
              </a:cxn>
              <a:cxn ang="0">
                <a:pos x="1339" y="1046"/>
              </a:cxn>
              <a:cxn ang="0">
                <a:pos x="1937" y="303"/>
              </a:cxn>
              <a:cxn ang="0">
                <a:pos x="1937" y="0"/>
              </a:cxn>
              <a:cxn ang="0">
                <a:pos x="0" y="0"/>
              </a:cxn>
            </a:cxnLst>
            <a:rect l="0" t="0" r="r" b="b"/>
            <a:pathLst>
              <a:path w="1937" h="1197">
                <a:moveTo>
                  <a:pt x="0" y="0"/>
                </a:moveTo>
                <a:lnTo>
                  <a:pt x="0" y="303"/>
                </a:lnTo>
                <a:lnTo>
                  <a:pt x="598" y="1046"/>
                </a:lnTo>
                <a:lnTo>
                  <a:pt x="598"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a:solidFill>
              <a:schemeClr val="tx1"/>
            </a:solidFill>
            <a:prstDash val="solid"/>
            <a:round/>
            <a:headEnd/>
            <a:tailEnd/>
          </a:ln>
        </p:spPr>
        <p:txBody>
          <a:bodyPr/>
          <a:lstStyle/>
          <a:p>
            <a:endParaRPr lang="en-US"/>
          </a:p>
        </p:txBody>
      </p:sp>
      <p:sp>
        <p:nvSpPr>
          <p:cNvPr id="63494" name="Freeform 6"/>
          <p:cNvSpPr>
            <a:spLocks noChangeArrowheads="1"/>
          </p:cNvSpPr>
          <p:nvPr/>
        </p:nvSpPr>
        <p:spPr bwMode="auto">
          <a:xfrm>
            <a:off x="4043363" y="1833563"/>
            <a:ext cx="3074987" cy="1900237"/>
          </a:xfrm>
          <a:custGeom>
            <a:avLst/>
            <a:gdLst/>
            <a:ahLst/>
            <a:cxnLst>
              <a:cxn ang="0">
                <a:pos x="0" y="0"/>
              </a:cxn>
              <a:cxn ang="0">
                <a:pos x="0" y="303"/>
              </a:cxn>
              <a:cxn ang="0">
                <a:pos x="597" y="1046"/>
              </a:cxn>
              <a:cxn ang="0">
                <a:pos x="597" y="1197"/>
              </a:cxn>
              <a:cxn ang="0">
                <a:pos x="1339" y="1197"/>
              </a:cxn>
              <a:cxn ang="0">
                <a:pos x="1339" y="1046"/>
              </a:cxn>
              <a:cxn ang="0">
                <a:pos x="1937" y="303"/>
              </a:cxn>
              <a:cxn ang="0">
                <a:pos x="1937" y="0"/>
              </a:cxn>
              <a:cxn ang="0">
                <a:pos x="0" y="0"/>
              </a:cxn>
            </a:cxnLst>
            <a:rect l="0" t="0" r="r" b="b"/>
            <a:pathLst>
              <a:path w="1937" h="1197">
                <a:moveTo>
                  <a:pt x="0" y="0"/>
                </a:moveTo>
                <a:lnTo>
                  <a:pt x="0" y="303"/>
                </a:lnTo>
                <a:lnTo>
                  <a:pt x="597" y="1046"/>
                </a:lnTo>
                <a:lnTo>
                  <a:pt x="597"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cap="flat" cmpd="sng">
            <a:solidFill>
              <a:schemeClr val="tx1"/>
            </a:solidFill>
            <a:prstDash val="solid"/>
            <a:round/>
            <a:headEnd/>
            <a:tailEnd/>
          </a:ln>
          <a:effectLst/>
        </p:spPr>
        <p:txBody>
          <a:bodyPr/>
          <a:lstStyle/>
          <a:p>
            <a:endParaRPr lang="en-US"/>
          </a:p>
        </p:txBody>
      </p:sp>
      <p:sp>
        <p:nvSpPr>
          <p:cNvPr id="63495" name="Freeform 7"/>
          <p:cNvSpPr>
            <a:spLocks noChangeArrowheads="1"/>
          </p:cNvSpPr>
          <p:nvPr/>
        </p:nvSpPr>
        <p:spPr bwMode="auto">
          <a:xfrm>
            <a:off x="741363" y="3713163"/>
            <a:ext cx="7567612" cy="0"/>
          </a:xfrm>
          <a:custGeom>
            <a:avLst/>
            <a:gdLst/>
            <a:ahLst/>
            <a:cxnLst>
              <a:cxn ang="0">
                <a:pos x="0" y="0"/>
              </a:cxn>
              <a:cxn ang="0">
                <a:pos x="4767" y="0"/>
              </a:cxn>
            </a:cxnLst>
            <a:rect l="0" t="0" r="r" b="b"/>
            <a:pathLst>
              <a:path w="4767">
                <a:moveTo>
                  <a:pt x="0" y="0"/>
                </a:moveTo>
                <a:lnTo>
                  <a:pt x="4767" y="0"/>
                </a:lnTo>
              </a:path>
            </a:pathLst>
          </a:custGeom>
          <a:noFill/>
          <a:ln w="49902">
            <a:solidFill>
              <a:srgbClr val="FDE89B"/>
            </a:solidFill>
            <a:prstDash val="solid"/>
            <a:round/>
            <a:headEnd/>
            <a:tailEnd/>
          </a:ln>
        </p:spPr>
        <p:txBody>
          <a:bodyPr/>
          <a:lstStyle/>
          <a:p>
            <a:endParaRPr lang="en-US"/>
          </a:p>
        </p:txBody>
      </p:sp>
      <p:sp>
        <p:nvSpPr>
          <p:cNvPr id="63496" name="Freeform 8"/>
          <p:cNvSpPr>
            <a:spLocks noChangeArrowheads="1"/>
          </p:cNvSpPr>
          <p:nvPr/>
        </p:nvSpPr>
        <p:spPr bwMode="auto">
          <a:xfrm>
            <a:off x="74136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3497" name="Freeform 9"/>
          <p:cNvSpPr>
            <a:spLocks noChangeArrowheads="1"/>
          </p:cNvSpPr>
          <p:nvPr/>
        </p:nvSpPr>
        <p:spPr bwMode="auto">
          <a:xfrm>
            <a:off x="1690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3498" name="Freeform 10"/>
          <p:cNvSpPr>
            <a:spLocks noChangeArrowheads="1"/>
          </p:cNvSpPr>
          <p:nvPr/>
        </p:nvSpPr>
        <p:spPr bwMode="auto">
          <a:xfrm>
            <a:off x="618331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3499" name="Freeform 11"/>
          <p:cNvSpPr>
            <a:spLocks noChangeArrowheads="1"/>
          </p:cNvSpPr>
          <p:nvPr/>
        </p:nvSpPr>
        <p:spPr bwMode="auto">
          <a:xfrm>
            <a:off x="830897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3500" name="Text Box 12"/>
          <p:cNvSpPr txBox="1">
            <a:spLocks noChangeArrowheads="1"/>
          </p:cNvSpPr>
          <p:nvPr/>
        </p:nvSpPr>
        <p:spPr bwMode="auto">
          <a:xfrm>
            <a:off x="806450" y="3773488"/>
            <a:ext cx="865188" cy="625475"/>
          </a:xfrm>
          <a:prstGeom prst="rect">
            <a:avLst/>
          </a:prstGeom>
          <a:noFill/>
          <a:ln w="9525">
            <a:noFill/>
            <a:miter lim="800000"/>
            <a:headEnd/>
            <a:tailEnd/>
          </a:ln>
        </p:spPr>
        <p:txBody>
          <a:bodyPr lIns="0" tIns="0" rIns="0" bIns="0">
            <a:spAutoFit/>
          </a:bodyPr>
          <a:lstStyle/>
          <a:p>
            <a:pPr defTabSz="381000"/>
            <a:r>
              <a:rPr lang="en-US" sz="4100" b="1" i="1">
                <a:solidFill>
                  <a:srgbClr val="FFFFFF"/>
                </a:solidFill>
                <a:latin typeface="Times New Roman" pitchFamily="18" charset="0"/>
              </a:rPr>
              <a:t>1-6</a:t>
            </a:r>
          </a:p>
        </p:txBody>
      </p:sp>
      <p:sp>
        <p:nvSpPr>
          <p:cNvPr id="63501" name="Text Box 13"/>
          <p:cNvSpPr txBox="1">
            <a:spLocks noChangeArrowheads="1"/>
          </p:cNvSpPr>
          <p:nvPr/>
        </p:nvSpPr>
        <p:spPr bwMode="auto">
          <a:xfrm>
            <a:off x="2703513" y="3775075"/>
            <a:ext cx="2466975" cy="625475"/>
          </a:xfrm>
          <a:prstGeom prst="rect">
            <a:avLst/>
          </a:prstGeom>
          <a:noFill/>
          <a:ln w="9525">
            <a:noFill/>
            <a:miter lim="800000"/>
            <a:headEnd/>
            <a:tailEnd/>
          </a:ln>
        </p:spPr>
        <p:txBody>
          <a:bodyPr lIns="0" tIns="0" rIns="0" bIns="0">
            <a:spAutoFit/>
          </a:bodyPr>
          <a:lstStyle/>
          <a:p>
            <a:pPr defTabSz="381000">
              <a:tabLst>
                <a:tab pos="1193800" algn="ctr"/>
              </a:tabLst>
            </a:pPr>
            <a:r>
              <a:rPr lang="en-US" sz="4100" b="1" i="1">
                <a:solidFill>
                  <a:srgbClr val="FFFFFF"/>
                </a:solidFill>
                <a:latin typeface="Times New Roman" pitchFamily="18" charset="0"/>
              </a:rPr>
              <a:t>	13-35</a:t>
            </a:r>
          </a:p>
        </p:txBody>
      </p:sp>
      <p:sp>
        <p:nvSpPr>
          <p:cNvPr id="63502" name="Text Box 14"/>
          <p:cNvSpPr txBox="1">
            <a:spLocks noChangeArrowheads="1"/>
          </p:cNvSpPr>
          <p:nvPr/>
        </p:nvSpPr>
        <p:spPr bwMode="auto">
          <a:xfrm>
            <a:off x="6246813" y="3775075"/>
            <a:ext cx="2000250" cy="625475"/>
          </a:xfrm>
          <a:prstGeom prst="rect">
            <a:avLst/>
          </a:prstGeom>
          <a:noFill/>
          <a:ln w="9525">
            <a:noFill/>
            <a:miter lim="800000"/>
            <a:headEnd/>
            <a:tailEnd/>
          </a:ln>
        </p:spPr>
        <p:txBody>
          <a:bodyPr lIns="0" tIns="0" rIns="0" bIns="0">
            <a:spAutoFit/>
          </a:bodyPr>
          <a:lstStyle/>
          <a:p>
            <a:pPr defTabSz="381000">
              <a:tabLst>
                <a:tab pos="966788" algn="ctr"/>
              </a:tabLst>
            </a:pPr>
            <a:r>
              <a:rPr lang="en-US" sz="4100" b="1" i="1">
                <a:solidFill>
                  <a:srgbClr val="FFFFFF"/>
                </a:solidFill>
                <a:latin typeface="Times New Roman" pitchFamily="18" charset="0"/>
              </a:rPr>
              <a:t>	40-66</a:t>
            </a:r>
          </a:p>
        </p:txBody>
      </p:sp>
      <p:sp>
        <p:nvSpPr>
          <p:cNvPr id="63503" name="Freeform 15"/>
          <p:cNvSpPr>
            <a:spLocks noChangeArrowheads="1"/>
          </p:cNvSpPr>
          <p:nvPr/>
        </p:nvSpPr>
        <p:spPr bwMode="auto">
          <a:xfrm>
            <a:off x="286702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3504" name="Freeform 16"/>
          <p:cNvSpPr>
            <a:spLocks noChangeArrowheads="1"/>
          </p:cNvSpPr>
          <p:nvPr/>
        </p:nvSpPr>
        <p:spPr bwMode="auto">
          <a:xfrm>
            <a:off x="4992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3505" name="Text Box 17"/>
          <p:cNvSpPr txBox="1">
            <a:spLocks noChangeArrowheads="1"/>
          </p:cNvSpPr>
          <p:nvPr/>
        </p:nvSpPr>
        <p:spPr bwMode="auto">
          <a:xfrm>
            <a:off x="1143000" y="2071688"/>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Failure</a:t>
            </a:r>
          </a:p>
        </p:txBody>
      </p:sp>
      <p:sp>
        <p:nvSpPr>
          <p:cNvPr id="63506" name="Text Box 18"/>
          <p:cNvSpPr txBox="1">
            <a:spLocks noChangeArrowheads="1"/>
          </p:cNvSpPr>
          <p:nvPr/>
        </p:nvSpPr>
        <p:spPr bwMode="auto">
          <a:xfrm>
            <a:off x="1582738" y="2701925"/>
            <a:ext cx="1338262"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7-12</a:t>
            </a:r>
          </a:p>
        </p:txBody>
      </p:sp>
      <p:sp>
        <p:nvSpPr>
          <p:cNvPr id="63507" name="Text Box 19"/>
          <p:cNvSpPr txBox="1">
            <a:spLocks noChangeArrowheads="1"/>
          </p:cNvSpPr>
          <p:nvPr/>
        </p:nvSpPr>
        <p:spPr bwMode="auto">
          <a:xfrm>
            <a:off x="4881563" y="2676525"/>
            <a:ext cx="1595437"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36-39</a:t>
            </a:r>
          </a:p>
        </p:txBody>
      </p:sp>
      <p:sp>
        <p:nvSpPr>
          <p:cNvPr id="63508" name="Text Box 20"/>
          <p:cNvSpPr txBox="1">
            <a:spLocks noChangeArrowheads="1"/>
          </p:cNvSpPr>
          <p:nvPr/>
        </p:nvSpPr>
        <p:spPr bwMode="auto">
          <a:xfrm>
            <a:off x="4495800" y="2057400"/>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Failure</a:t>
            </a:r>
          </a:p>
        </p:txBody>
      </p:sp>
      <p:sp>
        <p:nvSpPr>
          <p:cNvPr id="63509" name="Rectangle 21"/>
          <p:cNvSpPr>
            <a:spLocks noChangeArrowheads="1"/>
          </p:cNvSpPr>
          <p:nvPr/>
        </p:nvSpPr>
        <p:spPr bwMode="auto">
          <a:xfrm>
            <a:off x="2897188" y="4341813"/>
            <a:ext cx="2057400" cy="612775"/>
          </a:xfrm>
          <a:prstGeom prst="rect">
            <a:avLst/>
          </a:prstGeom>
          <a:gradFill rotWithShape="1">
            <a:gsLst>
              <a:gs pos="0">
                <a:srgbClr val="FDE89B"/>
              </a:gs>
              <a:gs pos="100000">
                <a:schemeClr val="bg1"/>
              </a:gs>
            </a:gsLst>
            <a:lin ang="5400000" scaled="1"/>
          </a:gradFill>
          <a:ln w="38100">
            <a:solidFill>
              <a:srgbClr val="FDE89B"/>
            </a:solidFill>
            <a:miter lim="800000"/>
            <a:headEnd/>
            <a:tailEnd type="none" w="lg" len="lg"/>
          </a:ln>
          <a:effectLst/>
        </p:spPr>
        <p:txBody>
          <a:bodyPr wrap="none" anchor="ctr"/>
          <a:lstStyle/>
          <a:p>
            <a:endParaRPr lang="en-US"/>
          </a:p>
        </p:txBody>
      </p:sp>
      <p:sp>
        <p:nvSpPr>
          <p:cNvPr id="63510" name="Text Box 22"/>
          <p:cNvSpPr txBox="1">
            <a:spLocks noChangeArrowheads="1"/>
          </p:cNvSpPr>
          <p:nvPr/>
        </p:nvSpPr>
        <p:spPr bwMode="auto">
          <a:xfrm>
            <a:off x="2819400" y="4343400"/>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Trust</a:t>
            </a:r>
          </a:p>
        </p:txBody>
      </p:sp>
      <p:sp>
        <p:nvSpPr>
          <p:cNvPr id="63512" name="Rectangle 24"/>
          <p:cNvSpPr>
            <a:spLocks noChangeArrowheads="1"/>
          </p:cNvSpPr>
          <p:nvPr/>
        </p:nvSpPr>
        <p:spPr bwMode="auto">
          <a:xfrm>
            <a:off x="6249988" y="4343400"/>
            <a:ext cx="2057400" cy="612775"/>
          </a:xfrm>
          <a:prstGeom prst="rect">
            <a:avLst/>
          </a:prstGeom>
          <a:gradFill rotWithShape="1">
            <a:gsLst>
              <a:gs pos="0">
                <a:srgbClr val="FDE89B"/>
              </a:gs>
              <a:gs pos="100000">
                <a:schemeClr val="bg1"/>
              </a:gs>
            </a:gsLst>
            <a:lin ang="5400000" scaled="1"/>
          </a:gradFill>
          <a:ln w="38100">
            <a:solidFill>
              <a:srgbClr val="FDE89B"/>
            </a:solidFill>
            <a:miter lim="800000"/>
            <a:headEnd/>
            <a:tailEnd type="none" w="lg" len="lg"/>
          </a:ln>
          <a:effectLst/>
        </p:spPr>
        <p:txBody>
          <a:bodyPr wrap="none" anchor="ctr"/>
          <a:lstStyle/>
          <a:p>
            <a:endParaRPr lang="en-US"/>
          </a:p>
        </p:txBody>
      </p:sp>
      <p:sp>
        <p:nvSpPr>
          <p:cNvPr id="63513" name="Text Box 25"/>
          <p:cNvSpPr txBox="1">
            <a:spLocks noChangeArrowheads="1"/>
          </p:cNvSpPr>
          <p:nvPr/>
        </p:nvSpPr>
        <p:spPr bwMode="auto">
          <a:xfrm>
            <a:off x="6172200" y="4344988"/>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Solution</a:t>
            </a:r>
          </a:p>
        </p:txBody>
      </p:sp>
      <p:sp>
        <p:nvSpPr>
          <p:cNvPr id="63517" name="Oval 29"/>
          <p:cNvSpPr>
            <a:spLocks noChangeArrowheads="1"/>
          </p:cNvSpPr>
          <p:nvPr/>
        </p:nvSpPr>
        <p:spPr bwMode="auto">
          <a:xfrm>
            <a:off x="3733800" y="1447800"/>
            <a:ext cx="3733800" cy="2514600"/>
          </a:xfrm>
          <a:prstGeom prst="ellipse">
            <a:avLst/>
          </a:prstGeom>
          <a:noFill/>
          <a:ln w="76200">
            <a:solidFill>
              <a:srgbClr val="0000FF"/>
            </a:solidFill>
            <a:round/>
            <a:headEnd type="none" w="lg" len="lg"/>
            <a:tailEnd type="none" w="lg" len="lg"/>
          </a:ln>
          <a:effectLst>
            <a:outerShdw dist="35921" dir="2700000" algn="ctr" rotWithShape="0">
              <a:schemeClr val="tx1"/>
            </a:outerShdw>
          </a:effec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3501"/>
                                        </p:tgtEl>
                                        <p:attrNameLst>
                                          <p:attrName>style.opacity</p:attrName>
                                        </p:attrNameLst>
                                      </p:cBhvr>
                                      <p:to>
                                        <p:strVal val="0.5"/>
                                      </p:to>
                                    </p:set>
                                    <p:animEffect filter="image" prLst="opacity: 0.5">
                                      <p:cBhvr rctx="IE">
                                        <p:cTn id="7" dur="indefinite"/>
                                        <p:tgtEl>
                                          <p:spTgt spid="63501"/>
                                        </p:tgtEl>
                                      </p:cBhvr>
                                    </p:animEffect>
                                  </p:childTnLst>
                                </p:cTn>
                              </p:par>
                              <p:par>
                                <p:cTn id="8" presetID="9" presetClass="emph" presetSubtype="0" grpId="0" nodeType="withEffect">
                                  <p:stCondLst>
                                    <p:cond delay="0"/>
                                  </p:stCondLst>
                                  <p:childTnLst>
                                    <p:set>
                                      <p:cBhvr rctx="PPT">
                                        <p:cTn id="9" dur="indefinite"/>
                                        <p:tgtEl>
                                          <p:spTgt spid="63502"/>
                                        </p:tgtEl>
                                        <p:attrNameLst>
                                          <p:attrName>style.opacity</p:attrName>
                                        </p:attrNameLst>
                                      </p:cBhvr>
                                      <p:to>
                                        <p:strVal val="0.5"/>
                                      </p:to>
                                    </p:set>
                                    <p:animEffect filter="image" prLst="opacity: 0.5">
                                      <p:cBhvr rctx="IE">
                                        <p:cTn id="10" dur="indefinite"/>
                                        <p:tgtEl>
                                          <p:spTgt spid="63502"/>
                                        </p:tgtEl>
                                      </p:cBhvr>
                                    </p:animEffect>
                                  </p:childTnLst>
                                </p:cTn>
                              </p:par>
                              <p:par>
                                <p:cTn id="11" presetID="9" presetClass="emph" presetSubtype="0" grpId="0" nodeType="withEffect">
                                  <p:stCondLst>
                                    <p:cond delay="0"/>
                                  </p:stCondLst>
                                  <p:childTnLst>
                                    <p:set>
                                      <p:cBhvr rctx="PPT">
                                        <p:cTn id="12" dur="indefinite"/>
                                        <p:tgtEl>
                                          <p:spTgt spid="63500"/>
                                        </p:tgtEl>
                                        <p:attrNameLst>
                                          <p:attrName>style.opacity</p:attrName>
                                        </p:attrNameLst>
                                      </p:cBhvr>
                                      <p:to>
                                        <p:strVal val="0.5"/>
                                      </p:to>
                                    </p:set>
                                    <p:animEffect filter="image" prLst="opacity: 0.5">
                                      <p:cBhvr rctx="IE">
                                        <p:cTn id="13" dur="indefinite"/>
                                        <p:tgtEl>
                                          <p:spTgt spid="6350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3517"/>
                                        </p:tgtEl>
                                        <p:attrNameLst>
                                          <p:attrName>style.visibility</p:attrName>
                                        </p:attrNameLst>
                                      </p:cBhvr>
                                      <p:to>
                                        <p:strVal val="visible"/>
                                      </p:to>
                                    </p:set>
                                    <p:animEffect transition="in" filter="wipe(left)">
                                      <p:cBhvr>
                                        <p:cTn id="18" dur="500"/>
                                        <p:tgtEl>
                                          <p:spTgt spid="63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p:bldP spid="63501" grpId="0"/>
      <p:bldP spid="63502" grpId="0"/>
      <p:bldP spid="635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609600" y="2493963"/>
            <a:ext cx="8107363" cy="3843337"/>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36:1-2</a:t>
            </a:r>
          </a:p>
          <a:p>
            <a:pPr defTabSz="381000"/>
            <a:endParaRPr lang="en-US" sz="2800"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1 In the fourteenth year of King </a:t>
            </a:r>
            <a:r>
              <a:rPr lang="en-US" sz="2800" i="1" dirty="0" smtClean="0">
                <a:solidFill>
                  <a:srgbClr val="FFFFFF"/>
                </a:solidFill>
                <a:effectLst>
                  <a:outerShdw blurRad="50800" dist="50800" dir="5400000" algn="ctr" rotWithShape="0">
                    <a:schemeClr val="tx1"/>
                  </a:outerShdw>
                </a:effectLst>
                <a:latin typeface="Times New Roman" pitchFamily="18" charset="0"/>
              </a:rPr>
              <a:t>Hezekiah</a:t>
            </a:r>
            <a:r>
              <a:rPr lang="fr-FR"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s </a:t>
            </a:r>
            <a:r>
              <a:rPr lang="en-US" sz="2800" i="1" dirty="0">
                <a:solidFill>
                  <a:srgbClr val="FFFFFF"/>
                </a:solidFill>
                <a:effectLst>
                  <a:outerShdw blurRad="50800" dist="50800" dir="5400000" algn="ctr" rotWithShape="0">
                    <a:schemeClr val="tx1"/>
                  </a:outerShdw>
                </a:effectLst>
                <a:latin typeface="Times New Roman" pitchFamily="18" charset="0"/>
              </a:rPr>
              <a:t>reign, Sennacherib king of Assyria attacked all the fortified cities of Judah and captured them. 2 Then the king of Assyria sent his field commander with a large army from Lachish to King Hezekiah at Jerusalem. When the commander stopped at the aqueduct of the Upper Pool, on the road to the </a:t>
            </a:r>
            <a:r>
              <a:rPr lang="en-US" sz="2800" i="1" dirty="0" err="1" smtClean="0">
                <a:solidFill>
                  <a:srgbClr val="FFFFFF"/>
                </a:solidFill>
                <a:effectLst>
                  <a:outerShdw blurRad="50800" dist="50800" dir="5400000" algn="ctr" rotWithShape="0">
                    <a:schemeClr val="tx1"/>
                  </a:outerShdw>
                </a:effectLst>
                <a:latin typeface="Times New Roman" pitchFamily="18" charset="0"/>
              </a:rPr>
              <a:t>Washerman</a:t>
            </a:r>
            <a:r>
              <a:rPr lang="fr-FR"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s </a:t>
            </a:r>
            <a:r>
              <a:rPr lang="en-US" sz="2800" i="1" dirty="0">
                <a:solidFill>
                  <a:srgbClr val="FFFFFF"/>
                </a:solidFill>
                <a:effectLst>
                  <a:outerShdw blurRad="50800" dist="50800" dir="5400000" algn="ctr" rotWithShape="0">
                    <a:schemeClr val="tx1"/>
                  </a:outerShdw>
                </a:effectLst>
                <a:latin typeface="Times New Roman" pitchFamily="18" charset="0"/>
              </a:rPr>
              <a:t>Field, </a:t>
            </a:r>
          </a:p>
        </p:txBody>
      </p:sp>
      <p:sp>
        <p:nvSpPr>
          <p:cNvPr id="33796" name="Text Box 4"/>
          <p:cNvSpPr txBox="1">
            <a:spLocks noChangeArrowheads="1"/>
          </p:cNvSpPr>
          <p:nvPr/>
        </p:nvSpPr>
        <p:spPr bwMode="auto">
          <a:xfrm>
            <a:off x="228600" y="304800"/>
            <a:ext cx="8534400" cy="2014538"/>
          </a:xfrm>
          <a:prstGeom prst="rect">
            <a:avLst/>
          </a:prstGeom>
          <a:noFill/>
          <a:ln w="38100">
            <a:noFill/>
            <a:miter lim="800000"/>
            <a:headEnd type="none" w="lg" len="lg"/>
            <a:tailEnd type="none" w="lg" len="lg"/>
          </a:ln>
          <a:effectLst/>
        </p:spPr>
        <p:txBody>
          <a:bodyPr>
            <a:spAutoFit/>
          </a:bodyPr>
          <a:lstStyle/>
          <a:p>
            <a:pPr>
              <a:spcBef>
                <a:spcPct val="50000"/>
              </a:spcBef>
            </a:pPr>
            <a:r>
              <a:rPr lang="en-US" sz="3600">
                <a:solidFill>
                  <a:schemeClr val="bg1"/>
                </a:solidFill>
                <a:latin typeface="Times New Roman" pitchFamily="18" charset="0"/>
              </a:rPr>
              <a:t>3A The </a:t>
            </a:r>
            <a:r>
              <a:rPr lang="en-US" sz="3600" u="sng">
                <a:solidFill>
                  <a:schemeClr val="bg1"/>
                </a:solidFill>
                <a:latin typeface="Times New Roman" pitchFamily="18" charset="0"/>
              </a:rPr>
              <a:t>Glory</a:t>
            </a:r>
            <a:r>
              <a:rPr lang="en-US" sz="3600">
                <a:solidFill>
                  <a:schemeClr val="bg1"/>
                </a:solidFill>
                <a:latin typeface="Times New Roman" pitchFamily="18" charset="0"/>
              </a:rPr>
              <a:t> of Yahweh: The </a:t>
            </a:r>
            <a:r>
              <a:rPr lang="en-US" sz="3600" u="sng">
                <a:solidFill>
                  <a:schemeClr val="bg1"/>
                </a:solidFill>
                <a:latin typeface="Times New Roman" pitchFamily="18" charset="0"/>
              </a:rPr>
              <a:t>Goal</a:t>
            </a:r>
            <a:r>
              <a:rPr lang="en-US" sz="3600">
                <a:solidFill>
                  <a:schemeClr val="bg1"/>
                </a:solidFill>
                <a:latin typeface="Times New Roman" pitchFamily="18" charset="0"/>
              </a:rPr>
              <a:t> of 	Servanthood, 36-66</a:t>
            </a:r>
          </a:p>
          <a:p>
            <a:pPr>
              <a:spcBef>
                <a:spcPct val="50000"/>
              </a:spcBef>
            </a:pPr>
            <a:r>
              <a:rPr lang="en-US" sz="3600">
                <a:solidFill>
                  <a:schemeClr val="bg1"/>
                </a:solidFill>
                <a:latin typeface="Times New Roman" pitchFamily="18" charset="0"/>
              </a:rPr>
              <a:t>	1B Historical Introduction, 36-39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3813" y="-212725"/>
            <a:ext cx="9144000" cy="7075488"/>
          </a:xfrm>
          <a:prstGeom prst="rect">
            <a:avLst/>
          </a:prstGeom>
          <a:noFill/>
          <a:ln w="9525">
            <a:noFill/>
            <a:miter lim="800000"/>
            <a:headEnd/>
            <a:tailEnd/>
          </a:ln>
        </p:spPr>
      </p:pic>
      <p:sp>
        <p:nvSpPr>
          <p:cNvPr id="34819" name="Text Box 3"/>
          <p:cNvSpPr txBox="1">
            <a:spLocks noChangeArrowheads="1"/>
          </p:cNvSpPr>
          <p:nvPr/>
        </p:nvSpPr>
        <p:spPr bwMode="auto">
          <a:xfrm>
            <a:off x="4989513" y="204788"/>
            <a:ext cx="4135437" cy="1446550"/>
          </a:xfrm>
          <a:prstGeom prst="rect">
            <a:avLst/>
          </a:prstGeom>
          <a:noFill/>
          <a:ln w="9525">
            <a:noFill/>
            <a:miter lim="800000"/>
            <a:headEnd/>
            <a:tailEnd/>
          </a:ln>
        </p:spPr>
        <p:txBody>
          <a:bodyPr lIns="0" tIns="0" rIns="0" bIns="0">
            <a:spAutoFit/>
          </a:bodyPr>
          <a:lstStyle/>
          <a:p>
            <a:pPr defTabSz="381000"/>
            <a:r>
              <a:rPr lang="en-US" sz="9400" b="1" i="1">
                <a:solidFill>
                  <a:schemeClr val="bg1"/>
                </a:solidFill>
                <a:effectLst>
                  <a:outerShdw blurRad="38100" dist="38100" dir="2700000" algn="tl">
                    <a:srgbClr val="000000"/>
                  </a:outerShdw>
                </a:effectLst>
                <a:latin typeface="Times New Roman" pitchFamily="18" charset="0"/>
              </a:rPr>
              <a:t>Assyria</a:t>
            </a:r>
          </a:p>
        </p:txBody>
      </p:sp>
      <p:sp>
        <p:nvSpPr>
          <p:cNvPr id="34821" name="Text Box 5"/>
          <p:cNvSpPr txBox="1">
            <a:spLocks noChangeArrowheads="1"/>
          </p:cNvSpPr>
          <p:nvPr/>
        </p:nvSpPr>
        <p:spPr bwMode="auto">
          <a:xfrm>
            <a:off x="363538" y="5784850"/>
            <a:ext cx="2482850" cy="923330"/>
          </a:xfrm>
          <a:prstGeom prst="rect">
            <a:avLst/>
          </a:prstGeom>
          <a:noFill/>
          <a:ln w="9525">
            <a:noFill/>
            <a:miter lim="800000"/>
            <a:headEnd/>
            <a:tailEnd/>
          </a:ln>
        </p:spPr>
        <p:txBody>
          <a:bodyPr lIns="0" tIns="0" rIns="0" bIns="0">
            <a:spAutoFit/>
          </a:bodyPr>
          <a:lstStyle/>
          <a:p>
            <a:pPr defTabSz="381000"/>
            <a:r>
              <a:rPr lang="en-US" sz="6000" b="1" i="1" dirty="0">
                <a:solidFill>
                  <a:schemeClr val="bg1"/>
                </a:solidFill>
                <a:effectLst>
                  <a:outerShdw blurRad="38100" dist="38100" dir="2700000" algn="tl">
                    <a:srgbClr val="000000"/>
                  </a:outerShdw>
                </a:effectLst>
              </a:rPr>
              <a:t>Judah</a:t>
            </a:r>
          </a:p>
        </p:txBody>
      </p:sp>
      <p:sp>
        <p:nvSpPr>
          <p:cNvPr id="34824" name="Freeform 8"/>
          <p:cNvSpPr>
            <a:spLocks noChangeArrowheads="1"/>
          </p:cNvSpPr>
          <p:nvPr/>
        </p:nvSpPr>
        <p:spPr bwMode="auto">
          <a:xfrm>
            <a:off x="1371600" y="2971800"/>
            <a:ext cx="2195513" cy="2498725"/>
          </a:xfrm>
          <a:custGeom>
            <a:avLst/>
            <a:gdLst/>
            <a:ahLst/>
            <a:cxnLst>
              <a:cxn ang="0">
                <a:pos x="1383" y="91"/>
              </a:cxn>
              <a:cxn ang="0">
                <a:pos x="899" y="0"/>
              </a:cxn>
              <a:cxn ang="0">
                <a:pos x="194" y="962"/>
              </a:cxn>
              <a:cxn ang="0">
                <a:pos x="0" y="890"/>
              </a:cxn>
              <a:cxn ang="0">
                <a:pos x="8" y="1574"/>
              </a:cxn>
              <a:cxn ang="0">
                <a:pos x="861" y="1201"/>
              </a:cxn>
              <a:cxn ang="0">
                <a:pos x="625" y="1127"/>
              </a:cxn>
              <a:cxn ang="0">
                <a:pos x="1383" y="91"/>
              </a:cxn>
            </a:cxnLst>
            <a:rect l="0" t="0" r="r" b="b"/>
            <a:pathLst>
              <a:path w="1383" h="1574">
                <a:moveTo>
                  <a:pt x="1383" y="91"/>
                </a:moveTo>
                <a:lnTo>
                  <a:pt x="899" y="0"/>
                </a:lnTo>
                <a:lnTo>
                  <a:pt x="194" y="962"/>
                </a:lnTo>
                <a:lnTo>
                  <a:pt x="0" y="890"/>
                </a:lnTo>
                <a:lnTo>
                  <a:pt x="8" y="1574"/>
                </a:lnTo>
                <a:lnTo>
                  <a:pt x="861" y="1201"/>
                </a:lnTo>
                <a:lnTo>
                  <a:pt x="625" y="1127"/>
                </a:lnTo>
                <a:lnTo>
                  <a:pt x="1383" y="91"/>
                </a:lnTo>
                <a:close/>
              </a:path>
            </a:pathLst>
          </a:custGeom>
          <a:solidFill>
            <a:srgbClr val="FFFFFF"/>
          </a:solidFill>
          <a:ln w="832">
            <a:solidFill>
              <a:srgbClr val="000000"/>
            </a:solidFill>
            <a:prstDash val="solid"/>
            <a:round/>
            <a:headEnd/>
            <a:tailEnd/>
          </a:ln>
          <a:effectLst>
            <a:outerShdw dist="198380" dir="2388334" algn="ctr" rotWithShape="0">
              <a:schemeClr val="tx1"/>
            </a:outerShdw>
          </a:effectLst>
        </p:spPr>
        <p:txBody>
          <a:bodyPr/>
          <a:lstStyle/>
          <a:p>
            <a:endParaRPr lang="en-US"/>
          </a:p>
        </p:txBody>
      </p:sp>
      <p:sp>
        <p:nvSpPr>
          <p:cNvPr id="34826" name="Text Box 10"/>
          <p:cNvSpPr txBox="1">
            <a:spLocks noChangeArrowheads="1"/>
          </p:cNvSpPr>
          <p:nvPr/>
        </p:nvSpPr>
        <p:spPr bwMode="auto">
          <a:xfrm>
            <a:off x="3933825" y="1828800"/>
            <a:ext cx="5210175" cy="4421188"/>
          </a:xfrm>
          <a:prstGeom prst="rect">
            <a:avLst/>
          </a:prstGeom>
          <a:noFill/>
          <a:ln w="9525">
            <a:noFill/>
            <a:miter lim="800000"/>
            <a:headEnd/>
            <a:tailEnd/>
          </a:ln>
          <a:effectLst/>
        </p:spPr>
        <p:txBody>
          <a:bodyPr lIns="0" tIns="0" rIns="0" bIns="0">
            <a:spAutoFit/>
          </a:bodyPr>
          <a:lstStyle/>
          <a:p>
            <a:pPr defTabSz="381000"/>
            <a:r>
              <a:rPr lang="en-US" sz="5800" b="1" i="1" dirty="0">
                <a:solidFill>
                  <a:srgbClr val="FFFFFF"/>
                </a:solidFill>
                <a:effectLst>
                  <a:outerShdw blurRad="50800" dist="50800" dir="5400000" algn="ctr" rotWithShape="0">
                    <a:schemeClr val="tx1"/>
                  </a:outerShdw>
                </a:effectLst>
                <a:latin typeface="Times New Roman" pitchFamily="18" charset="0"/>
              </a:rPr>
              <a:t>Sennacherib</a:t>
            </a:r>
          </a:p>
          <a:p>
            <a:pPr defTabSz="381000"/>
            <a:r>
              <a:rPr lang="en-US" sz="5800" b="1" i="1" dirty="0">
                <a:solidFill>
                  <a:srgbClr val="FFFFFF"/>
                </a:solidFill>
                <a:effectLst>
                  <a:outerShdw blurRad="50800" dist="50800" dir="5400000" algn="ctr" rotWithShape="0">
                    <a:schemeClr val="tx1"/>
                  </a:outerShdw>
                </a:effectLst>
                <a:latin typeface="Times New Roman" pitchFamily="18" charset="0"/>
              </a:rPr>
              <a:t>701 </a:t>
            </a:r>
            <a:r>
              <a:rPr lang="en-US" sz="4000" b="1" i="1" dirty="0">
                <a:solidFill>
                  <a:srgbClr val="FFFFFF"/>
                </a:solidFill>
                <a:effectLst>
                  <a:outerShdw blurRad="50800" dist="50800" dir="5400000" algn="ctr" rotWithShape="0">
                    <a:schemeClr val="tx1"/>
                  </a:outerShdw>
                </a:effectLst>
                <a:latin typeface="Times New Roman" pitchFamily="18" charset="0"/>
              </a:rPr>
              <a:t>B.C.</a:t>
            </a:r>
          </a:p>
          <a:p>
            <a:pPr defTabSz="381000"/>
            <a:endParaRPr lang="en-US" sz="5800" b="1"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5800" b="1" i="1" dirty="0">
                <a:solidFill>
                  <a:srgbClr val="FFFFFF"/>
                </a:solidFill>
                <a:effectLst>
                  <a:outerShdw blurRad="50800" dist="50800" dir="5400000" algn="ctr" rotWithShape="0">
                    <a:schemeClr val="tx1"/>
                  </a:outerShdw>
                </a:effectLst>
                <a:latin typeface="Times New Roman" pitchFamily="18" charset="0"/>
              </a:rPr>
              <a:t>46 down</a:t>
            </a:r>
          </a:p>
          <a:p>
            <a:pPr defTabSz="381000"/>
            <a:r>
              <a:rPr lang="en-US" sz="5800" b="1" i="1" dirty="0">
                <a:solidFill>
                  <a:srgbClr val="FFFFFF"/>
                </a:solidFill>
                <a:effectLst>
                  <a:outerShdw blurRad="50800" dist="50800" dir="5400000" algn="ctr" rotWithShape="0">
                    <a:schemeClr val="tx1"/>
                  </a:outerShdw>
                </a:effectLst>
                <a:latin typeface="Times New Roman" pitchFamily="18" charset="0"/>
              </a:rPr>
              <a:t>1 big one to go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6">
                                            <p:txEl>
                                              <p:pRg st="1" end="1"/>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wipe(up)">
                                      <p:cBhvr>
                                        <p:cTn id="12" dur="500"/>
                                        <p:tgtEl>
                                          <p:spTgt spid="348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2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609600" y="457200"/>
            <a:ext cx="7988300" cy="3939540"/>
          </a:xfrm>
          <a:prstGeom prst="rect">
            <a:avLst/>
          </a:prstGeom>
          <a:noFill/>
          <a:ln w="9525">
            <a:noFill/>
            <a:miter lim="800000"/>
            <a:headEnd/>
            <a:tailEnd/>
          </a:ln>
          <a:effectLst/>
        </p:spPr>
        <p:txBody>
          <a:bodyPr lIns="0" tIns="0" rIns="0" bIns="0">
            <a:spAutoFit/>
          </a:bodyPr>
          <a:lstStyle/>
          <a:p>
            <a:pPr defTabSz="381000"/>
            <a:r>
              <a:rPr lang="en-US" sz="3200" i="1" dirty="0">
                <a:solidFill>
                  <a:srgbClr val="FFFFFF"/>
                </a:solidFill>
                <a:effectLst>
                  <a:outerShdw blurRad="50800" dist="50800" dir="5400000" algn="ctr" rotWithShape="0">
                    <a:schemeClr val="tx1"/>
                  </a:outerShdw>
                </a:effectLst>
                <a:latin typeface="Times New Roman" pitchFamily="18" charset="0"/>
              </a:rPr>
              <a:t>Isaiah 37:1-2</a:t>
            </a:r>
          </a:p>
          <a:p>
            <a:pPr defTabSz="381000"/>
            <a:endParaRPr lang="en-US" sz="3200"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1 When King Hezekiah heard this, he tore his clothes and put on </a:t>
            </a:r>
            <a:r>
              <a:rPr lang="en-US" sz="3200" i="1" dirty="0">
                <a:solidFill>
                  <a:srgbClr val="FFFF66"/>
                </a:solidFill>
                <a:effectLst>
                  <a:outerShdw blurRad="50800" dist="50800" dir="5400000" algn="ctr" rotWithShape="0">
                    <a:schemeClr val="tx1"/>
                  </a:outerShdw>
                </a:effectLst>
                <a:latin typeface="Times New Roman" pitchFamily="18" charset="0"/>
              </a:rPr>
              <a:t>sackcloth</a:t>
            </a:r>
            <a:r>
              <a:rPr lang="en-US" sz="3200" i="1" dirty="0">
                <a:solidFill>
                  <a:srgbClr val="FFFFFF"/>
                </a:solidFill>
                <a:effectLst>
                  <a:outerShdw blurRad="50800" dist="50800" dir="5400000" algn="ctr" rotWithShape="0">
                    <a:schemeClr val="tx1"/>
                  </a:outerShdw>
                </a:effectLst>
                <a:latin typeface="Times New Roman" pitchFamily="18" charset="0"/>
              </a:rPr>
              <a:t> and went into the </a:t>
            </a:r>
            <a:r>
              <a:rPr lang="en-US" sz="3200" i="1" dirty="0">
                <a:solidFill>
                  <a:srgbClr val="FFFF66"/>
                </a:solidFill>
                <a:effectLst>
                  <a:outerShdw blurRad="50800" dist="50800" dir="5400000" algn="ctr" rotWithShape="0">
                    <a:schemeClr val="tx1"/>
                  </a:outerShdw>
                </a:effectLst>
                <a:latin typeface="Times New Roman" pitchFamily="18" charset="0"/>
              </a:rPr>
              <a:t>temple of the L</a:t>
            </a:r>
            <a:r>
              <a:rPr lang="en-US" sz="2400" i="1" dirty="0">
                <a:solidFill>
                  <a:srgbClr val="FFFF66"/>
                </a:solidFill>
                <a:effectLst>
                  <a:outerShdw blurRad="50800" dist="50800" dir="5400000" algn="ctr" rotWithShape="0">
                    <a:schemeClr val="tx1"/>
                  </a:outerShdw>
                </a:effectLst>
                <a:latin typeface="Times New Roman" pitchFamily="18" charset="0"/>
              </a:rPr>
              <a:t>ORD</a:t>
            </a:r>
            <a:r>
              <a:rPr lang="en-US" sz="3200" i="1" dirty="0">
                <a:solidFill>
                  <a:srgbClr val="FFFFFF"/>
                </a:solidFill>
                <a:effectLst>
                  <a:outerShdw blurRad="50800" dist="50800" dir="5400000" algn="ctr" rotWithShape="0">
                    <a:schemeClr val="tx1"/>
                  </a:outerShdw>
                </a:effectLst>
                <a:latin typeface="Times New Roman" pitchFamily="18" charset="0"/>
              </a:rPr>
              <a:t>. 2 He sent </a:t>
            </a:r>
            <a:r>
              <a:rPr lang="en-US" sz="3200" i="1" dirty="0" err="1">
                <a:solidFill>
                  <a:srgbClr val="FFFFFF"/>
                </a:solidFill>
                <a:effectLst>
                  <a:outerShdw blurRad="50800" dist="50800" dir="5400000" algn="ctr" rotWithShape="0">
                    <a:schemeClr val="tx1"/>
                  </a:outerShdw>
                </a:effectLst>
                <a:latin typeface="Times New Roman" pitchFamily="18" charset="0"/>
              </a:rPr>
              <a:t>Eliakim</a:t>
            </a:r>
            <a:r>
              <a:rPr lang="en-US" sz="3200" i="1" dirty="0">
                <a:solidFill>
                  <a:srgbClr val="FFFFFF"/>
                </a:solidFill>
                <a:effectLst>
                  <a:outerShdw blurRad="50800" dist="50800" dir="5400000" algn="ctr" rotWithShape="0">
                    <a:schemeClr val="tx1"/>
                  </a:outerShdw>
                </a:effectLst>
                <a:latin typeface="Times New Roman" pitchFamily="18" charset="0"/>
              </a:rPr>
              <a:t> the palace administrator, </a:t>
            </a:r>
            <a:r>
              <a:rPr lang="en-US" sz="3200" i="1" dirty="0" err="1">
                <a:solidFill>
                  <a:srgbClr val="FFFFFF"/>
                </a:solidFill>
                <a:effectLst>
                  <a:outerShdw blurRad="50800" dist="50800" dir="5400000" algn="ctr" rotWithShape="0">
                    <a:schemeClr val="tx1"/>
                  </a:outerShdw>
                </a:effectLst>
                <a:latin typeface="Times New Roman" pitchFamily="18" charset="0"/>
              </a:rPr>
              <a:t>Shebna</a:t>
            </a:r>
            <a:r>
              <a:rPr lang="en-US" sz="3200" i="1" dirty="0">
                <a:solidFill>
                  <a:srgbClr val="FFFFFF"/>
                </a:solidFill>
                <a:effectLst>
                  <a:outerShdw blurRad="50800" dist="50800" dir="5400000" algn="ctr" rotWithShape="0">
                    <a:schemeClr val="tx1"/>
                  </a:outerShdw>
                </a:effectLst>
                <a:latin typeface="Times New Roman" pitchFamily="18" charset="0"/>
              </a:rPr>
              <a:t> the secretary, and the leading </a:t>
            </a:r>
            <a:r>
              <a:rPr lang="en-US" sz="3200" i="1" dirty="0">
                <a:solidFill>
                  <a:srgbClr val="FFFF66"/>
                </a:solidFill>
                <a:effectLst>
                  <a:outerShdw blurRad="50800" dist="50800" dir="5400000" algn="ctr" rotWithShape="0">
                    <a:schemeClr val="tx1"/>
                  </a:outerShdw>
                </a:effectLst>
                <a:latin typeface="Times New Roman" pitchFamily="18" charset="0"/>
              </a:rPr>
              <a:t>priests</a:t>
            </a:r>
            <a:r>
              <a:rPr lang="en-US" sz="3200" i="1" dirty="0">
                <a:solidFill>
                  <a:srgbClr val="FFFFFF"/>
                </a:solidFill>
                <a:effectLst>
                  <a:outerShdw blurRad="50800" dist="50800" dir="5400000" algn="ctr" rotWithShape="0">
                    <a:schemeClr val="tx1"/>
                  </a:outerShdw>
                </a:effectLst>
                <a:latin typeface="Times New Roman" pitchFamily="18" charset="0"/>
              </a:rPr>
              <a:t>, all wearing sackcloth, to the </a:t>
            </a:r>
            <a:r>
              <a:rPr lang="en-US" sz="3200" i="1" dirty="0">
                <a:solidFill>
                  <a:srgbClr val="FFFF66"/>
                </a:solidFill>
                <a:effectLst>
                  <a:outerShdw blurRad="50800" dist="50800" dir="5400000" algn="ctr" rotWithShape="0">
                    <a:schemeClr val="tx1"/>
                  </a:outerShdw>
                </a:effectLst>
                <a:latin typeface="Times New Roman" pitchFamily="18" charset="0"/>
              </a:rPr>
              <a:t>prophet</a:t>
            </a:r>
            <a:r>
              <a:rPr lang="en-US" sz="3200" i="1" dirty="0">
                <a:solidFill>
                  <a:srgbClr val="FFFFFF"/>
                </a:solidFill>
                <a:effectLst>
                  <a:outerShdw blurRad="50800" dist="50800" dir="5400000" algn="ctr" rotWithShape="0">
                    <a:schemeClr val="tx1"/>
                  </a:outerShdw>
                </a:effectLst>
                <a:latin typeface="Times New Roman" pitchFamily="18" charset="0"/>
              </a:rPr>
              <a:t> Isaiah. </a:t>
            </a:r>
          </a:p>
        </p:txBody>
      </p:sp>
      <p:sp>
        <p:nvSpPr>
          <p:cNvPr id="35845" name="Text Box 5"/>
          <p:cNvSpPr txBox="1">
            <a:spLocks noChangeArrowheads="1"/>
          </p:cNvSpPr>
          <p:nvPr/>
        </p:nvSpPr>
        <p:spPr bwMode="auto">
          <a:xfrm>
            <a:off x="609600" y="4648200"/>
            <a:ext cx="8083550" cy="1969770"/>
          </a:xfrm>
          <a:prstGeom prst="rect">
            <a:avLst/>
          </a:prstGeom>
          <a:noFill/>
          <a:ln w="9525">
            <a:noFill/>
            <a:miter lim="800000"/>
            <a:headEnd/>
            <a:tailEnd/>
          </a:ln>
          <a:effectLst/>
        </p:spPr>
        <p:txBody>
          <a:bodyPr lIns="0" tIns="0" rIns="0" bIns="0">
            <a:spAutoFit/>
          </a:bodyPr>
          <a:lstStyle/>
          <a:p>
            <a:pPr defTabSz="381000"/>
            <a:r>
              <a:rPr lang="en-US" sz="3200" i="1" dirty="0">
                <a:solidFill>
                  <a:srgbClr val="FFFFFF"/>
                </a:solidFill>
                <a:effectLst>
                  <a:outerShdw blurRad="50800" dist="50800" dir="5400000" algn="ctr" rotWithShape="0">
                    <a:schemeClr val="tx1"/>
                  </a:outerShdw>
                </a:effectLst>
                <a:latin typeface="Times New Roman" pitchFamily="18" charset="0"/>
              </a:rPr>
              <a:t>Isaiah 37:20</a:t>
            </a: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20 Now, </a:t>
            </a:r>
            <a:r>
              <a:rPr lang="en-US" sz="3200" i="1" dirty="0">
                <a:solidFill>
                  <a:srgbClr val="FFFF66"/>
                </a:solidFill>
                <a:effectLst>
                  <a:outerShdw blurRad="50800" dist="50800" dir="5400000" algn="ctr" rotWithShape="0">
                    <a:schemeClr val="tx1"/>
                  </a:outerShdw>
                </a:effectLst>
                <a:latin typeface="Times New Roman" pitchFamily="18" charset="0"/>
              </a:rPr>
              <a:t>O L</a:t>
            </a:r>
            <a:r>
              <a:rPr lang="en-US" sz="2400" i="1" dirty="0">
                <a:solidFill>
                  <a:srgbClr val="FFFF66"/>
                </a:solidFill>
                <a:effectLst>
                  <a:outerShdw blurRad="50800" dist="50800" dir="5400000" algn="ctr" rotWithShape="0">
                    <a:schemeClr val="tx1"/>
                  </a:outerShdw>
                </a:effectLst>
                <a:latin typeface="Times New Roman" pitchFamily="18" charset="0"/>
              </a:rPr>
              <a:t>ORD</a:t>
            </a:r>
            <a:r>
              <a:rPr lang="en-US" sz="3200" i="1" dirty="0">
                <a:solidFill>
                  <a:srgbClr val="FFFF66"/>
                </a:solidFill>
                <a:effectLst>
                  <a:outerShdw blurRad="50800" dist="50800" dir="5400000" algn="ctr" rotWithShape="0">
                    <a:schemeClr val="tx1"/>
                  </a:outerShdw>
                </a:effectLst>
                <a:latin typeface="Times New Roman" pitchFamily="18" charset="0"/>
              </a:rPr>
              <a:t> our God, deliver us</a:t>
            </a:r>
            <a:r>
              <a:rPr lang="en-US" sz="3200" i="1" dirty="0">
                <a:solidFill>
                  <a:srgbClr val="FFFFFF"/>
                </a:solidFill>
                <a:effectLst>
                  <a:outerShdw blurRad="50800" dist="50800" dir="5400000" algn="ctr" rotWithShape="0">
                    <a:schemeClr val="tx1"/>
                  </a:outerShdw>
                </a:effectLst>
                <a:latin typeface="Times New Roman" pitchFamily="18" charset="0"/>
              </a:rPr>
              <a:t> from his hand, so that all kingdoms on earth may know that you </a:t>
            </a:r>
            <a:r>
              <a:rPr lang="en-US" sz="3200" i="1" dirty="0">
                <a:solidFill>
                  <a:srgbClr val="FFFF66"/>
                </a:solidFill>
                <a:effectLst>
                  <a:outerShdw blurRad="50800" dist="50800" dir="5400000" algn="ctr" rotWithShape="0">
                    <a:schemeClr val="tx1"/>
                  </a:outerShdw>
                </a:effectLst>
                <a:latin typeface="Times New Roman" pitchFamily="18" charset="0"/>
              </a:rPr>
              <a:t>alone, O L</a:t>
            </a:r>
            <a:r>
              <a:rPr lang="en-US" sz="2400" i="1" dirty="0">
                <a:solidFill>
                  <a:srgbClr val="FFFF66"/>
                </a:solidFill>
                <a:effectLst>
                  <a:outerShdw blurRad="50800" dist="50800" dir="5400000" algn="ctr" rotWithShape="0">
                    <a:schemeClr val="tx1"/>
                  </a:outerShdw>
                </a:effectLst>
                <a:latin typeface="Times New Roman" pitchFamily="18" charset="0"/>
              </a:rPr>
              <a:t>ORD</a:t>
            </a:r>
            <a:r>
              <a:rPr lang="en-US" sz="3200" i="1" dirty="0">
                <a:solidFill>
                  <a:srgbClr val="FFFF66"/>
                </a:solidFill>
                <a:effectLst>
                  <a:outerShdw blurRad="50800" dist="50800" dir="5400000" algn="ctr" rotWithShape="0">
                    <a:schemeClr val="tx1"/>
                  </a:outerShdw>
                </a:effectLst>
                <a:latin typeface="Times New Roman" pitchFamily="18" charset="0"/>
              </a:rPr>
              <a:t>, are God</a:t>
            </a:r>
            <a:r>
              <a:rPr lang="en-US" sz="3200" i="1" dirty="0" smtClean="0">
                <a:solidFill>
                  <a:srgbClr val="FFFFFF"/>
                </a:solidFill>
                <a:effectLst>
                  <a:outerShdw blurRad="50800" dist="50800" dir="5400000" algn="ctr" rotWithShape="0">
                    <a:schemeClr val="tx1"/>
                  </a:outerShdw>
                </a:effectLst>
                <a:latin typeface="Times New Roman" pitchFamily="18" charset="0"/>
              </a:rPr>
              <a:t>.</a:t>
            </a:r>
            <a:r>
              <a:rPr lang="en-US" sz="3200" i="1" dirty="0" smtClean="0">
                <a:solidFill>
                  <a:srgbClr val="FFFFFF"/>
                </a:solidFill>
                <a:effectLst>
                  <a:outerShdw blurRad="50800" dist="50800" dir="5400000" algn="ctr" rotWithShape="0">
                    <a:schemeClr val="tx1"/>
                  </a:outerShdw>
                </a:effectLst>
                <a:latin typeface="WP TypographicSymbols" pitchFamily="2" charset="0"/>
              </a:rPr>
              <a:t>"</a:t>
            </a:r>
            <a:r>
              <a:rPr lang="en-US" sz="3200" i="1" dirty="0" smtClean="0">
                <a:solidFill>
                  <a:srgbClr val="FFFFFF"/>
                </a:solidFill>
                <a:effectLst>
                  <a:outerShdw blurRad="50800" dist="50800" dir="5400000" algn="ctr" rotWithShape="0">
                    <a:schemeClr val="tx1"/>
                  </a:outerShdw>
                </a:effectLst>
                <a:latin typeface="Times New Roman" pitchFamily="18" charset="0"/>
              </a:rPr>
              <a:t> </a:t>
            </a:r>
            <a:endParaRPr lang="en-US" sz="3200" i="1" dirty="0">
              <a:solidFill>
                <a:srgbClr val="FFFFFF"/>
              </a:solidFill>
              <a:effectLst>
                <a:outerShdw blurRad="50800" dist="50800" dir="5400000" algn="ctr" rotWithShape="0">
                  <a:schemeClr val="tx1"/>
                </a:outerShdw>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57200" y="685800"/>
            <a:ext cx="8107363" cy="3939540"/>
          </a:xfrm>
          <a:prstGeom prst="rect">
            <a:avLst/>
          </a:prstGeom>
          <a:noFill/>
          <a:ln w="9525">
            <a:noFill/>
            <a:miter lim="800000"/>
            <a:headEnd/>
            <a:tailEnd/>
          </a:ln>
          <a:effectLst/>
        </p:spPr>
        <p:txBody>
          <a:bodyPr lIns="0" tIns="0" rIns="0" bIns="0">
            <a:spAutoFit/>
          </a:bodyPr>
          <a:lstStyle/>
          <a:p>
            <a:pPr defTabSz="381000"/>
            <a:r>
              <a:rPr lang="en-US" sz="3200" i="1" dirty="0">
                <a:solidFill>
                  <a:srgbClr val="FFFFFF"/>
                </a:solidFill>
                <a:effectLst>
                  <a:outerShdw blurRad="50800" dist="50800" dir="5400000" algn="ctr" rotWithShape="0">
                    <a:schemeClr val="tx1"/>
                  </a:outerShdw>
                </a:effectLst>
                <a:latin typeface="Times New Roman" pitchFamily="18" charset="0"/>
              </a:rPr>
              <a:t>Isaiah 37:36-37</a:t>
            </a: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36 Then the angel of the L</a:t>
            </a:r>
            <a:r>
              <a:rPr lang="en-US" sz="2400" i="1" dirty="0">
                <a:solidFill>
                  <a:srgbClr val="FFFFFF"/>
                </a:solidFill>
                <a:effectLst>
                  <a:outerShdw blurRad="50800" dist="50800" dir="5400000" algn="ctr" rotWithShape="0">
                    <a:schemeClr val="tx1"/>
                  </a:outerShdw>
                </a:effectLst>
                <a:latin typeface="Times New Roman" pitchFamily="18" charset="0"/>
              </a:rPr>
              <a:t>ORD</a:t>
            </a:r>
            <a:r>
              <a:rPr lang="en-US" sz="3200" i="1" dirty="0">
                <a:solidFill>
                  <a:srgbClr val="FFFFFF"/>
                </a:solidFill>
                <a:effectLst>
                  <a:outerShdw blurRad="50800" dist="50800" dir="5400000" algn="ctr" rotWithShape="0">
                    <a:schemeClr val="tx1"/>
                  </a:outerShdw>
                </a:effectLst>
                <a:latin typeface="Times New Roman" pitchFamily="18" charset="0"/>
              </a:rPr>
              <a:t> went forth, and smote in the camp of the Assyrians a hundred and fourscore and five thousand: and when they arose early in the morning, behold, they were </a:t>
            </a:r>
            <a:r>
              <a:rPr lang="en-US" sz="3200" i="1" dirty="0">
                <a:solidFill>
                  <a:srgbClr val="FFFF66"/>
                </a:solidFill>
                <a:effectLst>
                  <a:outerShdw blurRad="50800" dist="50800" dir="5400000" algn="ctr" rotWithShape="0">
                    <a:schemeClr val="tx1"/>
                  </a:outerShdw>
                </a:effectLst>
                <a:latin typeface="Times New Roman" pitchFamily="18" charset="0"/>
              </a:rPr>
              <a:t>all dead corpses</a:t>
            </a:r>
            <a:r>
              <a:rPr lang="en-US" sz="3200" i="1" dirty="0">
                <a:solidFill>
                  <a:srgbClr val="FFFFFF"/>
                </a:solidFill>
                <a:effectLst>
                  <a:outerShdw blurRad="50800" dist="50800" dir="5400000" algn="ctr" rotWithShape="0">
                    <a:schemeClr val="tx1"/>
                  </a:outerShdw>
                </a:effectLst>
                <a:latin typeface="Times New Roman" pitchFamily="18" charset="0"/>
              </a:rPr>
              <a:t>. 37 So Sennacherib king of Assyria departed, and went and returned, and dwelt at Nineveh.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228600" y="228600"/>
            <a:ext cx="8513763" cy="2954655"/>
          </a:xfrm>
          <a:prstGeom prst="rect">
            <a:avLst/>
          </a:prstGeom>
          <a:noFill/>
          <a:ln w="9525">
            <a:noFill/>
            <a:miter lim="800000"/>
            <a:headEnd/>
            <a:tailEnd/>
          </a:ln>
          <a:effectLst/>
        </p:spPr>
        <p:txBody>
          <a:bodyPr lIns="0" tIns="0" rIns="0" bIns="0">
            <a:spAutoFit/>
          </a:bodyPr>
          <a:lstStyle/>
          <a:p>
            <a:pPr defTabSz="381000"/>
            <a:r>
              <a:rPr lang="en-US" sz="3200" i="1" dirty="0">
                <a:solidFill>
                  <a:srgbClr val="FFFFFF"/>
                </a:solidFill>
                <a:effectLst>
                  <a:outerShdw blurRad="50800" dist="50800" dir="5400000" algn="ctr" rotWithShape="0">
                    <a:schemeClr val="tx1"/>
                  </a:outerShdw>
                </a:effectLst>
                <a:latin typeface="Times New Roman" pitchFamily="18" charset="0"/>
              </a:rPr>
              <a:t>Isaiah 37:38</a:t>
            </a: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38 One day, while he was worshiping in the temple of his god </a:t>
            </a:r>
            <a:r>
              <a:rPr lang="en-US" sz="3200" i="1" dirty="0" err="1">
                <a:solidFill>
                  <a:srgbClr val="FFFFFF"/>
                </a:solidFill>
                <a:effectLst>
                  <a:outerShdw blurRad="50800" dist="50800" dir="5400000" algn="ctr" rotWithShape="0">
                    <a:schemeClr val="tx1"/>
                  </a:outerShdw>
                </a:effectLst>
                <a:latin typeface="Times New Roman" pitchFamily="18" charset="0"/>
              </a:rPr>
              <a:t>Nisroch</a:t>
            </a:r>
            <a:r>
              <a:rPr lang="en-US" sz="3200" i="1" dirty="0">
                <a:solidFill>
                  <a:srgbClr val="FFFFFF"/>
                </a:solidFill>
                <a:effectLst>
                  <a:outerShdw blurRad="50800" dist="50800" dir="5400000" algn="ctr" rotWithShape="0">
                    <a:schemeClr val="tx1"/>
                  </a:outerShdw>
                </a:effectLst>
                <a:latin typeface="Times New Roman" pitchFamily="18" charset="0"/>
              </a:rPr>
              <a:t>, his </a:t>
            </a:r>
            <a:r>
              <a:rPr lang="en-US" sz="3200" i="1" dirty="0">
                <a:solidFill>
                  <a:srgbClr val="FFFF66"/>
                </a:solidFill>
                <a:effectLst>
                  <a:outerShdw blurRad="50800" dist="50800" dir="5400000" algn="ctr" rotWithShape="0">
                    <a:schemeClr val="tx1"/>
                  </a:outerShdw>
                </a:effectLst>
                <a:latin typeface="Times New Roman" pitchFamily="18" charset="0"/>
              </a:rPr>
              <a:t>sons</a:t>
            </a:r>
            <a:r>
              <a:rPr lang="en-US" sz="3200" i="1" dirty="0">
                <a:solidFill>
                  <a:srgbClr val="FFFFFF"/>
                </a:solidFill>
                <a:effectLst>
                  <a:outerShdw blurRad="50800" dist="50800" dir="5400000" algn="ctr" rotWithShape="0">
                    <a:schemeClr val="tx1"/>
                  </a:outerShdw>
                </a:effectLst>
                <a:latin typeface="Times New Roman" pitchFamily="18" charset="0"/>
              </a:rPr>
              <a:t> </a:t>
            </a:r>
            <a:r>
              <a:rPr lang="en-US" sz="3200" i="1" dirty="0" err="1">
                <a:solidFill>
                  <a:srgbClr val="FFFFFF"/>
                </a:solidFill>
                <a:effectLst>
                  <a:outerShdw blurRad="50800" dist="50800" dir="5400000" algn="ctr" rotWithShape="0">
                    <a:schemeClr val="tx1"/>
                  </a:outerShdw>
                </a:effectLst>
                <a:latin typeface="Times New Roman" pitchFamily="18" charset="0"/>
              </a:rPr>
              <a:t>Adrammelech</a:t>
            </a:r>
            <a:r>
              <a:rPr lang="en-US" sz="3200" i="1" dirty="0">
                <a:solidFill>
                  <a:srgbClr val="FFFFFF"/>
                </a:solidFill>
                <a:effectLst>
                  <a:outerShdw blurRad="50800" dist="50800" dir="5400000" algn="ctr" rotWithShape="0">
                    <a:schemeClr val="tx1"/>
                  </a:outerShdw>
                </a:effectLst>
                <a:latin typeface="Times New Roman" pitchFamily="18" charset="0"/>
              </a:rPr>
              <a:t> and </a:t>
            </a:r>
            <a:r>
              <a:rPr lang="en-US" sz="3200" i="1" dirty="0" err="1">
                <a:solidFill>
                  <a:srgbClr val="FFFFFF"/>
                </a:solidFill>
                <a:effectLst>
                  <a:outerShdw blurRad="50800" dist="50800" dir="5400000" algn="ctr" rotWithShape="0">
                    <a:schemeClr val="tx1"/>
                  </a:outerShdw>
                </a:effectLst>
                <a:latin typeface="Times New Roman" pitchFamily="18" charset="0"/>
              </a:rPr>
              <a:t>Sharezer</a:t>
            </a:r>
            <a:r>
              <a:rPr lang="en-US" sz="3200" i="1" dirty="0">
                <a:solidFill>
                  <a:srgbClr val="FFFFFF"/>
                </a:solidFill>
                <a:effectLst>
                  <a:outerShdw blurRad="50800" dist="50800" dir="5400000" algn="ctr" rotWithShape="0">
                    <a:schemeClr val="tx1"/>
                  </a:outerShdw>
                </a:effectLst>
                <a:latin typeface="Times New Roman" pitchFamily="18" charset="0"/>
              </a:rPr>
              <a:t> </a:t>
            </a:r>
            <a:r>
              <a:rPr lang="en-US" sz="3200" i="1" dirty="0">
                <a:solidFill>
                  <a:srgbClr val="FFFF66"/>
                </a:solidFill>
                <a:effectLst>
                  <a:outerShdw blurRad="50800" dist="50800" dir="5400000" algn="ctr" rotWithShape="0">
                    <a:schemeClr val="tx1"/>
                  </a:outerShdw>
                </a:effectLst>
                <a:latin typeface="Times New Roman" pitchFamily="18" charset="0"/>
              </a:rPr>
              <a:t>cut him down</a:t>
            </a:r>
            <a:r>
              <a:rPr lang="en-US" sz="3200" i="1" dirty="0">
                <a:solidFill>
                  <a:srgbClr val="FFFFFF"/>
                </a:solidFill>
                <a:effectLst>
                  <a:outerShdw blurRad="50800" dist="50800" dir="5400000" algn="ctr" rotWithShape="0">
                    <a:schemeClr val="tx1"/>
                  </a:outerShdw>
                </a:effectLst>
                <a:latin typeface="Times New Roman" pitchFamily="18" charset="0"/>
              </a:rPr>
              <a:t> with the sword, and they </a:t>
            </a:r>
            <a:r>
              <a:rPr lang="en-US" sz="3200" i="1" dirty="0">
                <a:solidFill>
                  <a:srgbClr val="FFFF66"/>
                </a:solidFill>
                <a:effectLst>
                  <a:outerShdw blurRad="50800" dist="50800" dir="5400000" algn="ctr" rotWithShape="0">
                    <a:schemeClr val="tx1"/>
                  </a:outerShdw>
                </a:effectLst>
                <a:latin typeface="Times New Roman" pitchFamily="18" charset="0"/>
              </a:rPr>
              <a:t>escaped</a:t>
            </a:r>
            <a:r>
              <a:rPr lang="en-US" sz="3200" i="1" dirty="0">
                <a:solidFill>
                  <a:srgbClr val="FFFFFF"/>
                </a:solidFill>
                <a:effectLst>
                  <a:outerShdw blurRad="50800" dist="50800" dir="5400000" algn="ctr" rotWithShape="0">
                    <a:schemeClr val="tx1"/>
                  </a:outerShdw>
                </a:effectLst>
                <a:latin typeface="Times New Roman" pitchFamily="18" charset="0"/>
              </a:rPr>
              <a:t> to the land of Ararat. And Esarhaddon his son succeeded him as king.  </a:t>
            </a:r>
          </a:p>
        </p:txBody>
      </p:sp>
      <p:sp>
        <p:nvSpPr>
          <p:cNvPr id="37893" name="Text Box 5"/>
          <p:cNvSpPr txBox="1">
            <a:spLocks noChangeArrowheads="1"/>
          </p:cNvSpPr>
          <p:nvPr/>
        </p:nvSpPr>
        <p:spPr bwMode="auto">
          <a:xfrm>
            <a:off x="3581400" y="4160838"/>
            <a:ext cx="2417763" cy="487362"/>
          </a:xfrm>
          <a:prstGeom prst="rect">
            <a:avLst/>
          </a:prstGeom>
          <a:noFill/>
          <a:ln w="9525">
            <a:noFill/>
            <a:miter lim="800000"/>
            <a:headEnd/>
            <a:tailEnd/>
          </a:ln>
          <a:effectLst>
            <a:outerShdw dist="35921" dir="2700000" algn="ctr" rotWithShape="0">
              <a:schemeClr val="tx1"/>
            </a:outerShdw>
          </a:effectLst>
        </p:spPr>
        <p:txBody>
          <a:bodyPr lIns="0" tIns="0" rIns="0" bIns="0">
            <a:spAutoFit/>
          </a:bodyPr>
          <a:lstStyle/>
          <a:p>
            <a:pPr defTabSz="381000"/>
            <a:r>
              <a:rPr lang="en-US" sz="3200" b="1" i="1">
                <a:solidFill>
                  <a:srgbClr val="FFFFFF"/>
                </a:solidFill>
                <a:latin typeface="Times New Roman" pitchFamily="18" charset="0"/>
              </a:rPr>
              <a:t>Temple</a:t>
            </a:r>
          </a:p>
        </p:txBody>
      </p:sp>
      <p:sp>
        <p:nvSpPr>
          <p:cNvPr id="37895" name="Oval 7"/>
          <p:cNvSpPr>
            <a:spLocks noChangeArrowheads="1"/>
          </p:cNvSpPr>
          <p:nvPr/>
        </p:nvSpPr>
        <p:spPr bwMode="auto">
          <a:xfrm>
            <a:off x="3338513" y="3581400"/>
            <a:ext cx="1682750" cy="1682750"/>
          </a:xfrm>
          <a:prstGeom prst="ellipse">
            <a:avLst/>
          </a:prstGeom>
          <a:noFill/>
          <a:ln w="57150">
            <a:solidFill>
              <a:srgbClr val="FDE89B"/>
            </a:solidFill>
            <a:round/>
            <a:headEnd/>
            <a:tailEnd/>
          </a:ln>
          <a:effectLst>
            <a:outerShdw dist="35921" dir="2700000" algn="ctr" rotWithShape="0">
              <a:schemeClr val="tx1"/>
            </a:outerShdw>
          </a:effectLst>
        </p:spPr>
        <p:txBody>
          <a:bodyPr/>
          <a:lstStyle/>
          <a:p>
            <a:endParaRPr lang="en-US"/>
          </a:p>
        </p:txBody>
      </p:sp>
      <p:sp>
        <p:nvSpPr>
          <p:cNvPr id="37897" name="Oval 9"/>
          <p:cNvSpPr>
            <a:spLocks noChangeArrowheads="1"/>
          </p:cNvSpPr>
          <p:nvPr/>
        </p:nvSpPr>
        <p:spPr bwMode="auto">
          <a:xfrm>
            <a:off x="3001963" y="3294063"/>
            <a:ext cx="2308225" cy="2308225"/>
          </a:xfrm>
          <a:prstGeom prst="ellipse">
            <a:avLst/>
          </a:prstGeom>
          <a:noFill/>
          <a:ln w="57150">
            <a:solidFill>
              <a:srgbClr val="FDE89B"/>
            </a:solidFill>
            <a:round/>
            <a:headEnd/>
            <a:tailEnd/>
          </a:ln>
          <a:effectLst>
            <a:outerShdw dist="35921" dir="2700000" algn="ctr" rotWithShape="0">
              <a:schemeClr val="tx1"/>
            </a:outerShdw>
          </a:effectLst>
        </p:spPr>
        <p:txBody>
          <a:bodyPr/>
          <a:lstStyle/>
          <a:p>
            <a:endParaRPr lang="en-US"/>
          </a:p>
        </p:txBody>
      </p:sp>
      <p:sp>
        <p:nvSpPr>
          <p:cNvPr id="37899" name="Oval 11"/>
          <p:cNvSpPr>
            <a:spLocks noChangeArrowheads="1"/>
          </p:cNvSpPr>
          <p:nvPr/>
        </p:nvSpPr>
        <p:spPr bwMode="auto">
          <a:xfrm>
            <a:off x="2527300" y="2819400"/>
            <a:ext cx="3187700" cy="3198813"/>
          </a:xfrm>
          <a:prstGeom prst="ellipse">
            <a:avLst/>
          </a:prstGeom>
          <a:noFill/>
          <a:ln w="38100">
            <a:solidFill>
              <a:srgbClr val="FDE89B"/>
            </a:solidFill>
            <a:round/>
            <a:headEnd/>
            <a:tailEnd/>
          </a:ln>
          <a:effectLst>
            <a:outerShdw dist="35921" dir="2700000" algn="ctr" rotWithShape="0">
              <a:schemeClr val="tx1"/>
            </a:outerShdw>
          </a:effectLst>
        </p:spPr>
        <p:txBody>
          <a:bodyPr/>
          <a:lstStyle/>
          <a:p>
            <a:endParaRPr lang="en-US"/>
          </a:p>
        </p:txBody>
      </p:sp>
      <p:sp>
        <p:nvSpPr>
          <p:cNvPr id="37901" name="Oval 13"/>
          <p:cNvSpPr>
            <a:spLocks noChangeArrowheads="1"/>
          </p:cNvSpPr>
          <p:nvPr/>
        </p:nvSpPr>
        <p:spPr bwMode="auto">
          <a:xfrm>
            <a:off x="1930400" y="2208213"/>
            <a:ext cx="4429125" cy="4429125"/>
          </a:xfrm>
          <a:prstGeom prst="ellipse">
            <a:avLst/>
          </a:prstGeom>
          <a:noFill/>
          <a:ln w="28575">
            <a:solidFill>
              <a:srgbClr val="FDE89B"/>
            </a:solidFill>
            <a:round/>
            <a:headEnd/>
            <a:tailEnd/>
          </a:ln>
          <a:effectLst>
            <a:outerShdw dist="35921" dir="2700000" algn="ctr" rotWithShape="0">
              <a:schemeClr val="tx1"/>
            </a:outerShdw>
          </a:effectLst>
        </p:spPr>
        <p:txBody>
          <a:bodyPr/>
          <a:lstStyle/>
          <a:p>
            <a:endParaRPr lang="en-US"/>
          </a:p>
        </p:txBody>
      </p:sp>
      <p:sp>
        <p:nvSpPr>
          <p:cNvPr id="37903" name="Oval 15"/>
          <p:cNvSpPr>
            <a:spLocks noChangeArrowheads="1"/>
          </p:cNvSpPr>
          <p:nvPr/>
        </p:nvSpPr>
        <p:spPr bwMode="auto">
          <a:xfrm>
            <a:off x="842963" y="1120775"/>
            <a:ext cx="6604000" cy="6604000"/>
          </a:xfrm>
          <a:prstGeom prst="ellipse">
            <a:avLst/>
          </a:prstGeom>
          <a:noFill/>
          <a:ln w="19050">
            <a:solidFill>
              <a:srgbClr val="FDE89B"/>
            </a:solidFill>
            <a:round/>
            <a:headEnd/>
            <a:tailEnd/>
          </a:ln>
          <a:effectLst>
            <a:outerShdw dist="35921" dir="2700000" algn="ctr" rotWithShape="0">
              <a:schemeClr val="tx1"/>
            </a:outerShdw>
          </a:effectLst>
        </p:spPr>
        <p:txBody>
          <a:bodyPr/>
          <a:lstStyle/>
          <a:p>
            <a:endParaRPr lang="en-US"/>
          </a:p>
        </p:txBody>
      </p:sp>
      <p:sp>
        <p:nvSpPr>
          <p:cNvPr id="37905" name="Oval 17"/>
          <p:cNvSpPr>
            <a:spLocks noChangeArrowheads="1"/>
          </p:cNvSpPr>
          <p:nvPr/>
        </p:nvSpPr>
        <p:spPr bwMode="auto">
          <a:xfrm>
            <a:off x="-852488" y="-574675"/>
            <a:ext cx="9996488" cy="9996488"/>
          </a:xfrm>
          <a:prstGeom prst="ellipse">
            <a:avLst/>
          </a:prstGeom>
          <a:noFill/>
          <a:ln w="12700">
            <a:solidFill>
              <a:srgbClr val="FDE89B"/>
            </a:solidFill>
            <a:round/>
            <a:headEnd/>
            <a:tailEnd/>
          </a:ln>
          <a:effectLst>
            <a:outerShdw dist="35921" dir="2700000" algn="ctr" rotWithShape="0">
              <a:schemeClr val="tx1"/>
            </a:outerShdw>
          </a:effec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37895"/>
                                        </p:tgtEl>
                                        <p:attrNameLst>
                                          <p:attrName>style.visibility</p:attrName>
                                        </p:attrNameLst>
                                      </p:cBhvr>
                                      <p:to>
                                        <p:strVal val="visible"/>
                                      </p:to>
                                    </p:set>
                                    <p:anim calcmode="lin" valueType="num">
                                      <p:cBhvr>
                                        <p:cTn id="11" dur="500" fill="hold"/>
                                        <p:tgtEl>
                                          <p:spTgt spid="37895"/>
                                        </p:tgtEl>
                                        <p:attrNameLst>
                                          <p:attrName>ppt_w</p:attrName>
                                        </p:attrNameLst>
                                      </p:cBhvr>
                                      <p:tavLst>
                                        <p:tav tm="0">
                                          <p:val>
                                            <p:fltVal val="0"/>
                                          </p:val>
                                        </p:tav>
                                        <p:tav tm="100000">
                                          <p:val>
                                            <p:strVal val="#ppt_w"/>
                                          </p:val>
                                        </p:tav>
                                      </p:tavLst>
                                    </p:anim>
                                    <p:anim calcmode="lin" valueType="num">
                                      <p:cBhvr>
                                        <p:cTn id="12" dur="500" fill="hold"/>
                                        <p:tgtEl>
                                          <p:spTgt spid="37895"/>
                                        </p:tgtEl>
                                        <p:attrNameLst>
                                          <p:attrName>ppt_h</p:attrName>
                                        </p:attrNameLst>
                                      </p:cBhvr>
                                      <p:tavLst>
                                        <p:tav tm="0">
                                          <p:val>
                                            <p:fltVal val="0"/>
                                          </p:val>
                                        </p:tav>
                                        <p:tav tm="100000">
                                          <p:val>
                                            <p:strVal val="#ppt_h"/>
                                          </p:val>
                                        </p:tav>
                                      </p:tavLst>
                                    </p:anim>
                                    <p:anim calcmode="lin" valueType="num">
                                      <p:cBhvr>
                                        <p:cTn id="13" dur="500" fill="hold"/>
                                        <p:tgtEl>
                                          <p:spTgt spid="37895"/>
                                        </p:tgtEl>
                                        <p:attrNameLst>
                                          <p:attrName>style.rotation</p:attrName>
                                        </p:attrNameLst>
                                      </p:cBhvr>
                                      <p:tavLst>
                                        <p:tav tm="0">
                                          <p:val>
                                            <p:fltVal val="360"/>
                                          </p:val>
                                        </p:tav>
                                        <p:tav tm="100000">
                                          <p:val>
                                            <p:fltVal val="0"/>
                                          </p:val>
                                        </p:tav>
                                      </p:tavLst>
                                    </p:anim>
                                    <p:animEffect transition="in" filter="fade">
                                      <p:cBhvr>
                                        <p:cTn id="14" dur="500"/>
                                        <p:tgtEl>
                                          <p:spTgt spid="3789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7897"/>
                                        </p:tgtEl>
                                        <p:attrNameLst>
                                          <p:attrName>style.visibility</p:attrName>
                                        </p:attrNameLst>
                                      </p:cBhvr>
                                      <p:to>
                                        <p:strVal val="visible"/>
                                      </p:to>
                                    </p:set>
                                    <p:animEffect transition="in" filter="fade">
                                      <p:cBhvr>
                                        <p:cTn id="18" dur="500"/>
                                        <p:tgtEl>
                                          <p:spTgt spid="3789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899"/>
                                        </p:tgtEl>
                                        <p:attrNameLst>
                                          <p:attrName>style.visibility</p:attrName>
                                        </p:attrNameLst>
                                      </p:cBhvr>
                                      <p:to>
                                        <p:strVal val="visible"/>
                                      </p:to>
                                    </p:set>
                                    <p:animEffect transition="in" filter="fade">
                                      <p:cBhvr>
                                        <p:cTn id="21" dur="500"/>
                                        <p:tgtEl>
                                          <p:spTgt spid="3789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901"/>
                                        </p:tgtEl>
                                        <p:attrNameLst>
                                          <p:attrName>style.visibility</p:attrName>
                                        </p:attrNameLst>
                                      </p:cBhvr>
                                      <p:to>
                                        <p:strVal val="visible"/>
                                      </p:to>
                                    </p:set>
                                    <p:animEffect transition="in" filter="fade">
                                      <p:cBhvr>
                                        <p:cTn id="24" dur="500"/>
                                        <p:tgtEl>
                                          <p:spTgt spid="3790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903"/>
                                        </p:tgtEl>
                                        <p:attrNameLst>
                                          <p:attrName>style.visibility</p:attrName>
                                        </p:attrNameLst>
                                      </p:cBhvr>
                                      <p:to>
                                        <p:strVal val="visible"/>
                                      </p:to>
                                    </p:set>
                                    <p:animEffect transition="in" filter="fade">
                                      <p:cBhvr>
                                        <p:cTn id="27" dur="500"/>
                                        <p:tgtEl>
                                          <p:spTgt spid="3790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905"/>
                                        </p:tgtEl>
                                        <p:attrNameLst>
                                          <p:attrName>style.visibility</p:attrName>
                                        </p:attrNameLst>
                                      </p:cBhvr>
                                      <p:to>
                                        <p:strVal val="visible"/>
                                      </p:to>
                                    </p:set>
                                    <p:animEffect transition="in" filter="fade">
                                      <p:cBhvr>
                                        <p:cTn id="30" dur="500"/>
                                        <p:tgtEl>
                                          <p:spTgt spid="37905"/>
                                        </p:tgtEl>
                                      </p:cBhvr>
                                    </p:animEffect>
                                  </p:childTnLst>
                                </p:cTn>
                              </p:par>
                            </p:childTnLst>
                          </p:cTn>
                        </p:par>
                        <p:par>
                          <p:cTn id="31" fill="hold">
                            <p:stCondLst>
                              <p:cond delay="1000"/>
                            </p:stCondLst>
                            <p:childTnLst>
                              <p:par>
                                <p:cTn id="32" presetID="9" presetClass="emph" presetSubtype="0" grpId="1" nodeType="afterEffect">
                                  <p:stCondLst>
                                    <p:cond delay="0"/>
                                  </p:stCondLst>
                                  <p:childTnLst>
                                    <p:set>
                                      <p:cBhvr rctx="PPT">
                                        <p:cTn id="33" dur="indefinite"/>
                                        <p:tgtEl>
                                          <p:spTgt spid="37899"/>
                                        </p:tgtEl>
                                        <p:attrNameLst>
                                          <p:attrName>style.opacity</p:attrName>
                                        </p:attrNameLst>
                                      </p:cBhvr>
                                      <p:to>
                                        <p:strVal val="0.75"/>
                                      </p:to>
                                    </p:set>
                                    <p:animEffect filter="image" prLst="opacity: 0.75">
                                      <p:cBhvr rctx="IE">
                                        <p:cTn id="34" dur="indefinite"/>
                                        <p:tgtEl>
                                          <p:spTgt spid="37899"/>
                                        </p:tgtEl>
                                      </p:cBhvr>
                                    </p:animEffect>
                                  </p:childTnLst>
                                </p:cTn>
                              </p:par>
                              <p:par>
                                <p:cTn id="35" presetID="9" presetClass="emph" presetSubtype="0" grpId="1" nodeType="withEffect">
                                  <p:stCondLst>
                                    <p:cond delay="0"/>
                                  </p:stCondLst>
                                  <p:childTnLst>
                                    <p:set>
                                      <p:cBhvr rctx="PPT">
                                        <p:cTn id="36" dur="indefinite"/>
                                        <p:tgtEl>
                                          <p:spTgt spid="37901"/>
                                        </p:tgtEl>
                                        <p:attrNameLst>
                                          <p:attrName>style.opacity</p:attrName>
                                        </p:attrNameLst>
                                      </p:cBhvr>
                                      <p:to>
                                        <p:strVal val="0.75"/>
                                      </p:to>
                                    </p:set>
                                    <p:animEffect filter="image" prLst="opacity: 0.75">
                                      <p:cBhvr rctx="IE">
                                        <p:cTn id="37" dur="indefinite"/>
                                        <p:tgtEl>
                                          <p:spTgt spid="37901"/>
                                        </p:tgtEl>
                                      </p:cBhvr>
                                    </p:animEffect>
                                  </p:childTnLst>
                                </p:cTn>
                              </p:par>
                              <p:par>
                                <p:cTn id="38" presetID="9" presetClass="emph" presetSubtype="0" grpId="1" nodeType="withEffect">
                                  <p:stCondLst>
                                    <p:cond delay="0"/>
                                  </p:stCondLst>
                                  <p:childTnLst>
                                    <p:set>
                                      <p:cBhvr rctx="PPT">
                                        <p:cTn id="39" dur="indefinite"/>
                                        <p:tgtEl>
                                          <p:spTgt spid="37903"/>
                                        </p:tgtEl>
                                        <p:attrNameLst>
                                          <p:attrName>style.opacity</p:attrName>
                                        </p:attrNameLst>
                                      </p:cBhvr>
                                      <p:to>
                                        <p:strVal val="0.5"/>
                                      </p:to>
                                    </p:set>
                                    <p:animEffect filter="image" prLst="opacity: 0.5">
                                      <p:cBhvr rctx="IE">
                                        <p:cTn id="40" dur="indefinite"/>
                                        <p:tgtEl>
                                          <p:spTgt spid="37903"/>
                                        </p:tgtEl>
                                      </p:cBhvr>
                                    </p:animEffect>
                                  </p:childTnLst>
                                </p:cTn>
                              </p:par>
                              <p:par>
                                <p:cTn id="41" presetID="9" presetClass="emph" presetSubtype="0" grpId="1" nodeType="withEffect">
                                  <p:stCondLst>
                                    <p:cond delay="0"/>
                                  </p:stCondLst>
                                  <p:childTnLst>
                                    <p:set>
                                      <p:cBhvr rctx="PPT">
                                        <p:cTn id="42" dur="indefinite"/>
                                        <p:tgtEl>
                                          <p:spTgt spid="37905"/>
                                        </p:tgtEl>
                                        <p:attrNameLst>
                                          <p:attrName>style.opacity</p:attrName>
                                        </p:attrNameLst>
                                      </p:cBhvr>
                                      <p:to>
                                        <p:strVal val="0.25"/>
                                      </p:to>
                                    </p:set>
                                    <p:animEffect filter="image" prLst="opacity: 0.25">
                                      <p:cBhvr rctx="IE">
                                        <p:cTn id="43" dur="indefinite"/>
                                        <p:tgtEl>
                                          <p:spTgt spid="37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5" grpId="0" animBg="1"/>
      <p:bldP spid="37897" grpId="0" animBg="1"/>
      <p:bldP spid="37899" grpId="0" animBg="1"/>
      <p:bldP spid="37899" grpId="1" animBg="1"/>
      <p:bldP spid="37901" grpId="0" animBg="1"/>
      <p:bldP spid="37901" grpId="1" animBg="1"/>
      <p:bldP spid="37903" grpId="0" animBg="1"/>
      <p:bldP spid="37903" grpId="1" animBg="1"/>
      <p:bldP spid="37905" grpId="0" animBg="1"/>
      <p:bldP spid="3790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415925" y="466725"/>
            <a:ext cx="8347075" cy="2462213"/>
          </a:xfrm>
          <a:prstGeom prst="rect">
            <a:avLst/>
          </a:prstGeom>
          <a:noFill/>
          <a:ln w="9525">
            <a:noFill/>
            <a:miter lim="800000"/>
            <a:headEnd/>
            <a:tailEnd/>
          </a:ln>
          <a:effectLst/>
        </p:spPr>
        <p:txBody>
          <a:bodyPr lIns="0" tIns="0" rIns="0" bIns="0">
            <a:spAutoFit/>
          </a:bodyPr>
          <a:lstStyle/>
          <a:p>
            <a:pPr defTabSz="381000"/>
            <a:r>
              <a:rPr lang="en-US" sz="3200" i="1" dirty="0">
                <a:solidFill>
                  <a:srgbClr val="FFFFFF"/>
                </a:solidFill>
                <a:effectLst>
                  <a:outerShdw blurRad="50800" dist="50800" dir="5400000" algn="ctr" rotWithShape="0">
                    <a:schemeClr val="tx1"/>
                  </a:outerShdw>
                </a:effectLst>
                <a:latin typeface="Times New Roman" pitchFamily="18" charset="0"/>
              </a:rPr>
              <a:t>Isaiah 38:1</a:t>
            </a: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In those days was Hezekiah sick unto death. And Isaiah the prophet came and said unto him, Thus </a:t>
            </a:r>
            <a:r>
              <a:rPr lang="en-US" sz="3200" i="1" dirty="0" err="1">
                <a:solidFill>
                  <a:srgbClr val="FFFFFF"/>
                </a:solidFill>
                <a:effectLst>
                  <a:outerShdw blurRad="50800" dist="50800" dir="5400000" algn="ctr" rotWithShape="0">
                    <a:schemeClr val="tx1"/>
                  </a:outerShdw>
                </a:effectLst>
                <a:latin typeface="Times New Roman" pitchFamily="18" charset="0"/>
              </a:rPr>
              <a:t>saith</a:t>
            </a:r>
            <a:r>
              <a:rPr lang="en-US" sz="3200" i="1" dirty="0">
                <a:solidFill>
                  <a:srgbClr val="FFFFFF"/>
                </a:solidFill>
                <a:effectLst>
                  <a:outerShdw blurRad="50800" dist="50800" dir="5400000" algn="ctr" rotWithShape="0">
                    <a:schemeClr val="tx1"/>
                  </a:outerShdw>
                </a:effectLst>
                <a:latin typeface="Times New Roman" pitchFamily="18" charset="0"/>
              </a:rPr>
              <a:t> the L</a:t>
            </a:r>
            <a:r>
              <a:rPr lang="en-US" sz="2400" i="1" dirty="0">
                <a:solidFill>
                  <a:srgbClr val="FFFFFF"/>
                </a:solidFill>
                <a:effectLst>
                  <a:outerShdw blurRad="50800" dist="50800" dir="5400000" algn="ctr" rotWithShape="0">
                    <a:schemeClr val="tx1"/>
                  </a:outerShdw>
                </a:effectLst>
                <a:latin typeface="Times New Roman" pitchFamily="18" charset="0"/>
              </a:rPr>
              <a:t>ORD,</a:t>
            </a:r>
            <a:r>
              <a:rPr lang="en-US" sz="3200" i="1" dirty="0">
                <a:solidFill>
                  <a:srgbClr val="FFFFFF"/>
                </a:solidFill>
                <a:effectLst>
                  <a:outerShdw blurRad="50800" dist="50800" dir="5400000" algn="ctr" rotWithShape="0">
                    <a:schemeClr val="tx1"/>
                  </a:outerShdw>
                </a:effectLst>
                <a:latin typeface="Times New Roman" pitchFamily="18" charset="0"/>
              </a:rPr>
              <a:t> Set </a:t>
            </a:r>
            <a:r>
              <a:rPr lang="en-US" sz="3200" i="1" dirty="0" err="1">
                <a:solidFill>
                  <a:srgbClr val="FFFFFF"/>
                </a:solidFill>
                <a:effectLst>
                  <a:outerShdw blurRad="50800" dist="50800" dir="5400000" algn="ctr" rotWithShape="0">
                    <a:schemeClr val="tx1"/>
                  </a:outerShdw>
                </a:effectLst>
                <a:latin typeface="Times New Roman" pitchFamily="18" charset="0"/>
              </a:rPr>
              <a:t>thine</a:t>
            </a:r>
            <a:r>
              <a:rPr lang="en-US" sz="3200" i="1" dirty="0">
                <a:solidFill>
                  <a:srgbClr val="FFFFFF"/>
                </a:solidFill>
                <a:effectLst>
                  <a:outerShdw blurRad="50800" dist="50800" dir="5400000" algn="ctr" rotWithShape="0">
                    <a:schemeClr val="tx1"/>
                  </a:outerShdw>
                </a:effectLst>
                <a:latin typeface="Times New Roman" pitchFamily="18" charset="0"/>
              </a:rPr>
              <a:t> house in order: for thou </a:t>
            </a:r>
            <a:r>
              <a:rPr lang="en-US" sz="3200" i="1" dirty="0">
                <a:solidFill>
                  <a:srgbClr val="FFFF66"/>
                </a:solidFill>
                <a:effectLst>
                  <a:outerShdw blurRad="50800" dist="50800" dir="5400000" algn="ctr" rotWithShape="0">
                    <a:schemeClr val="tx1"/>
                  </a:outerShdw>
                </a:effectLst>
                <a:latin typeface="Times New Roman" pitchFamily="18" charset="0"/>
              </a:rPr>
              <a:t>shalt die</a:t>
            </a:r>
            <a:r>
              <a:rPr lang="en-US" sz="3200" i="1" dirty="0">
                <a:solidFill>
                  <a:srgbClr val="FFFFFF"/>
                </a:solidFill>
                <a:effectLst>
                  <a:outerShdw blurRad="50800" dist="50800" dir="5400000" algn="ctr" rotWithShape="0">
                    <a:schemeClr val="tx1"/>
                  </a:outerShdw>
                </a:effectLst>
                <a:latin typeface="Times New Roman" pitchFamily="18" charset="0"/>
              </a:rPr>
              <a:t>, and </a:t>
            </a:r>
            <a:r>
              <a:rPr lang="en-US" sz="3200" i="1" dirty="0">
                <a:solidFill>
                  <a:srgbClr val="FFFF66"/>
                </a:solidFill>
                <a:effectLst>
                  <a:outerShdw blurRad="50800" dist="50800" dir="5400000" algn="ctr" rotWithShape="0">
                    <a:schemeClr val="tx1"/>
                  </a:outerShdw>
                </a:effectLst>
                <a:latin typeface="Times New Roman" pitchFamily="18" charset="0"/>
              </a:rPr>
              <a:t>not live</a:t>
            </a:r>
            <a:r>
              <a:rPr lang="en-US" sz="3200" i="1" dirty="0">
                <a:solidFill>
                  <a:srgbClr val="FFFFFF"/>
                </a:solidFill>
                <a:effectLst>
                  <a:outerShdw blurRad="50800" dist="50800" dir="5400000" algn="ctr" rotWithShape="0">
                    <a:schemeClr val="tx1"/>
                  </a:outerShdw>
                </a:effectLst>
                <a:latin typeface="Times New Roman" pitchFamily="18" charset="0"/>
              </a:rPr>
              <a:t>.  </a:t>
            </a:r>
          </a:p>
        </p:txBody>
      </p:sp>
      <p:sp>
        <p:nvSpPr>
          <p:cNvPr id="38917" name="Text Box 5"/>
          <p:cNvSpPr txBox="1">
            <a:spLocks noChangeArrowheads="1"/>
          </p:cNvSpPr>
          <p:nvPr/>
        </p:nvSpPr>
        <p:spPr bwMode="auto">
          <a:xfrm>
            <a:off x="415925" y="3436938"/>
            <a:ext cx="8334375" cy="2462213"/>
          </a:xfrm>
          <a:prstGeom prst="rect">
            <a:avLst/>
          </a:prstGeom>
          <a:noFill/>
          <a:ln w="9525">
            <a:noFill/>
            <a:miter lim="800000"/>
            <a:headEnd/>
            <a:tailEnd/>
          </a:ln>
          <a:effectLst/>
        </p:spPr>
        <p:txBody>
          <a:bodyPr lIns="0" tIns="0" rIns="0" bIns="0">
            <a:spAutoFit/>
          </a:bodyPr>
          <a:lstStyle/>
          <a:p>
            <a:pPr defTabSz="381000"/>
            <a:r>
              <a:rPr lang="en-US" sz="3200" i="1" dirty="0">
                <a:solidFill>
                  <a:srgbClr val="FFFFFF"/>
                </a:solidFill>
                <a:effectLst>
                  <a:outerShdw blurRad="50800" dist="50800" dir="5400000" algn="ctr" rotWithShape="0">
                    <a:schemeClr val="tx1"/>
                  </a:outerShdw>
                </a:effectLst>
                <a:latin typeface="Times New Roman" pitchFamily="18" charset="0"/>
              </a:rPr>
              <a:t>Isaiah 38:4-5</a:t>
            </a: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4 Then the word of the L</a:t>
            </a:r>
            <a:r>
              <a:rPr lang="en-US" sz="2400" i="1" dirty="0">
                <a:solidFill>
                  <a:srgbClr val="FFFFFF"/>
                </a:solidFill>
                <a:effectLst>
                  <a:outerShdw blurRad="50800" dist="50800" dir="5400000" algn="ctr" rotWithShape="0">
                    <a:schemeClr val="tx1"/>
                  </a:outerShdw>
                </a:effectLst>
                <a:latin typeface="Times New Roman" pitchFamily="18" charset="0"/>
              </a:rPr>
              <a:t>ORD</a:t>
            </a:r>
            <a:r>
              <a:rPr lang="en-US" sz="3200" i="1" dirty="0">
                <a:solidFill>
                  <a:srgbClr val="FFFFFF"/>
                </a:solidFill>
                <a:effectLst>
                  <a:outerShdw blurRad="50800" dist="50800" dir="5400000" algn="ctr" rotWithShape="0">
                    <a:schemeClr val="tx1"/>
                  </a:outerShdw>
                </a:effectLst>
                <a:latin typeface="Times New Roman" pitchFamily="18" charset="0"/>
              </a:rPr>
              <a:t> came to Isaiah: 5 </a:t>
            </a:r>
            <a:r>
              <a:rPr lang="en-US" sz="3200" i="1" dirty="0" smtClean="0">
                <a:solidFill>
                  <a:srgbClr val="FFFFFF"/>
                </a:solidFill>
                <a:effectLst>
                  <a:outerShdw blurRad="50800" dist="50800" dir="5400000" algn="ctr" rotWithShape="0">
                    <a:schemeClr val="tx1"/>
                  </a:outerShdw>
                </a:effectLst>
                <a:latin typeface="WP TypographicSymbols" pitchFamily="2" charset="0"/>
              </a:rPr>
              <a:t>"</a:t>
            </a:r>
            <a:r>
              <a:rPr lang="en-US" sz="3200" i="1" dirty="0" smtClean="0">
                <a:solidFill>
                  <a:srgbClr val="FFFFFF"/>
                </a:solidFill>
                <a:effectLst>
                  <a:outerShdw blurRad="50800" dist="50800" dir="5400000" algn="ctr" rotWithShape="0">
                    <a:schemeClr val="tx1"/>
                  </a:outerShdw>
                </a:effectLst>
                <a:latin typeface="Times New Roman" pitchFamily="18" charset="0"/>
              </a:rPr>
              <a:t>This </a:t>
            </a:r>
            <a:r>
              <a:rPr lang="en-US" sz="3200" i="1" dirty="0">
                <a:solidFill>
                  <a:srgbClr val="FFFFFF"/>
                </a:solidFill>
                <a:effectLst>
                  <a:outerShdw blurRad="50800" dist="50800" dir="5400000" algn="ctr" rotWithShape="0">
                    <a:schemeClr val="tx1"/>
                  </a:outerShdw>
                </a:effectLst>
                <a:latin typeface="Times New Roman" pitchFamily="18" charset="0"/>
              </a:rPr>
              <a:t>is what the L</a:t>
            </a:r>
            <a:r>
              <a:rPr lang="en-US" sz="2400" i="1" dirty="0">
                <a:solidFill>
                  <a:srgbClr val="FFFFFF"/>
                </a:solidFill>
                <a:effectLst>
                  <a:outerShdw blurRad="50800" dist="50800" dir="5400000" algn="ctr" rotWithShape="0">
                    <a:schemeClr val="tx1"/>
                  </a:outerShdw>
                </a:effectLst>
                <a:latin typeface="Times New Roman" pitchFamily="18" charset="0"/>
              </a:rPr>
              <a:t>ORD</a:t>
            </a:r>
            <a:r>
              <a:rPr lang="en-US" sz="3200" i="1" dirty="0">
                <a:solidFill>
                  <a:srgbClr val="FFFFFF"/>
                </a:solidFill>
                <a:effectLst>
                  <a:outerShdw blurRad="50800" dist="50800" dir="5400000" algn="ctr" rotWithShape="0">
                    <a:schemeClr val="tx1"/>
                  </a:outerShdw>
                </a:effectLst>
                <a:latin typeface="Times New Roman" pitchFamily="18" charset="0"/>
              </a:rPr>
              <a:t>, the God of your father David, says: I have heard your </a:t>
            </a:r>
            <a:r>
              <a:rPr lang="en-US" sz="3200" i="1" dirty="0">
                <a:solidFill>
                  <a:srgbClr val="FFFF66"/>
                </a:solidFill>
                <a:effectLst>
                  <a:outerShdw blurRad="50800" dist="50800" dir="5400000" algn="ctr" rotWithShape="0">
                    <a:schemeClr val="tx1"/>
                  </a:outerShdw>
                </a:effectLst>
                <a:latin typeface="Times New Roman" pitchFamily="18" charset="0"/>
              </a:rPr>
              <a:t>prayer</a:t>
            </a:r>
            <a:r>
              <a:rPr lang="en-US" sz="3200" i="1" dirty="0">
                <a:solidFill>
                  <a:srgbClr val="FFFFFF"/>
                </a:solidFill>
                <a:effectLst>
                  <a:outerShdw blurRad="50800" dist="50800" dir="5400000" algn="ctr" rotWithShape="0">
                    <a:schemeClr val="tx1"/>
                  </a:outerShdw>
                </a:effectLst>
                <a:latin typeface="Times New Roman" pitchFamily="18" charset="0"/>
              </a:rPr>
              <a:t> and seen your tears; I will add </a:t>
            </a:r>
            <a:r>
              <a:rPr lang="en-US" sz="3200" i="1" dirty="0">
                <a:solidFill>
                  <a:srgbClr val="FFFF66"/>
                </a:solidFill>
                <a:effectLst>
                  <a:outerShdw blurRad="50800" dist="50800" dir="5400000" algn="ctr" rotWithShape="0">
                    <a:schemeClr val="tx1"/>
                  </a:outerShdw>
                </a:effectLst>
                <a:latin typeface="Times New Roman" pitchFamily="18" charset="0"/>
              </a:rPr>
              <a:t>fifteen years</a:t>
            </a:r>
            <a:r>
              <a:rPr lang="en-US" sz="3200" i="1" dirty="0">
                <a:solidFill>
                  <a:srgbClr val="FFFFFF"/>
                </a:solidFill>
                <a:effectLst>
                  <a:outerShdw blurRad="50800" dist="50800" dir="5400000" algn="ctr" rotWithShape="0">
                    <a:schemeClr val="tx1"/>
                  </a:outerShdw>
                </a:effectLst>
                <a:latin typeface="Times New Roman" pitchFamily="18" charset="0"/>
              </a:rPr>
              <a:t> to your life.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533400" y="457200"/>
            <a:ext cx="8177213" cy="2954655"/>
          </a:xfrm>
          <a:prstGeom prst="rect">
            <a:avLst/>
          </a:prstGeom>
          <a:noFill/>
          <a:ln w="9525">
            <a:noFill/>
            <a:miter lim="800000"/>
            <a:headEnd/>
            <a:tailEnd/>
          </a:ln>
        </p:spPr>
        <p:txBody>
          <a:bodyPr lIns="0" tIns="0" rIns="0" bIns="0">
            <a:spAutoFit/>
          </a:bodyPr>
          <a:lstStyle/>
          <a:p>
            <a:pPr defTabSz="381000"/>
            <a:r>
              <a:rPr lang="en-US" sz="3200" i="1" dirty="0">
                <a:solidFill>
                  <a:srgbClr val="FFFFFF"/>
                </a:solidFill>
                <a:effectLst>
                  <a:outerShdw blurRad="50800" dist="50800" dir="5400000" algn="ctr" rotWithShape="0">
                    <a:schemeClr val="tx1"/>
                  </a:outerShdw>
                </a:effectLst>
                <a:latin typeface="Times New Roman" pitchFamily="18" charset="0"/>
              </a:rPr>
              <a:t>Isaiah 38:7-8</a:t>
            </a:r>
          </a:p>
          <a:p>
            <a:pPr defTabSz="381000"/>
            <a:r>
              <a:rPr lang="en-US" sz="3200" i="1" dirty="0" smtClean="0">
                <a:solidFill>
                  <a:srgbClr val="FFFFFF"/>
                </a:solidFill>
                <a:effectLst>
                  <a:outerShdw blurRad="50800" dist="50800" dir="5400000" algn="ctr" rotWithShape="0">
                    <a:schemeClr val="tx1"/>
                  </a:outerShdw>
                </a:effectLst>
                <a:latin typeface="Times New Roman" pitchFamily="18" charset="0"/>
              </a:rPr>
              <a:t>7 “This </a:t>
            </a:r>
            <a:r>
              <a:rPr lang="en-US" sz="3200" i="1" dirty="0">
                <a:solidFill>
                  <a:srgbClr val="FFFFFF"/>
                </a:solidFill>
                <a:effectLst>
                  <a:outerShdw blurRad="50800" dist="50800" dir="5400000" algn="ctr" rotWithShape="0">
                    <a:schemeClr val="tx1"/>
                  </a:outerShdw>
                </a:effectLst>
                <a:latin typeface="Times New Roman" pitchFamily="18" charset="0"/>
              </a:rPr>
              <a:t>is the </a:t>
            </a:r>
            <a:r>
              <a:rPr lang="en-US" sz="3200" i="1" dirty="0" smtClean="0">
                <a:solidFill>
                  <a:srgbClr val="FFFFFF"/>
                </a:solidFill>
                <a:effectLst>
                  <a:outerShdw blurRad="50800" dist="50800" dir="5400000" algn="ctr" rotWithShape="0">
                    <a:schemeClr val="tx1"/>
                  </a:outerShdw>
                </a:effectLst>
                <a:latin typeface="Times New Roman" pitchFamily="18" charset="0"/>
              </a:rPr>
              <a:t>L</a:t>
            </a:r>
            <a:r>
              <a:rPr lang="en-US" sz="2400" i="1" dirty="0" smtClean="0">
                <a:solidFill>
                  <a:srgbClr val="FFFFFF"/>
                </a:solidFill>
                <a:effectLst>
                  <a:outerShdw blurRad="50800" dist="50800" dir="5400000" algn="ctr" rotWithShape="0">
                    <a:schemeClr val="tx1"/>
                  </a:outerShdw>
                </a:effectLst>
                <a:latin typeface="Times New Roman" pitchFamily="18" charset="0"/>
              </a:rPr>
              <a:t>ORD</a:t>
            </a:r>
            <a:r>
              <a:rPr lang="fr-FR" sz="3200" i="1" dirty="0" smtClean="0">
                <a:solidFill>
                  <a:srgbClr val="FFFFFF"/>
                </a:solidFill>
                <a:effectLst>
                  <a:outerShdw blurRad="50800" dist="50800" dir="5400000" algn="ctr" rotWithShape="0">
                    <a:schemeClr val="tx1"/>
                  </a:outerShdw>
                </a:effectLst>
                <a:latin typeface="WP TypographicSymbols" pitchFamily="2" charset="0"/>
              </a:rPr>
              <a:t>'</a:t>
            </a:r>
            <a:r>
              <a:rPr lang="en-US" sz="3200" i="1" dirty="0" smtClean="0">
                <a:solidFill>
                  <a:srgbClr val="FFFFFF"/>
                </a:solidFill>
                <a:effectLst>
                  <a:outerShdw blurRad="50800" dist="50800" dir="5400000" algn="ctr" rotWithShape="0">
                    <a:schemeClr val="tx1"/>
                  </a:outerShdw>
                </a:effectLst>
                <a:latin typeface="Times New Roman" pitchFamily="18" charset="0"/>
              </a:rPr>
              <a:t>s </a:t>
            </a:r>
            <a:r>
              <a:rPr lang="en-US" sz="3200" i="1" dirty="0">
                <a:solidFill>
                  <a:srgbClr val="FFFF66"/>
                </a:solidFill>
                <a:effectLst>
                  <a:outerShdw blurRad="50800" dist="50800" dir="5400000" algn="ctr" rotWithShape="0">
                    <a:schemeClr val="tx1"/>
                  </a:outerShdw>
                </a:effectLst>
                <a:latin typeface="Times New Roman" pitchFamily="18" charset="0"/>
              </a:rPr>
              <a:t>sign</a:t>
            </a:r>
            <a:r>
              <a:rPr lang="en-US" sz="3200" i="1" dirty="0">
                <a:solidFill>
                  <a:srgbClr val="FFFFFF"/>
                </a:solidFill>
                <a:effectLst>
                  <a:outerShdw blurRad="50800" dist="50800" dir="5400000" algn="ctr" rotWithShape="0">
                    <a:schemeClr val="tx1"/>
                  </a:outerShdw>
                </a:effectLst>
                <a:latin typeface="Times New Roman" pitchFamily="18" charset="0"/>
              </a:rPr>
              <a:t> to you that the L</a:t>
            </a:r>
            <a:r>
              <a:rPr lang="en-US" sz="2400" i="1" dirty="0">
                <a:solidFill>
                  <a:srgbClr val="FFFFFF"/>
                </a:solidFill>
                <a:effectLst>
                  <a:outerShdw blurRad="50800" dist="50800" dir="5400000" algn="ctr" rotWithShape="0">
                    <a:schemeClr val="tx1"/>
                  </a:outerShdw>
                </a:effectLst>
                <a:latin typeface="Times New Roman" pitchFamily="18" charset="0"/>
              </a:rPr>
              <a:t>ORD </a:t>
            </a:r>
            <a:r>
              <a:rPr lang="en-US" sz="3200" i="1" dirty="0">
                <a:solidFill>
                  <a:srgbClr val="FFFFFF"/>
                </a:solidFill>
                <a:effectLst>
                  <a:outerShdw blurRad="50800" dist="50800" dir="5400000" algn="ctr" rotWithShape="0">
                    <a:schemeClr val="tx1"/>
                  </a:outerShdw>
                </a:effectLst>
                <a:latin typeface="Times New Roman" pitchFamily="18" charset="0"/>
              </a:rPr>
              <a:t>will do what he has promised: 8 I will make the shadow cast by the sun go back the </a:t>
            </a:r>
            <a:r>
              <a:rPr lang="en-US" sz="3200" i="1" dirty="0">
                <a:solidFill>
                  <a:srgbClr val="FFFF66"/>
                </a:solidFill>
                <a:effectLst>
                  <a:outerShdw blurRad="50800" dist="50800" dir="5400000" algn="ctr" rotWithShape="0">
                    <a:schemeClr val="tx1"/>
                  </a:outerShdw>
                </a:effectLst>
                <a:latin typeface="Times New Roman" pitchFamily="18" charset="0"/>
              </a:rPr>
              <a:t>ten steps</a:t>
            </a:r>
            <a:r>
              <a:rPr lang="en-US" sz="3200" i="1" dirty="0">
                <a:solidFill>
                  <a:srgbClr val="FFFFFF"/>
                </a:solidFill>
                <a:effectLst>
                  <a:outerShdw blurRad="50800" dist="50800" dir="5400000" algn="ctr" rotWithShape="0">
                    <a:schemeClr val="tx1"/>
                  </a:outerShdw>
                </a:effectLst>
                <a:latin typeface="Times New Roman" pitchFamily="18" charset="0"/>
              </a:rPr>
              <a:t> it has gone down on the stairway of </a:t>
            </a:r>
            <a:r>
              <a:rPr lang="en-US" sz="3200" i="1" dirty="0" err="1">
                <a:solidFill>
                  <a:srgbClr val="FFFFFF"/>
                </a:solidFill>
                <a:effectLst>
                  <a:outerShdw blurRad="50800" dist="50800" dir="5400000" algn="ctr" rotWithShape="0">
                    <a:schemeClr val="tx1"/>
                  </a:outerShdw>
                </a:effectLst>
                <a:latin typeface="Times New Roman" pitchFamily="18" charset="0"/>
              </a:rPr>
              <a:t>Ahaz</a:t>
            </a:r>
            <a:r>
              <a:rPr lang="en-US" sz="3200" i="1" dirty="0" smtClean="0">
                <a:solidFill>
                  <a:srgbClr val="FFFFFF"/>
                </a:solidFill>
                <a:effectLst>
                  <a:outerShdw blurRad="50800" dist="50800" dir="5400000" algn="ctr" rotWithShape="0">
                    <a:schemeClr val="tx1"/>
                  </a:outerShdw>
                </a:effectLst>
                <a:latin typeface="Times New Roman" pitchFamily="18" charset="0"/>
              </a:rPr>
              <a:t>.</a:t>
            </a:r>
            <a:r>
              <a:rPr lang="fr-FR" sz="3200" i="1" dirty="0" smtClean="0">
                <a:solidFill>
                  <a:srgbClr val="FFFFFF"/>
                </a:solidFill>
                <a:effectLst>
                  <a:outerShdw blurRad="50800" dist="50800" dir="5400000" algn="ctr" rotWithShape="0">
                    <a:schemeClr val="tx1"/>
                  </a:outerShdw>
                </a:effectLst>
                <a:latin typeface="WP TypographicSymbols" pitchFamily="2" charset="0"/>
              </a:rPr>
              <a:t>'"</a:t>
            </a:r>
            <a:r>
              <a:rPr lang="en-US" sz="3200" i="1" dirty="0" smtClean="0">
                <a:solidFill>
                  <a:srgbClr val="FFFFFF"/>
                </a:solidFill>
                <a:effectLst>
                  <a:outerShdw blurRad="50800" dist="50800" dir="5400000" algn="ctr" rotWithShape="0">
                    <a:schemeClr val="tx1"/>
                  </a:outerShdw>
                </a:effectLst>
                <a:latin typeface="Times New Roman" pitchFamily="18" charset="0"/>
              </a:rPr>
              <a:t> </a:t>
            </a:r>
            <a:r>
              <a:rPr lang="en-US" sz="3200" i="1" dirty="0">
                <a:solidFill>
                  <a:srgbClr val="FFFFFF"/>
                </a:solidFill>
                <a:effectLst>
                  <a:outerShdw blurRad="50800" dist="50800" dir="5400000" algn="ctr" rotWithShape="0">
                    <a:schemeClr val="tx1"/>
                  </a:outerShdw>
                </a:effectLst>
                <a:latin typeface="Times New Roman" pitchFamily="18" charset="0"/>
              </a:rPr>
              <a:t>So the sunlight went back the ten steps it had gone down.  </a:t>
            </a:r>
          </a:p>
        </p:txBody>
      </p:sp>
      <p:pic>
        <p:nvPicPr>
          <p:cNvPr id="39940" name="Picture 4"/>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295400" y="0"/>
            <a:ext cx="6051550" cy="68373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304800" y="457200"/>
            <a:ext cx="8370888" cy="5601534"/>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39:1-4</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1 At that time </a:t>
            </a:r>
            <a:r>
              <a:rPr lang="en-US" sz="2800" i="1" dirty="0" err="1">
                <a:solidFill>
                  <a:srgbClr val="FFFFFF"/>
                </a:solidFill>
                <a:effectLst>
                  <a:outerShdw blurRad="50800" dist="50800" dir="5400000" algn="ctr" rotWithShape="0">
                    <a:schemeClr val="tx1"/>
                  </a:outerShdw>
                </a:effectLst>
                <a:latin typeface="Times New Roman" pitchFamily="18" charset="0"/>
              </a:rPr>
              <a:t>Merodach-Baladan</a:t>
            </a:r>
            <a:r>
              <a:rPr lang="en-US" sz="2800" i="1" dirty="0">
                <a:solidFill>
                  <a:srgbClr val="FFFFFF"/>
                </a:solidFill>
                <a:effectLst>
                  <a:outerShdw blurRad="50800" dist="50800" dir="5400000" algn="ctr" rotWithShape="0">
                    <a:schemeClr val="tx1"/>
                  </a:outerShdw>
                </a:effectLst>
                <a:latin typeface="Times New Roman" pitchFamily="18" charset="0"/>
              </a:rPr>
              <a:t> king of Babylon sent Hezekiah letters and a gift, because he had heard of his illness and recovery. 2 Hezekiah received the envoys gladly and showed them what was in his </a:t>
            </a:r>
            <a:r>
              <a:rPr lang="en-US" sz="2800" i="1" dirty="0" smtClean="0">
                <a:solidFill>
                  <a:srgbClr val="FFFFFF"/>
                </a:solidFill>
                <a:effectLst>
                  <a:outerShdw blurRad="50800" dist="50800" dir="5400000" algn="ctr" rotWithShape="0">
                    <a:schemeClr val="tx1"/>
                  </a:outerShdw>
                </a:effectLst>
                <a:latin typeface="Times New Roman" pitchFamily="18" charset="0"/>
              </a:rPr>
              <a:t>storehouses</a:t>
            </a:r>
            <a:r>
              <a:rPr lang="en-US" sz="2800" i="1" dirty="0" smtClean="0">
                <a:solidFill>
                  <a:srgbClr val="FFFFFF"/>
                </a:solidFill>
                <a:effectLst>
                  <a:outerShdw blurRad="50800" dist="50800" dir="5400000" algn="ctr" rotWithShape="0">
                    <a:schemeClr val="tx1"/>
                  </a:outerShdw>
                </a:effectLst>
                <a:latin typeface="WP TypographicSymbols" pitchFamily="2" charset="0"/>
              </a:rPr>
              <a:t>: </a:t>
            </a:r>
            <a:r>
              <a:rPr lang="en-US" sz="2800" i="1" dirty="0" smtClean="0">
                <a:solidFill>
                  <a:srgbClr val="FFFFFF"/>
                </a:solidFill>
                <a:effectLst>
                  <a:outerShdw blurRad="50800" dist="50800" dir="5400000" algn="ctr" rotWithShape="0">
                    <a:schemeClr val="tx1"/>
                  </a:outerShdw>
                </a:effectLst>
                <a:latin typeface="Times New Roman" pitchFamily="18" charset="0"/>
              </a:rPr>
              <a:t>the </a:t>
            </a:r>
            <a:r>
              <a:rPr lang="en-US" sz="2800" i="1" dirty="0">
                <a:solidFill>
                  <a:srgbClr val="FFFF66"/>
                </a:solidFill>
                <a:effectLst>
                  <a:outerShdw blurRad="50800" dist="50800" dir="5400000" algn="ctr" rotWithShape="0">
                    <a:schemeClr val="tx1"/>
                  </a:outerShdw>
                </a:effectLst>
                <a:latin typeface="Times New Roman" pitchFamily="18" charset="0"/>
              </a:rPr>
              <a:t>silver</a:t>
            </a:r>
            <a:r>
              <a:rPr lang="en-US" sz="2800" i="1" dirty="0">
                <a:solidFill>
                  <a:srgbClr val="FFFFFF"/>
                </a:solidFill>
                <a:effectLst>
                  <a:outerShdw blurRad="50800" dist="50800" dir="5400000" algn="ctr" rotWithShape="0">
                    <a:schemeClr val="tx1"/>
                  </a:outerShdw>
                </a:effectLst>
                <a:latin typeface="Times New Roman" pitchFamily="18" charset="0"/>
              </a:rPr>
              <a:t>, the </a:t>
            </a:r>
            <a:r>
              <a:rPr lang="en-US" sz="2800" i="1" dirty="0">
                <a:solidFill>
                  <a:srgbClr val="FFFF66"/>
                </a:solidFill>
                <a:effectLst>
                  <a:outerShdw blurRad="50800" dist="50800" dir="5400000" algn="ctr" rotWithShape="0">
                    <a:schemeClr val="tx1"/>
                  </a:outerShdw>
                </a:effectLst>
                <a:latin typeface="Times New Roman" pitchFamily="18" charset="0"/>
              </a:rPr>
              <a:t>gold</a:t>
            </a:r>
            <a:r>
              <a:rPr lang="en-US" sz="2800" i="1" dirty="0">
                <a:solidFill>
                  <a:srgbClr val="FFFFFF"/>
                </a:solidFill>
                <a:effectLst>
                  <a:outerShdw blurRad="50800" dist="50800" dir="5400000" algn="ctr" rotWithShape="0">
                    <a:schemeClr val="tx1"/>
                  </a:outerShdw>
                </a:effectLst>
                <a:latin typeface="Times New Roman" pitchFamily="18" charset="0"/>
              </a:rPr>
              <a:t>, the </a:t>
            </a:r>
            <a:r>
              <a:rPr lang="en-US" sz="2800" i="1" dirty="0">
                <a:solidFill>
                  <a:srgbClr val="FFFF66"/>
                </a:solidFill>
                <a:effectLst>
                  <a:outerShdw blurRad="50800" dist="50800" dir="5400000" algn="ctr" rotWithShape="0">
                    <a:schemeClr val="tx1"/>
                  </a:outerShdw>
                </a:effectLst>
                <a:latin typeface="Times New Roman" pitchFamily="18" charset="0"/>
              </a:rPr>
              <a:t>spices</a:t>
            </a:r>
            <a:r>
              <a:rPr lang="en-US" sz="2800" i="1" dirty="0">
                <a:solidFill>
                  <a:srgbClr val="FFFFFF"/>
                </a:solidFill>
                <a:effectLst>
                  <a:outerShdw blurRad="50800" dist="50800" dir="5400000" algn="ctr" rotWithShape="0">
                    <a:schemeClr val="tx1"/>
                  </a:outerShdw>
                </a:effectLst>
                <a:latin typeface="Times New Roman" pitchFamily="18" charset="0"/>
              </a:rPr>
              <a:t>, the </a:t>
            </a:r>
            <a:r>
              <a:rPr lang="en-US" sz="2800" i="1" dirty="0">
                <a:solidFill>
                  <a:srgbClr val="FFFF66"/>
                </a:solidFill>
                <a:effectLst>
                  <a:outerShdw blurRad="50800" dist="50800" dir="5400000" algn="ctr" rotWithShape="0">
                    <a:schemeClr val="tx1"/>
                  </a:outerShdw>
                </a:effectLst>
                <a:latin typeface="Times New Roman" pitchFamily="18" charset="0"/>
              </a:rPr>
              <a:t>fine oil</a:t>
            </a:r>
            <a:r>
              <a:rPr lang="en-US" sz="2800" i="1" dirty="0">
                <a:solidFill>
                  <a:srgbClr val="FFFFFF"/>
                </a:solidFill>
                <a:effectLst>
                  <a:outerShdw blurRad="50800" dist="50800" dir="5400000" algn="ctr" rotWithShape="0">
                    <a:schemeClr val="tx1"/>
                  </a:outerShdw>
                </a:effectLst>
                <a:latin typeface="Times New Roman" pitchFamily="18" charset="0"/>
              </a:rPr>
              <a:t>, his </a:t>
            </a:r>
            <a:r>
              <a:rPr lang="en-US" sz="2800" i="1" dirty="0">
                <a:solidFill>
                  <a:srgbClr val="FFFF66"/>
                </a:solidFill>
                <a:effectLst>
                  <a:outerShdw blurRad="50800" dist="50800" dir="5400000" algn="ctr" rotWithShape="0">
                    <a:schemeClr val="tx1"/>
                  </a:outerShdw>
                </a:effectLst>
                <a:latin typeface="Times New Roman" pitchFamily="18" charset="0"/>
              </a:rPr>
              <a:t>entire armory</a:t>
            </a:r>
            <a:r>
              <a:rPr lang="en-US" sz="2800" i="1" dirty="0">
                <a:solidFill>
                  <a:srgbClr val="FFFFFF"/>
                </a:solidFill>
                <a:effectLst>
                  <a:outerShdw blurRad="50800" dist="50800" dir="5400000" algn="ctr" rotWithShape="0">
                    <a:schemeClr val="tx1"/>
                  </a:outerShdw>
                </a:effectLst>
                <a:latin typeface="Times New Roman" pitchFamily="18" charset="0"/>
              </a:rPr>
              <a:t> and everything found among his </a:t>
            </a:r>
            <a:r>
              <a:rPr lang="en-US" sz="2800" i="1" dirty="0">
                <a:solidFill>
                  <a:srgbClr val="FFFF66"/>
                </a:solidFill>
                <a:effectLst>
                  <a:outerShdw blurRad="50800" dist="50800" dir="5400000" algn="ctr" rotWithShape="0">
                    <a:schemeClr val="tx1"/>
                  </a:outerShdw>
                </a:effectLst>
                <a:latin typeface="Times New Roman" pitchFamily="18" charset="0"/>
              </a:rPr>
              <a:t>treasures</a:t>
            </a:r>
            <a:r>
              <a:rPr lang="en-US" sz="2800" i="1" dirty="0">
                <a:solidFill>
                  <a:srgbClr val="FFFFFF"/>
                </a:solidFill>
                <a:effectLst>
                  <a:outerShdw blurRad="50800" dist="50800" dir="5400000" algn="ctr" rotWithShape="0">
                    <a:schemeClr val="tx1"/>
                  </a:outerShdw>
                </a:effectLst>
                <a:latin typeface="Times New Roman" pitchFamily="18" charset="0"/>
              </a:rPr>
              <a:t>. There was </a:t>
            </a:r>
            <a:r>
              <a:rPr lang="en-US" sz="2800" i="1" dirty="0">
                <a:solidFill>
                  <a:srgbClr val="FFFF66"/>
                </a:solidFill>
                <a:effectLst>
                  <a:outerShdw blurRad="50800" dist="50800" dir="5400000" algn="ctr" rotWithShape="0">
                    <a:schemeClr val="tx1"/>
                  </a:outerShdw>
                </a:effectLst>
                <a:latin typeface="Times New Roman" pitchFamily="18" charset="0"/>
              </a:rPr>
              <a:t>nothing</a:t>
            </a:r>
            <a:r>
              <a:rPr lang="en-US" sz="2800" i="1" dirty="0">
                <a:solidFill>
                  <a:srgbClr val="FFFFFF"/>
                </a:solidFill>
                <a:effectLst>
                  <a:outerShdw blurRad="50800" dist="50800" dir="5400000" algn="ctr" rotWithShape="0">
                    <a:schemeClr val="tx1"/>
                  </a:outerShdw>
                </a:effectLst>
                <a:latin typeface="Times New Roman" pitchFamily="18" charset="0"/>
              </a:rPr>
              <a:t> in his palace or in all his kingdom that Hezekiah did not show them.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4 The prophet asked</a:t>
            </a:r>
            <a:r>
              <a:rPr lang="en-US" sz="2800" i="1" dirty="0" smtClean="0">
                <a:solidFill>
                  <a:srgbClr val="FFFFFF"/>
                </a:solidFill>
                <a:effectLst>
                  <a:outerShdw blurRad="50800" dist="50800" dir="5400000" algn="ctr" rotWithShape="0">
                    <a:schemeClr val="tx1"/>
                  </a:outerShdw>
                </a:effectLst>
                <a:latin typeface="Times New Roman" pitchFamily="18" charset="0"/>
              </a:rPr>
              <a:t>, "What </a:t>
            </a:r>
            <a:r>
              <a:rPr lang="en-US" sz="2800" i="1" dirty="0">
                <a:solidFill>
                  <a:srgbClr val="FFFFFF"/>
                </a:solidFill>
                <a:effectLst>
                  <a:outerShdw blurRad="50800" dist="50800" dir="5400000" algn="ctr" rotWithShape="0">
                    <a:schemeClr val="tx1"/>
                  </a:outerShdw>
                </a:effectLst>
                <a:latin typeface="Times New Roman" pitchFamily="18" charset="0"/>
              </a:rPr>
              <a:t>did they see in your palace</a:t>
            </a:r>
            <a:r>
              <a:rPr lang="en-US" sz="2800" i="1" dirty="0" smtClean="0">
                <a:solidFill>
                  <a:srgbClr val="FFFFFF"/>
                </a:solidFill>
                <a:effectLst>
                  <a:outerShdw blurRad="50800" dist="50800" dir="5400000" algn="ctr" rotWithShape="0">
                    <a:schemeClr val="tx1"/>
                  </a:outerShdw>
                </a:effectLst>
                <a:latin typeface="Times New Roman" pitchFamily="18"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 </a:t>
            </a:r>
            <a:endParaRPr lang="en-US" sz="2800"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They </a:t>
            </a:r>
            <a:r>
              <a:rPr lang="en-US" sz="2800" i="1" dirty="0">
                <a:solidFill>
                  <a:srgbClr val="FFFFFF"/>
                </a:solidFill>
                <a:effectLst>
                  <a:outerShdw blurRad="50800" dist="50800" dir="5400000" algn="ctr" rotWithShape="0">
                    <a:schemeClr val="tx1"/>
                  </a:outerShdw>
                </a:effectLst>
                <a:latin typeface="Times New Roman" pitchFamily="18" charset="0"/>
              </a:rPr>
              <a:t>saw everything in my palace</a:t>
            </a:r>
            <a:r>
              <a:rPr lang="en-US" sz="2800" i="1" dirty="0" smtClean="0">
                <a:solidFill>
                  <a:srgbClr val="FFFFFF"/>
                </a:solidFill>
                <a:effectLst>
                  <a:outerShdw blurRad="50800" dist="50800" dir="5400000" algn="ctr" rotWithShape="0">
                    <a:schemeClr val="tx1"/>
                  </a:outerShdw>
                </a:effectLst>
                <a:latin typeface="Times New Roman" pitchFamily="18"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 </a:t>
            </a:r>
            <a:r>
              <a:rPr lang="en-US" sz="2800" i="1" dirty="0">
                <a:solidFill>
                  <a:srgbClr val="FFFFFF"/>
                </a:solidFill>
                <a:effectLst>
                  <a:outerShdw blurRad="50800" dist="50800" dir="5400000" algn="ctr" rotWithShape="0">
                    <a:schemeClr val="tx1"/>
                  </a:outerShdw>
                </a:effectLst>
                <a:latin typeface="Times New Roman" pitchFamily="18" charset="0"/>
              </a:rPr>
              <a:t>Hezekiah said</a:t>
            </a:r>
            <a:r>
              <a:rPr lang="en-US" sz="2800" i="1" dirty="0" smtClean="0">
                <a:solidFill>
                  <a:srgbClr val="FFFFFF"/>
                </a:solidFill>
                <a:effectLst>
                  <a:outerShdw blurRad="50800" dist="50800" dir="5400000" algn="ctr" rotWithShape="0">
                    <a:schemeClr val="tx1"/>
                  </a:outerShdw>
                </a:effectLst>
                <a:latin typeface="Times New Roman" pitchFamily="18" charset="0"/>
              </a:rPr>
              <a:t>. "</a:t>
            </a:r>
            <a:r>
              <a:rPr lang="en-US" sz="2800" i="1" dirty="0" smtClean="0">
                <a:solidFill>
                  <a:srgbClr val="FFFF66"/>
                </a:solidFill>
                <a:effectLst>
                  <a:outerShdw blurRad="50800" dist="50800" dir="5400000" algn="ctr" rotWithShape="0">
                    <a:schemeClr val="tx1"/>
                  </a:outerShdw>
                </a:effectLst>
                <a:latin typeface="Times New Roman" pitchFamily="18" charset="0"/>
              </a:rPr>
              <a:t>There </a:t>
            </a:r>
            <a:r>
              <a:rPr lang="en-US" sz="2800" i="1" dirty="0">
                <a:solidFill>
                  <a:srgbClr val="FFFF66"/>
                </a:solidFill>
                <a:effectLst>
                  <a:outerShdw blurRad="50800" dist="50800" dir="5400000" algn="ctr" rotWithShape="0">
                    <a:schemeClr val="tx1"/>
                  </a:outerShdw>
                </a:effectLst>
                <a:latin typeface="Times New Roman" pitchFamily="18" charset="0"/>
              </a:rPr>
              <a:t>is nothing among my treasures </a:t>
            </a:r>
            <a:r>
              <a:rPr lang="en-US" sz="2800" i="1" dirty="0">
                <a:solidFill>
                  <a:srgbClr val="FFFFFF"/>
                </a:solidFill>
                <a:effectLst>
                  <a:outerShdw blurRad="50800" dist="50800" dir="5400000" algn="ctr" rotWithShape="0">
                    <a:schemeClr val="tx1"/>
                  </a:outerShdw>
                </a:effectLst>
                <a:latin typeface="Times New Roman" pitchFamily="18" charset="0"/>
              </a:rPr>
              <a:t>that I did not show them</a:t>
            </a:r>
            <a:r>
              <a:rPr lang="en-US" sz="2800" i="1" dirty="0" smtClean="0">
                <a:solidFill>
                  <a:srgbClr val="FFFFFF"/>
                </a:solidFill>
                <a:effectLst>
                  <a:outerShdw blurRad="50800" dist="50800" dir="5400000" algn="ctr" rotWithShape="0">
                    <a:schemeClr val="tx1"/>
                  </a:outerShdw>
                </a:effectLst>
                <a:latin typeface="Times New Roman" pitchFamily="18"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Times New Roman" pitchFamily="18" charset="0"/>
              </a:rPr>
              <a:t> </a:t>
            </a:r>
            <a:endParaRPr lang="en-US" sz="2800" i="1" dirty="0">
              <a:solidFill>
                <a:srgbClr val="FFFFFF"/>
              </a:solidFill>
              <a:effectLst>
                <a:outerShdw blurRad="50800" dist="50800" dir="5400000" algn="ctr" rotWithShape="0">
                  <a:schemeClr val="tx1"/>
                </a:outerShdw>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reeform 3"/>
          <p:cNvSpPr>
            <a:spLocks noChangeArrowheads="1"/>
          </p:cNvSpPr>
          <p:nvPr/>
        </p:nvSpPr>
        <p:spPr bwMode="auto">
          <a:xfrm>
            <a:off x="228600" y="427038"/>
            <a:ext cx="8686800" cy="1106487"/>
          </a:xfrm>
          <a:custGeom>
            <a:avLst/>
            <a:gdLst/>
            <a:ahLst/>
            <a:cxnLst>
              <a:cxn ang="0">
                <a:pos x="169" y="697"/>
              </a:cxn>
              <a:cxn ang="0">
                <a:pos x="5304" y="697"/>
              </a:cxn>
              <a:cxn ang="0">
                <a:pos x="5472" y="528"/>
              </a:cxn>
              <a:cxn ang="0">
                <a:pos x="5472" y="0"/>
              </a:cxn>
              <a:cxn ang="0">
                <a:pos x="5407" y="27"/>
              </a:cxn>
              <a:cxn ang="0">
                <a:pos x="5407" y="501"/>
              </a:cxn>
              <a:cxn ang="0">
                <a:pos x="5277" y="631"/>
              </a:cxn>
              <a:cxn ang="0">
                <a:pos x="196" y="631"/>
              </a:cxn>
              <a:cxn ang="0">
                <a:pos x="65" y="501"/>
              </a:cxn>
              <a:cxn ang="0">
                <a:pos x="0" y="528"/>
              </a:cxn>
              <a:cxn ang="0">
                <a:pos x="169" y="697"/>
              </a:cxn>
            </a:cxnLst>
            <a:rect l="0" t="0" r="r" b="b"/>
            <a:pathLst>
              <a:path w="5472" h="697">
                <a:moveTo>
                  <a:pt x="169" y="697"/>
                </a:moveTo>
                <a:lnTo>
                  <a:pt x="5304" y="697"/>
                </a:lnTo>
                <a:lnTo>
                  <a:pt x="5472" y="528"/>
                </a:lnTo>
                <a:lnTo>
                  <a:pt x="5472" y="0"/>
                </a:lnTo>
                <a:lnTo>
                  <a:pt x="5407" y="27"/>
                </a:lnTo>
                <a:lnTo>
                  <a:pt x="5407" y="501"/>
                </a:lnTo>
                <a:lnTo>
                  <a:pt x="5277" y="631"/>
                </a:lnTo>
                <a:lnTo>
                  <a:pt x="196" y="631"/>
                </a:lnTo>
                <a:lnTo>
                  <a:pt x="65" y="501"/>
                </a:lnTo>
                <a:lnTo>
                  <a:pt x="0" y="528"/>
                </a:lnTo>
                <a:lnTo>
                  <a:pt x="169" y="697"/>
                </a:lnTo>
                <a:close/>
              </a:path>
            </a:pathLst>
          </a:custGeom>
          <a:gradFill rotWithShape="0">
            <a:gsLst>
              <a:gs pos="0">
                <a:srgbClr val="7F7F7F"/>
              </a:gs>
              <a:gs pos="100000">
                <a:srgbClr val="7F7F00"/>
              </a:gs>
            </a:gsLst>
            <a:lin ang="10860000" scaled="1"/>
          </a:gradFill>
          <a:ln w="9525">
            <a:noFill/>
            <a:round/>
            <a:headEnd/>
            <a:tailEnd/>
          </a:ln>
        </p:spPr>
        <p:txBody>
          <a:bodyPr/>
          <a:lstStyle/>
          <a:p>
            <a:endParaRPr lang="en-US"/>
          </a:p>
        </p:txBody>
      </p:sp>
      <p:sp>
        <p:nvSpPr>
          <p:cNvPr id="5124" name="Freeform 4"/>
          <p:cNvSpPr>
            <a:spLocks noChangeArrowheads="1"/>
          </p:cNvSpPr>
          <p:nvPr/>
        </p:nvSpPr>
        <p:spPr bwMode="auto">
          <a:xfrm>
            <a:off x="228600" y="158750"/>
            <a:ext cx="8686800" cy="1106488"/>
          </a:xfrm>
          <a:custGeom>
            <a:avLst/>
            <a:gdLst/>
            <a:ahLst/>
            <a:cxnLst>
              <a:cxn ang="0">
                <a:pos x="169" y="0"/>
              </a:cxn>
              <a:cxn ang="0">
                <a:pos x="5304" y="0"/>
              </a:cxn>
              <a:cxn ang="0">
                <a:pos x="5472" y="169"/>
              </a:cxn>
              <a:cxn ang="0">
                <a:pos x="5407" y="196"/>
              </a:cxn>
              <a:cxn ang="0">
                <a:pos x="5277" y="66"/>
              </a:cxn>
              <a:cxn ang="0">
                <a:pos x="196" y="66"/>
              </a:cxn>
              <a:cxn ang="0">
                <a:pos x="65" y="196"/>
              </a:cxn>
              <a:cxn ang="0">
                <a:pos x="65" y="670"/>
              </a:cxn>
              <a:cxn ang="0">
                <a:pos x="0" y="697"/>
              </a:cxn>
              <a:cxn ang="0">
                <a:pos x="0" y="169"/>
              </a:cxn>
              <a:cxn ang="0">
                <a:pos x="169" y="0"/>
              </a:cxn>
            </a:cxnLst>
            <a:rect l="0" t="0" r="r" b="b"/>
            <a:pathLst>
              <a:path w="5472" h="697">
                <a:moveTo>
                  <a:pt x="169" y="0"/>
                </a:moveTo>
                <a:lnTo>
                  <a:pt x="5304" y="0"/>
                </a:lnTo>
                <a:lnTo>
                  <a:pt x="5472" y="169"/>
                </a:lnTo>
                <a:lnTo>
                  <a:pt x="5407" y="196"/>
                </a:lnTo>
                <a:lnTo>
                  <a:pt x="5277" y="66"/>
                </a:lnTo>
                <a:lnTo>
                  <a:pt x="196" y="66"/>
                </a:lnTo>
                <a:lnTo>
                  <a:pt x="65" y="196"/>
                </a:lnTo>
                <a:lnTo>
                  <a:pt x="65" y="670"/>
                </a:lnTo>
                <a:lnTo>
                  <a:pt x="0" y="697"/>
                </a:lnTo>
                <a:lnTo>
                  <a:pt x="0" y="169"/>
                </a:lnTo>
                <a:lnTo>
                  <a:pt x="169" y="0"/>
                </a:lnTo>
                <a:close/>
              </a:path>
            </a:pathLst>
          </a:custGeom>
          <a:gradFill rotWithShape="0">
            <a:gsLst>
              <a:gs pos="0">
                <a:srgbClr val="FFFF99"/>
              </a:gs>
              <a:gs pos="100000">
                <a:srgbClr val="FFFFFF"/>
              </a:gs>
            </a:gsLst>
            <a:lin ang="11100000" scaled="1"/>
          </a:gradFill>
          <a:ln w="9525">
            <a:noFill/>
            <a:round/>
            <a:headEnd/>
            <a:tailEnd/>
          </a:ln>
        </p:spPr>
        <p:txBody>
          <a:bodyPr/>
          <a:lstStyle/>
          <a:p>
            <a:endParaRPr lang="en-US"/>
          </a:p>
        </p:txBody>
      </p:sp>
      <p:sp>
        <p:nvSpPr>
          <p:cNvPr id="5125" name="Rectangle 5"/>
          <p:cNvSpPr>
            <a:spLocks noGrp="1" noChangeArrowheads="1"/>
          </p:cNvSpPr>
          <p:nvPr>
            <p:ph type="ctrTitle" idx="4294967295"/>
          </p:nvPr>
        </p:nvSpPr>
        <p:spPr bwMode="auto">
          <a:xfrm>
            <a:off x="436563" y="304800"/>
            <a:ext cx="8272462" cy="990600"/>
          </a:xfrm>
          <a:prstGeom prst="rect">
            <a:avLst/>
          </a:prstGeom>
          <a:noFill/>
          <a:ln>
            <a:miter lim="800000"/>
            <a:headEnd/>
            <a:tailEnd/>
          </a:ln>
        </p:spPr>
        <p:txBody>
          <a:bodyPr lIns="0" tIns="0" rIns="0" bIns="0">
            <a:spAutoFit/>
          </a:bodyPr>
          <a:lstStyle/>
          <a:p>
            <a:pPr defTabSz="381000"/>
            <a:r>
              <a:rPr lang="en-US" sz="6500" dirty="0">
                <a:solidFill>
                  <a:schemeClr val="bg1"/>
                </a:solidFill>
                <a:latin typeface="Calibri" pitchFamily="34" charset="0"/>
                <a:cs typeface="Calibri" pitchFamily="34" charset="0"/>
              </a:rPr>
              <a:t>2 Historical Centers</a:t>
            </a:r>
          </a:p>
        </p:txBody>
      </p:sp>
      <p:sp>
        <p:nvSpPr>
          <p:cNvPr id="5126" name="Freeform 6"/>
          <p:cNvSpPr>
            <a:spLocks noChangeArrowheads="1"/>
          </p:cNvSpPr>
          <p:nvPr/>
        </p:nvSpPr>
        <p:spPr bwMode="auto">
          <a:xfrm>
            <a:off x="715963" y="1833563"/>
            <a:ext cx="3074987" cy="1900237"/>
          </a:xfrm>
          <a:custGeom>
            <a:avLst/>
            <a:gdLst/>
            <a:ahLst/>
            <a:cxnLst>
              <a:cxn ang="0">
                <a:pos x="0" y="0"/>
              </a:cxn>
              <a:cxn ang="0">
                <a:pos x="0" y="303"/>
              </a:cxn>
              <a:cxn ang="0">
                <a:pos x="598" y="1046"/>
              </a:cxn>
              <a:cxn ang="0">
                <a:pos x="598" y="1197"/>
              </a:cxn>
              <a:cxn ang="0">
                <a:pos x="1339" y="1197"/>
              </a:cxn>
              <a:cxn ang="0">
                <a:pos x="1339" y="1046"/>
              </a:cxn>
              <a:cxn ang="0">
                <a:pos x="1937" y="303"/>
              </a:cxn>
              <a:cxn ang="0">
                <a:pos x="1937" y="0"/>
              </a:cxn>
              <a:cxn ang="0">
                <a:pos x="0" y="0"/>
              </a:cxn>
            </a:cxnLst>
            <a:rect l="0" t="0" r="r" b="b"/>
            <a:pathLst>
              <a:path w="1937" h="1197">
                <a:moveTo>
                  <a:pt x="0" y="0"/>
                </a:moveTo>
                <a:lnTo>
                  <a:pt x="0" y="303"/>
                </a:lnTo>
                <a:lnTo>
                  <a:pt x="598" y="1046"/>
                </a:lnTo>
                <a:lnTo>
                  <a:pt x="598"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a:solidFill>
              <a:schemeClr val="tx1"/>
            </a:solidFill>
            <a:prstDash val="solid"/>
            <a:round/>
            <a:headEnd/>
            <a:tailEnd/>
          </a:ln>
        </p:spPr>
        <p:txBody>
          <a:bodyPr/>
          <a:lstStyle/>
          <a:p>
            <a:endParaRPr lang="en-US"/>
          </a:p>
        </p:txBody>
      </p:sp>
      <p:sp>
        <p:nvSpPr>
          <p:cNvPr id="5127" name="Freeform 7"/>
          <p:cNvSpPr>
            <a:spLocks noChangeArrowheads="1"/>
          </p:cNvSpPr>
          <p:nvPr/>
        </p:nvSpPr>
        <p:spPr bwMode="auto">
          <a:xfrm>
            <a:off x="4043363" y="1833563"/>
            <a:ext cx="3074987" cy="1900237"/>
          </a:xfrm>
          <a:custGeom>
            <a:avLst/>
            <a:gdLst/>
            <a:ahLst/>
            <a:cxnLst>
              <a:cxn ang="0">
                <a:pos x="0" y="0"/>
              </a:cxn>
              <a:cxn ang="0">
                <a:pos x="0" y="303"/>
              </a:cxn>
              <a:cxn ang="0">
                <a:pos x="597" y="1046"/>
              </a:cxn>
              <a:cxn ang="0">
                <a:pos x="597" y="1197"/>
              </a:cxn>
              <a:cxn ang="0">
                <a:pos x="1339" y="1197"/>
              </a:cxn>
              <a:cxn ang="0">
                <a:pos x="1339" y="1046"/>
              </a:cxn>
              <a:cxn ang="0">
                <a:pos x="1937" y="303"/>
              </a:cxn>
              <a:cxn ang="0">
                <a:pos x="1937" y="0"/>
              </a:cxn>
              <a:cxn ang="0">
                <a:pos x="0" y="0"/>
              </a:cxn>
            </a:cxnLst>
            <a:rect l="0" t="0" r="r" b="b"/>
            <a:pathLst>
              <a:path w="1937" h="1197">
                <a:moveTo>
                  <a:pt x="0" y="0"/>
                </a:moveTo>
                <a:lnTo>
                  <a:pt x="0" y="303"/>
                </a:lnTo>
                <a:lnTo>
                  <a:pt x="597" y="1046"/>
                </a:lnTo>
                <a:lnTo>
                  <a:pt x="597"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cap="flat" cmpd="sng">
            <a:solidFill>
              <a:schemeClr val="tx1"/>
            </a:solidFill>
            <a:prstDash val="solid"/>
            <a:round/>
            <a:headEnd/>
            <a:tailEnd/>
          </a:ln>
          <a:effectLst/>
        </p:spPr>
        <p:txBody>
          <a:bodyPr/>
          <a:lstStyle/>
          <a:p>
            <a:endParaRPr lang="en-US"/>
          </a:p>
        </p:txBody>
      </p:sp>
      <p:sp>
        <p:nvSpPr>
          <p:cNvPr id="5128" name="Freeform 8"/>
          <p:cNvSpPr>
            <a:spLocks noChangeArrowheads="1"/>
          </p:cNvSpPr>
          <p:nvPr/>
        </p:nvSpPr>
        <p:spPr bwMode="auto">
          <a:xfrm>
            <a:off x="741363" y="3713163"/>
            <a:ext cx="7567612" cy="0"/>
          </a:xfrm>
          <a:custGeom>
            <a:avLst/>
            <a:gdLst/>
            <a:ahLst/>
            <a:cxnLst>
              <a:cxn ang="0">
                <a:pos x="0" y="0"/>
              </a:cxn>
              <a:cxn ang="0">
                <a:pos x="4767" y="0"/>
              </a:cxn>
            </a:cxnLst>
            <a:rect l="0" t="0" r="r" b="b"/>
            <a:pathLst>
              <a:path w="4767">
                <a:moveTo>
                  <a:pt x="0" y="0"/>
                </a:moveTo>
                <a:lnTo>
                  <a:pt x="4767" y="0"/>
                </a:lnTo>
              </a:path>
            </a:pathLst>
          </a:custGeom>
          <a:noFill/>
          <a:ln w="49902">
            <a:solidFill>
              <a:srgbClr val="FDE89B"/>
            </a:solidFill>
            <a:prstDash val="solid"/>
            <a:round/>
            <a:headEnd/>
            <a:tailEnd/>
          </a:ln>
        </p:spPr>
        <p:txBody>
          <a:bodyPr/>
          <a:lstStyle/>
          <a:p>
            <a:endParaRPr lang="en-US"/>
          </a:p>
        </p:txBody>
      </p:sp>
      <p:sp>
        <p:nvSpPr>
          <p:cNvPr id="5129" name="Freeform 9"/>
          <p:cNvSpPr>
            <a:spLocks noChangeArrowheads="1"/>
          </p:cNvSpPr>
          <p:nvPr/>
        </p:nvSpPr>
        <p:spPr bwMode="auto">
          <a:xfrm>
            <a:off x="74136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130" name="Freeform 10"/>
          <p:cNvSpPr>
            <a:spLocks noChangeArrowheads="1"/>
          </p:cNvSpPr>
          <p:nvPr/>
        </p:nvSpPr>
        <p:spPr bwMode="auto">
          <a:xfrm>
            <a:off x="1690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131" name="Freeform 11"/>
          <p:cNvSpPr>
            <a:spLocks noChangeArrowheads="1"/>
          </p:cNvSpPr>
          <p:nvPr/>
        </p:nvSpPr>
        <p:spPr bwMode="auto">
          <a:xfrm>
            <a:off x="618331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132" name="Freeform 12"/>
          <p:cNvSpPr>
            <a:spLocks noChangeArrowheads="1"/>
          </p:cNvSpPr>
          <p:nvPr/>
        </p:nvSpPr>
        <p:spPr bwMode="auto">
          <a:xfrm>
            <a:off x="830897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133" name="Text Box 13"/>
          <p:cNvSpPr txBox="1">
            <a:spLocks noChangeArrowheads="1"/>
          </p:cNvSpPr>
          <p:nvPr/>
        </p:nvSpPr>
        <p:spPr bwMode="auto">
          <a:xfrm>
            <a:off x="806450" y="3773488"/>
            <a:ext cx="865188" cy="625475"/>
          </a:xfrm>
          <a:prstGeom prst="rect">
            <a:avLst/>
          </a:prstGeom>
          <a:noFill/>
          <a:ln w="9525">
            <a:noFill/>
            <a:miter lim="800000"/>
            <a:headEnd/>
            <a:tailEnd/>
          </a:ln>
        </p:spPr>
        <p:txBody>
          <a:bodyPr lIns="0" tIns="0" rIns="0" bIns="0">
            <a:spAutoFit/>
          </a:bodyPr>
          <a:lstStyle/>
          <a:p>
            <a:pPr defTabSz="381000"/>
            <a:r>
              <a:rPr lang="en-US" sz="4100" b="1" i="1">
                <a:solidFill>
                  <a:srgbClr val="FFFFFF"/>
                </a:solidFill>
                <a:latin typeface="Times New Roman" pitchFamily="18" charset="0"/>
              </a:rPr>
              <a:t>1-6</a:t>
            </a:r>
          </a:p>
        </p:txBody>
      </p:sp>
      <p:sp>
        <p:nvSpPr>
          <p:cNvPr id="5134" name="Text Box 14"/>
          <p:cNvSpPr txBox="1">
            <a:spLocks noChangeArrowheads="1"/>
          </p:cNvSpPr>
          <p:nvPr/>
        </p:nvSpPr>
        <p:spPr bwMode="auto">
          <a:xfrm>
            <a:off x="2703513" y="3775075"/>
            <a:ext cx="2466975" cy="625475"/>
          </a:xfrm>
          <a:prstGeom prst="rect">
            <a:avLst/>
          </a:prstGeom>
          <a:noFill/>
          <a:ln w="9525">
            <a:noFill/>
            <a:miter lim="800000"/>
            <a:headEnd/>
            <a:tailEnd/>
          </a:ln>
        </p:spPr>
        <p:txBody>
          <a:bodyPr lIns="0" tIns="0" rIns="0" bIns="0">
            <a:spAutoFit/>
          </a:bodyPr>
          <a:lstStyle/>
          <a:p>
            <a:pPr defTabSz="381000">
              <a:tabLst>
                <a:tab pos="1193800" algn="ctr"/>
              </a:tabLst>
            </a:pPr>
            <a:r>
              <a:rPr lang="en-US" sz="4100" b="1" i="1">
                <a:solidFill>
                  <a:srgbClr val="FFFFFF"/>
                </a:solidFill>
                <a:latin typeface="Times New Roman" pitchFamily="18" charset="0"/>
              </a:rPr>
              <a:t>	13-35</a:t>
            </a:r>
          </a:p>
        </p:txBody>
      </p:sp>
      <p:sp>
        <p:nvSpPr>
          <p:cNvPr id="5135" name="Text Box 15"/>
          <p:cNvSpPr txBox="1">
            <a:spLocks noChangeArrowheads="1"/>
          </p:cNvSpPr>
          <p:nvPr/>
        </p:nvSpPr>
        <p:spPr bwMode="auto">
          <a:xfrm>
            <a:off x="6246813" y="3775075"/>
            <a:ext cx="2000250" cy="625475"/>
          </a:xfrm>
          <a:prstGeom prst="rect">
            <a:avLst/>
          </a:prstGeom>
          <a:noFill/>
          <a:ln w="9525">
            <a:noFill/>
            <a:miter lim="800000"/>
            <a:headEnd/>
            <a:tailEnd/>
          </a:ln>
        </p:spPr>
        <p:txBody>
          <a:bodyPr lIns="0" tIns="0" rIns="0" bIns="0">
            <a:spAutoFit/>
          </a:bodyPr>
          <a:lstStyle/>
          <a:p>
            <a:pPr defTabSz="381000">
              <a:tabLst>
                <a:tab pos="966788" algn="ctr"/>
              </a:tabLst>
            </a:pPr>
            <a:r>
              <a:rPr lang="en-US" sz="4100" b="1" i="1">
                <a:solidFill>
                  <a:srgbClr val="FFFFFF"/>
                </a:solidFill>
                <a:latin typeface="Times New Roman" pitchFamily="18" charset="0"/>
              </a:rPr>
              <a:t>	40-66</a:t>
            </a:r>
          </a:p>
        </p:txBody>
      </p:sp>
      <p:sp>
        <p:nvSpPr>
          <p:cNvPr id="5136" name="Freeform 16"/>
          <p:cNvSpPr>
            <a:spLocks noChangeArrowheads="1"/>
          </p:cNvSpPr>
          <p:nvPr/>
        </p:nvSpPr>
        <p:spPr bwMode="auto">
          <a:xfrm>
            <a:off x="286702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137" name="Freeform 17"/>
          <p:cNvSpPr>
            <a:spLocks noChangeArrowheads="1"/>
          </p:cNvSpPr>
          <p:nvPr/>
        </p:nvSpPr>
        <p:spPr bwMode="auto">
          <a:xfrm>
            <a:off x="4992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138" name="Text Box 18"/>
          <p:cNvSpPr txBox="1">
            <a:spLocks noChangeArrowheads="1"/>
          </p:cNvSpPr>
          <p:nvPr/>
        </p:nvSpPr>
        <p:spPr bwMode="auto">
          <a:xfrm>
            <a:off x="1295400" y="2071688"/>
            <a:ext cx="2438400" cy="609600"/>
          </a:xfrm>
          <a:prstGeom prst="rect">
            <a:avLst/>
          </a:prstGeom>
          <a:noFill/>
          <a:ln w="9525" algn="ctr">
            <a:noFill/>
            <a:miter lim="800000"/>
            <a:headEnd/>
            <a:tailEnd/>
          </a:ln>
          <a:effectLst/>
        </p:spPr>
        <p:txBody>
          <a:bodyPr lIns="0" tIns="0" rIns="0" bIns="0">
            <a:spAutoFit/>
          </a:bodyPr>
          <a:lstStyle/>
          <a:p>
            <a:pPr defTabSz="381000"/>
            <a:r>
              <a:rPr lang="en-US" sz="4000" b="1" i="1" dirty="0">
                <a:solidFill>
                  <a:schemeClr val="accent2"/>
                </a:solidFill>
                <a:latin typeface="Calibri" pitchFamily="34" charset="0"/>
                <a:cs typeface="Calibri" pitchFamily="34" charset="0"/>
              </a:rPr>
              <a:t>History</a:t>
            </a:r>
          </a:p>
        </p:txBody>
      </p:sp>
      <p:sp>
        <p:nvSpPr>
          <p:cNvPr id="5139" name="Text Box 19"/>
          <p:cNvSpPr txBox="1">
            <a:spLocks noChangeArrowheads="1"/>
          </p:cNvSpPr>
          <p:nvPr/>
        </p:nvSpPr>
        <p:spPr bwMode="auto">
          <a:xfrm>
            <a:off x="4724400" y="2019300"/>
            <a:ext cx="2438400" cy="609600"/>
          </a:xfrm>
          <a:prstGeom prst="rect">
            <a:avLst/>
          </a:prstGeom>
          <a:noFill/>
          <a:ln w="9525" algn="ctr">
            <a:noFill/>
            <a:miter lim="800000"/>
            <a:headEnd/>
            <a:tailEnd/>
          </a:ln>
          <a:effectLst/>
        </p:spPr>
        <p:txBody>
          <a:bodyPr lIns="0" tIns="0" rIns="0" bIns="0">
            <a:spAutoFit/>
          </a:bodyPr>
          <a:lstStyle/>
          <a:p>
            <a:pPr defTabSz="381000"/>
            <a:r>
              <a:rPr lang="en-US" sz="4000" b="1" i="1">
                <a:solidFill>
                  <a:schemeClr val="accent2"/>
                </a:solidFill>
                <a:latin typeface="Calibri" pitchFamily="34" charset="0"/>
                <a:cs typeface="Calibri" pitchFamily="34" charset="0"/>
              </a:rPr>
              <a:t>History</a:t>
            </a:r>
          </a:p>
        </p:txBody>
      </p:sp>
      <p:sp>
        <p:nvSpPr>
          <p:cNvPr id="5140" name="Text Box 20"/>
          <p:cNvSpPr txBox="1">
            <a:spLocks noChangeArrowheads="1"/>
          </p:cNvSpPr>
          <p:nvPr/>
        </p:nvSpPr>
        <p:spPr bwMode="auto">
          <a:xfrm>
            <a:off x="1582738" y="2701925"/>
            <a:ext cx="1338262"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7-12</a:t>
            </a:r>
          </a:p>
        </p:txBody>
      </p:sp>
      <p:sp>
        <p:nvSpPr>
          <p:cNvPr id="5141" name="Text Box 21"/>
          <p:cNvSpPr txBox="1">
            <a:spLocks noChangeArrowheads="1"/>
          </p:cNvSpPr>
          <p:nvPr/>
        </p:nvSpPr>
        <p:spPr bwMode="auto">
          <a:xfrm>
            <a:off x="4881563" y="2676525"/>
            <a:ext cx="1595437"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36-39</a:t>
            </a:r>
          </a:p>
        </p:txBody>
      </p:sp>
      <p:sp>
        <p:nvSpPr>
          <p:cNvPr id="5142" name="Text Box 22"/>
          <p:cNvSpPr txBox="1">
            <a:spLocks noChangeArrowheads="1"/>
          </p:cNvSpPr>
          <p:nvPr/>
        </p:nvSpPr>
        <p:spPr bwMode="auto">
          <a:xfrm>
            <a:off x="2438400" y="5410200"/>
            <a:ext cx="4191000" cy="609600"/>
          </a:xfrm>
          <a:prstGeom prst="rect">
            <a:avLst/>
          </a:prstGeom>
          <a:noFill/>
          <a:ln w="9525">
            <a:noFill/>
            <a:miter lim="800000"/>
            <a:headEnd/>
            <a:tailEnd/>
          </a:ln>
        </p:spPr>
        <p:txBody>
          <a:bodyPr lIns="0" tIns="0" rIns="0" bIns="0">
            <a:spAutoFit/>
          </a:bodyPr>
          <a:lstStyle/>
          <a:p>
            <a:pPr defTabSz="381000"/>
            <a:r>
              <a:rPr lang="en-US" sz="4000">
                <a:solidFill>
                  <a:srgbClr val="FFFFFF"/>
                </a:solidFill>
                <a:latin typeface="Times New Roman" pitchFamily="18" charset="0"/>
              </a:rPr>
              <a:t>Sermons, Prophecy</a:t>
            </a:r>
          </a:p>
        </p:txBody>
      </p:sp>
      <p:sp>
        <p:nvSpPr>
          <p:cNvPr id="5144" name="Freeform 24"/>
          <p:cNvSpPr>
            <a:spLocks noChangeArrowheads="1"/>
          </p:cNvSpPr>
          <p:nvPr/>
        </p:nvSpPr>
        <p:spPr bwMode="auto">
          <a:xfrm>
            <a:off x="1252538" y="4246563"/>
            <a:ext cx="1171575" cy="1604962"/>
          </a:xfrm>
          <a:custGeom>
            <a:avLst/>
            <a:gdLst/>
            <a:ahLst/>
            <a:cxnLst>
              <a:cxn ang="0">
                <a:pos x="69" y="38"/>
              </a:cxn>
              <a:cxn ang="0">
                <a:pos x="123" y="86"/>
              </a:cxn>
              <a:cxn ang="0">
                <a:pos x="174" y="137"/>
              </a:cxn>
              <a:cxn ang="0">
                <a:pos x="221" y="188"/>
              </a:cxn>
              <a:cxn ang="0">
                <a:pos x="265" y="239"/>
              </a:cxn>
              <a:cxn ang="0">
                <a:pos x="305" y="289"/>
              </a:cxn>
              <a:cxn ang="0">
                <a:pos x="341" y="336"/>
              </a:cxn>
              <a:cxn ang="0">
                <a:pos x="372" y="380"/>
              </a:cxn>
              <a:cxn ang="0">
                <a:pos x="398" y="420"/>
              </a:cxn>
              <a:cxn ang="0">
                <a:pos x="420" y="453"/>
              </a:cxn>
              <a:cxn ang="0">
                <a:pos x="437" y="480"/>
              </a:cxn>
              <a:cxn ang="0">
                <a:pos x="448" y="498"/>
              </a:cxn>
              <a:cxn ang="0">
                <a:pos x="453" y="508"/>
              </a:cxn>
              <a:cxn ang="0">
                <a:pos x="442" y="511"/>
              </a:cxn>
              <a:cxn ang="0">
                <a:pos x="370" y="523"/>
              </a:cxn>
              <a:cxn ang="0">
                <a:pos x="342" y="538"/>
              </a:cxn>
              <a:cxn ang="0">
                <a:pos x="363" y="604"/>
              </a:cxn>
              <a:cxn ang="0">
                <a:pos x="394" y="661"/>
              </a:cxn>
              <a:cxn ang="0">
                <a:pos x="432" y="708"/>
              </a:cxn>
              <a:cxn ang="0">
                <a:pos x="472" y="747"/>
              </a:cxn>
              <a:cxn ang="0">
                <a:pos x="512" y="777"/>
              </a:cxn>
              <a:cxn ang="0">
                <a:pos x="549" y="800"/>
              </a:cxn>
              <a:cxn ang="0">
                <a:pos x="577" y="815"/>
              </a:cxn>
              <a:cxn ang="0">
                <a:pos x="595" y="823"/>
              </a:cxn>
              <a:cxn ang="0">
                <a:pos x="600" y="826"/>
              </a:cxn>
              <a:cxn ang="0">
                <a:pos x="637" y="876"/>
              </a:cxn>
              <a:cxn ang="0">
                <a:pos x="669" y="918"/>
              </a:cxn>
              <a:cxn ang="0">
                <a:pos x="693" y="951"/>
              </a:cxn>
              <a:cxn ang="0">
                <a:pos x="734" y="1006"/>
              </a:cxn>
              <a:cxn ang="0">
                <a:pos x="736" y="1011"/>
              </a:cxn>
              <a:cxn ang="0">
                <a:pos x="727" y="1010"/>
              </a:cxn>
              <a:cxn ang="0">
                <a:pos x="710" y="1008"/>
              </a:cxn>
              <a:cxn ang="0">
                <a:pos x="687" y="1005"/>
              </a:cxn>
              <a:cxn ang="0">
                <a:pos x="657" y="1001"/>
              </a:cxn>
              <a:cxn ang="0">
                <a:pos x="623" y="994"/>
              </a:cxn>
              <a:cxn ang="0">
                <a:pos x="585" y="986"/>
              </a:cxn>
              <a:cxn ang="0">
                <a:pos x="543" y="975"/>
              </a:cxn>
              <a:cxn ang="0">
                <a:pos x="499" y="961"/>
              </a:cxn>
              <a:cxn ang="0">
                <a:pos x="453" y="944"/>
              </a:cxn>
              <a:cxn ang="0">
                <a:pos x="407" y="923"/>
              </a:cxn>
              <a:cxn ang="0">
                <a:pos x="361" y="899"/>
              </a:cxn>
              <a:cxn ang="0">
                <a:pos x="316" y="871"/>
              </a:cxn>
              <a:cxn ang="0">
                <a:pos x="274" y="838"/>
              </a:cxn>
              <a:cxn ang="0">
                <a:pos x="234" y="801"/>
              </a:cxn>
              <a:cxn ang="0">
                <a:pos x="198" y="759"/>
              </a:cxn>
              <a:cxn ang="0">
                <a:pos x="167" y="712"/>
              </a:cxn>
              <a:cxn ang="0">
                <a:pos x="141" y="659"/>
              </a:cxn>
              <a:cxn ang="0">
                <a:pos x="121" y="600"/>
              </a:cxn>
              <a:cxn ang="0">
                <a:pos x="108" y="565"/>
              </a:cxn>
              <a:cxn ang="0">
                <a:pos x="40" y="576"/>
              </a:cxn>
              <a:cxn ang="0">
                <a:pos x="0" y="583"/>
              </a:cxn>
              <a:cxn ang="0">
                <a:pos x="1" y="576"/>
              </a:cxn>
              <a:cxn ang="0">
                <a:pos x="5" y="557"/>
              </a:cxn>
              <a:cxn ang="0">
                <a:pos x="11" y="526"/>
              </a:cxn>
              <a:cxn ang="0">
                <a:pos x="18" y="486"/>
              </a:cxn>
              <a:cxn ang="0">
                <a:pos x="25" y="437"/>
              </a:cxn>
              <a:cxn ang="0">
                <a:pos x="32" y="381"/>
              </a:cxn>
              <a:cxn ang="0">
                <a:pos x="37" y="320"/>
              </a:cxn>
              <a:cxn ang="0">
                <a:pos x="40" y="253"/>
              </a:cxn>
              <a:cxn ang="0">
                <a:pos x="40" y="184"/>
              </a:cxn>
              <a:cxn ang="0">
                <a:pos x="36" y="112"/>
              </a:cxn>
              <a:cxn ang="0">
                <a:pos x="28" y="40"/>
              </a:cxn>
            </a:cxnLst>
            <a:rect l="0" t="0" r="r" b="b"/>
            <a:pathLst>
              <a:path w="738" h="1011">
                <a:moveTo>
                  <a:pt x="21" y="0"/>
                </a:moveTo>
                <a:lnTo>
                  <a:pt x="29" y="6"/>
                </a:lnTo>
                <a:lnTo>
                  <a:pt x="37" y="12"/>
                </a:lnTo>
                <a:lnTo>
                  <a:pt x="45" y="19"/>
                </a:lnTo>
                <a:lnTo>
                  <a:pt x="53" y="25"/>
                </a:lnTo>
                <a:lnTo>
                  <a:pt x="61" y="32"/>
                </a:lnTo>
                <a:lnTo>
                  <a:pt x="69" y="38"/>
                </a:lnTo>
                <a:lnTo>
                  <a:pt x="77" y="45"/>
                </a:lnTo>
                <a:lnTo>
                  <a:pt x="85" y="52"/>
                </a:lnTo>
                <a:lnTo>
                  <a:pt x="93" y="59"/>
                </a:lnTo>
                <a:lnTo>
                  <a:pt x="101" y="65"/>
                </a:lnTo>
                <a:lnTo>
                  <a:pt x="108" y="72"/>
                </a:lnTo>
                <a:lnTo>
                  <a:pt x="116" y="79"/>
                </a:lnTo>
                <a:lnTo>
                  <a:pt x="123" y="86"/>
                </a:lnTo>
                <a:lnTo>
                  <a:pt x="131" y="93"/>
                </a:lnTo>
                <a:lnTo>
                  <a:pt x="138" y="101"/>
                </a:lnTo>
                <a:lnTo>
                  <a:pt x="145" y="108"/>
                </a:lnTo>
                <a:lnTo>
                  <a:pt x="153" y="115"/>
                </a:lnTo>
                <a:lnTo>
                  <a:pt x="160" y="122"/>
                </a:lnTo>
                <a:lnTo>
                  <a:pt x="167" y="129"/>
                </a:lnTo>
                <a:lnTo>
                  <a:pt x="174" y="137"/>
                </a:lnTo>
                <a:lnTo>
                  <a:pt x="181" y="144"/>
                </a:lnTo>
                <a:lnTo>
                  <a:pt x="188" y="151"/>
                </a:lnTo>
                <a:lnTo>
                  <a:pt x="195" y="158"/>
                </a:lnTo>
                <a:lnTo>
                  <a:pt x="201" y="166"/>
                </a:lnTo>
                <a:lnTo>
                  <a:pt x="208" y="173"/>
                </a:lnTo>
                <a:lnTo>
                  <a:pt x="215" y="180"/>
                </a:lnTo>
                <a:lnTo>
                  <a:pt x="221" y="188"/>
                </a:lnTo>
                <a:lnTo>
                  <a:pt x="228" y="195"/>
                </a:lnTo>
                <a:lnTo>
                  <a:pt x="234" y="202"/>
                </a:lnTo>
                <a:lnTo>
                  <a:pt x="240" y="210"/>
                </a:lnTo>
                <a:lnTo>
                  <a:pt x="247" y="217"/>
                </a:lnTo>
                <a:lnTo>
                  <a:pt x="253" y="224"/>
                </a:lnTo>
                <a:lnTo>
                  <a:pt x="259" y="232"/>
                </a:lnTo>
                <a:lnTo>
                  <a:pt x="265" y="239"/>
                </a:lnTo>
                <a:lnTo>
                  <a:pt x="271" y="246"/>
                </a:lnTo>
                <a:lnTo>
                  <a:pt x="277" y="253"/>
                </a:lnTo>
                <a:lnTo>
                  <a:pt x="283" y="261"/>
                </a:lnTo>
                <a:lnTo>
                  <a:pt x="288" y="268"/>
                </a:lnTo>
                <a:lnTo>
                  <a:pt x="294" y="275"/>
                </a:lnTo>
                <a:lnTo>
                  <a:pt x="299" y="282"/>
                </a:lnTo>
                <a:lnTo>
                  <a:pt x="305" y="289"/>
                </a:lnTo>
                <a:lnTo>
                  <a:pt x="310" y="296"/>
                </a:lnTo>
                <a:lnTo>
                  <a:pt x="315" y="303"/>
                </a:lnTo>
                <a:lnTo>
                  <a:pt x="321" y="310"/>
                </a:lnTo>
                <a:lnTo>
                  <a:pt x="326" y="316"/>
                </a:lnTo>
                <a:lnTo>
                  <a:pt x="331" y="323"/>
                </a:lnTo>
                <a:lnTo>
                  <a:pt x="336" y="330"/>
                </a:lnTo>
                <a:lnTo>
                  <a:pt x="341" y="336"/>
                </a:lnTo>
                <a:lnTo>
                  <a:pt x="345" y="343"/>
                </a:lnTo>
                <a:lnTo>
                  <a:pt x="350" y="349"/>
                </a:lnTo>
                <a:lnTo>
                  <a:pt x="354" y="356"/>
                </a:lnTo>
                <a:lnTo>
                  <a:pt x="359" y="362"/>
                </a:lnTo>
                <a:lnTo>
                  <a:pt x="363" y="368"/>
                </a:lnTo>
                <a:lnTo>
                  <a:pt x="368" y="374"/>
                </a:lnTo>
                <a:lnTo>
                  <a:pt x="372" y="380"/>
                </a:lnTo>
                <a:lnTo>
                  <a:pt x="376" y="386"/>
                </a:lnTo>
                <a:lnTo>
                  <a:pt x="380" y="392"/>
                </a:lnTo>
                <a:lnTo>
                  <a:pt x="384" y="398"/>
                </a:lnTo>
                <a:lnTo>
                  <a:pt x="388" y="403"/>
                </a:lnTo>
                <a:lnTo>
                  <a:pt x="391" y="409"/>
                </a:lnTo>
                <a:lnTo>
                  <a:pt x="395" y="414"/>
                </a:lnTo>
                <a:lnTo>
                  <a:pt x="398" y="420"/>
                </a:lnTo>
                <a:lnTo>
                  <a:pt x="402" y="425"/>
                </a:lnTo>
                <a:lnTo>
                  <a:pt x="405" y="430"/>
                </a:lnTo>
                <a:lnTo>
                  <a:pt x="408" y="435"/>
                </a:lnTo>
                <a:lnTo>
                  <a:pt x="411" y="440"/>
                </a:lnTo>
                <a:lnTo>
                  <a:pt x="414" y="444"/>
                </a:lnTo>
                <a:lnTo>
                  <a:pt x="417" y="449"/>
                </a:lnTo>
                <a:lnTo>
                  <a:pt x="420" y="453"/>
                </a:lnTo>
                <a:lnTo>
                  <a:pt x="423" y="457"/>
                </a:lnTo>
                <a:lnTo>
                  <a:pt x="425" y="461"/>
                </a:lnTo>
                <a:lnTo>
                  <a:pt x="428" y="465"/>
                </a:lnTo>
                <a:lnTo>
                  <a:pt x="430" y="469"/>
                </a:lnTo>
                <a:lnTo>
                  <a:pt x="433" y="473"/>
                </a:lnTo>
                <a:lnTo>
                  <a:pt x="435" y="476"/>
                </a:lnTo>
                <a:lnTo>
                  <a:pt x="437" y="480"/>
                </a:lnTo>
                <a:lnTo>
                  <a:pt x="439" y="483"/>
                </a:lnTo>
                <a:lnTo>
                  <a:pt x="440" y="486"/>
                </a:lnTo>
                <a:lnTo>
                  <a:pt x="442" y="489"/>
                </a:lnTo>
                <a:lnTo>
                  <a:pt x="444" y="491"/>
                </a:lnTo>
                <a:lnTo>
                  <a:pt x="445" y="494"/>
                </a:lnTo>
                <a:lnTo>
                  <a:pt x="447" y="496"/>
                </a:lnTo>
                <a:lnTo>
                  <a:pt x="448" y="498"/>
                </a:lnTo>
                <a:lnTo>
                  <a:pt x="449" y="500"/>
                </a:lnTo>
                <a:lnTo>
                  <a:pt x="450" y="502"/>
                </a:lnTo>
                <a:lnTo>
                  <a:pt x="451" y="504"/>
                </a:lnTo>
                <a:lnTo>
                  <a:pt x="452" y="505"/>
                </a:lnTo>
                <a:lnTo>
                  <a:pt x="452" y="506"/>
                </a:lnTo>
                <a:lnTo>
                  <a:pt x="453" y="507"/>
                </a:lnTo>
                <a:lnTo>
                  <a:pt x="453" y="508"/>
                </a:lnTo>
                <a:lnTo>
                  <a:pt x="454" y="508"/>
                </a:lnTo>
                <a:lnTo>
                  <a:pt x="454" y="509"/>
                </a:lnTo>
                <a:lnTo>
                  <a:pt x="454" y="509"/>
                </a:lnTo>
                <a:lnTo>
                  <a:pt x="454" y="509"/>
                </a:lnTo>
                <a:lnTo>
                  <a:pt x="452" y="509"/>
                </a:lnTo>
                <a:lnTo>
                  <a:pt x="448" y="510"/>
                </a:lnTo>
                <a:lnTo>
                  <a:pt x="442" y="511"/>
                </a:lnTo>
                <a:lnTo>
                  <a:pt x="434" y="512"/>
                </a:lnTo>
                <a:lnTo>
                  <a:pt x="424" y="514"/>
                </a:lnTo>
                <a:lnTo>
                  <a:pt x="414" y="515"/>
                </a:lnTo>
                <a:lnTo>
                  <a:pt x="403" y="517"/>
                </a:lnTo>
                <a:lnTo>
                  <a:pt x="391" y="519"/>
                </a:lnTo>
                <a:lnTo>
                  <a:pt x="380" y="521"/>
                </a:lnTo>
                <a:lnTo>
                  <a:pt x="370" y="523"/>
                </a:lnTo>
                <a:lnTo>
                  <a:pt x="360" y="524"/>
                </a:lnTo>
                <a:lnTo>
                  <a:pt x="352" y="526"/>
                </a:lnTo>
                <a:lnTo>
                  <a:pt x="346" y="527"/>
                </a:lnTo>
                <a:lnTo>
                  <a:pt x="342" y="527"/>
                </a:lnTo>
                <a:lnTo>
                  <a:pt x="340" y="528"/>
                </a:lnTo>
                <a:lnTo>
                  <a:pt x="340" y="528"/>
                </a:lnTo>
                <a:lnTo>
                  <a:pt x="342" y="538"/>
                </a:lnTo>
                <a:lnTo>
                  <a:pt x="344" y="548"/>
                </a:lnTo>
                <a:lnTo>
                  <a:pt x="347" y="558"/>
                </a:lnTo>
                <a:lnTo>
                  <a:pt x="350" y="567"/>
                </a:lnTo>
                <a:lnTo>
                  <a:pt x="353" y="577"/>
                </a:lnTo>
                <a:lnTo>
                  <a:pt x="356" y="586"/>
                </a:lnTo>
                <a:lnTo>
                  <a:pt x="359" y="595"/>
                </a:lnTo>
                <a:lnTo>
                  <a:pt x="363" y="604"/>
                </a:lnTo>
                <a:lnTo>
                  <a:pt x="367" y="613"/>
                </a:lnTo>
                <a:lnTo>
                  <a:pt x="371" y="621"/>
                </a:lnTo>
                <a:lnTo>
                  <a:pt x="375" y="629"/>
                </a:lnTo>
                <a:lnTo>
                  <a:pt x="380" y="637"/>
                </a:lnTo>
                <a:lnTo>
                  <a:pt x="384" y="645"/>
                </a:lnTo>
                <a:lnTo>
                  <a:pt x="389" y="653"/>
                </a:lnTo>
                <a:lnTo>
                  <a:pt x="394" y="661"/>
                </a:lnTo>
                <a:lnTo>
                  <a:pt x="399" y="668"/>
                </a:lnTo>
                <a:lnTo>
                  <a:pt x="404" y="675"/>
                </a:lnTo>
                <a:lnTo>
                  <a:pt x="409" y="682"/>
                </a:lnTo>
                <a:lnTo>
                  <a:pt x="415" y="689"/>
                </a:lnTo>
                <a:lnTo>
                  <a:pt x="420" y="695"/>
                </a:lnTo>
                <a:lnTo>
                  <a:pt x="426" y="702"/>
                </a:lnTo>
                <a:lnTo>
                  <a:pt x="432" y="708"/>
                </a:lnTo>
                <a:lnTo>
                  <a:pt x="437" y="714"/>
                </a:lnTo>
                <a:lnTo>
                  <a:pt x="443" y="720"/>
                </a:lnTo>
                <a:lnTo>
                  <a:pt x="449" y="726"/>
                </a:lnTo>
                <a:lnTo>
                  <a:pt x="455" y="731"/>
                </a:lnTo>
                <a:lnTo>
                  <a:pt x="460" y="737"/>
                </a:lnTo>
                <a:lnTo>
                  <a:pt x="466" y="742"/>
                </a:lnTo>
                <a:lnTo>
                  <a:pt x="472" y="747"/>
                </a:lnTo>
                <a:lnTo>
                  <a:pt x="478" y="752"/>
                </a:lnTo>
                <a:lnTo>
                  <a:pt x="484" y="756"/>
                </a:lnTo>
                <a:lnTo>
                  <a:pt x="490" y="761"/>
                </a:lnTo>
                <a:lnTo>
                  <a:pt x="495" y="765"/>
                </a:lnTo>
                <a:lnTo>
                  <a:pt x="501" y="769"/>
                </a:lnTo>
                <a:lnTo>
                  <a:pt x="507" y="773"/>
                </a:lnTo>
                <a:lnTo>
                  <a:pt x="512" y="777"/>
                </a:lnTo>
                <a:lnTo>
                  <a:pt x="518" y="781"/>
                </a:lnTo>
                <a:lnTo>
                  <a:pt x="523" y="785"/>
                </a:lnTo>
                <a:lnTo>
                  <a:pt x="529" y="788"/>
                </a:lnTo>
                <a:lnTo>
                  <a:pt x="534" y="791"/>
                </a:lnTo>
                <a:lnTo>
                  <a:pt x="539" y="794"/>
                </a:lnTo>
                <a:lnTo>
                  <a:pt x="544" y="797"/>
                </a:lnTo>
                <a:lnTo>
                  <a:pt x="549" y="800"/>
                </a:lnTo>
                <a:lnTo>
                  <a:pt x="553" y="802"/>
                </a:lnTo>
                <a:lnTo>
                  <a:pt x="558" y="805"/>
                </a:lnTo>
                <a:lnTo>
                  <a:pt x="562" y="807"/>
                </a:lnTo>
                <a:lnTo>
                  <a:pt x="566" y="809"/>
                </a:lnTo>
                <a:lnTo>
                  <a:pt x="570" y="811"/>
                </a:lnTo>
                <a:lnTo>
                  <a:pt x="574" y="813"/>
                </a:lnTo>
                <a:lnTo>
                  <a:pt x="577" y="815"/>
                </a:lnTo>
                <a:lnTo>
                  <a:pt x="581" y="817"/>
                </a:lnTo>
                <a:lnTo>
                  <a:pt x="584" y="818"/>
                </a:lnTo>
                <a:lnTo>
                  <a:pt x="587" y="819"/>
                </a:lnTo>
                <a:lnTo>
                  <a:pt x="589" y="820"/>
                </a:lnTo>
                <a:lnTo>
                  <a:pt x="591" y="821"/>
                </a:lnTo>
                <a:lnTo>
                  <a:pt x="594" y="822"/>
                </a:lnTo>
                <a:lnTo>
                  <a:pt x="595" y="823"/>
                </a:lnTo>
                <a:lnTo>
                  <a:pt x="597" y="824"/>
                </a:lnTo>
                <a:lnTo>
                  <a:pt x="598" y="824"/>
                </a:lnTo>
                <a:lnTo>
                  <a:pt x="599" y="824"/>
                </a:lnTo>
                <a:lnTo>
                  <a:pt x="599" y="825"/>
                </a:lnTo>
                <a:lnTo>
                  <a:pt x="599" y="825"/>
                </a:lnTo>
                <a:lnTo>
                  <a:pt x="599" y="825"/>
                </a:lnTo>
                <a:lnTo>
                  <a:pt x="600" y="826"/>
                </a:lnTo>
                <a:lnTo>
                  <a:pt x="603" y="829"/>
                </a:lnTo>
                <a:lnTo>
                  <a:pt x="607" y="834"/>
                </a:lnTo>
                <a:lnTo>
                  <a:pt x="612" y="841"/>
                </a:lnTo>
                <a:lnTo>
                  <a:pt x="617" y="849"/>
                </a:lnTo>
                <a:lnTo>
                  <a:pt x="624" y="857"/>
                </a:lnTo>
                <a:lnTo>
                  <a:pt x="630" y="867"/>
                </a:lnTo>
                <a:lnTo>
                  <a:pt x="637" y="876"/>
                </a:lnTo>
                <a:lnTo>
                  <a:pt x="644" y="885"/>
                </a:lnTo>
                <a:lnTo>
                  <a:pt x="651" y="894"/>
                </a:lnTo>
                <a:lnTo>
                  <a:pt x="656" y="901"/>
                </a:lnTo>
                <a:lnTo>
                  <a:pt x="661" y="908"/>
                </a:lnTo>
                <a:lnTo>
                  <a:pt x="665" y="913"/>
                </a:lnTo>
                <a:lnTo>
                  <a:pt x="668" y="917"/>
                </a:lnTo>
                <a:lnTo>
                  <a:pt x="669" y="918"/>
                </a:lnTo>
                <a:lnTo>
                  <a:pt x="669" y="918"/>
                </a:lnTo>
                <a:lnTo>
                  <a:pt x="669" y="919"/>
                </a:lnTo>
                <a:lnTo>
                  <a:pt x="672" y="922"/>
                </a:lnTo>
                <a:lnTo>
                  <a:pt x="676" y="927"/>
                </a:lnTo>
                <a:lnTo>
                  <a:pt x="681" y="934"/>
                </a:lnTo>
                <a:lnTo>
                  <a:pt x="686" y="942"/>
                </a:lnTo>
                <a:lnTo>
                  <a:pt x="693" y="951"/>
                </a:lnTo>
                <a:lnTo>
                  <a:pt x="700" y="960"/>
                </a:lnTo>
                <a:lnTo>
                  <a:pt x="707" y="969"/>
                </a:lnTo>
                <a:lnTo>
                  <a:pt x="713" y="978"/>
                </a:lnTo>
                <a:lnTo>
                  <a:pt x="720" y="987"/>
                </a:lnTo>
                <a:lnTo>
                  <a:pt x="725" y="995"/>
                </a:lnTo>
                <a:lnTo>
                  <a:pt x="730" y="1001"/>
                </a:lnTo>
                <a:lnTo>
                  <a:pt x="734" y="1006"/>
                </a:lnTo>
                <a:lnTo>
                  <a:pt x="737" y="1010"/>
                </a:lnTo>
                <a:lnTo>
                  <a:pt x="738" y="1011"/>
                </a:lnTo>
                <a:lnTo>
                  <a:pt x="738" y="1011"/>
                </a:lnTo>
                <a:lnTo>
                  <a:pt x="738" y="1011"/>
                </a:lnTo>
                <a:lnTo>
                  <a:pt x="737" y="1011"/>
                </a:lnTo>
                <a:lnTo>
                  <a:pt x="737" y="1011"/>
                </a:lnTo>
                <a:lnTo>
                  <a:pt x="736" y="1011"/>
                </a:lnTo>
                <a:lnTo>
                  <a:pt x="735" y="1011"/>
                </a:lnTo>
                <a:lnTo>
                  <a:pt x="734" y="1011"/>
                </a:lnTo>
                <a:lnTo>
                  <a:pt x="733" y="1011"/>
                </a:lnTo>
                <a:lnTo>
                  <a:pt x="732" y="1011"/>
                </a:lnTo>
                <a:lnTo>
                  <a:pt x="730" y="1010"/>
                </a:lnTo>
                <a:lnTo>
                  <a:pt x="729" y="1010"/>
                </a:lnTo>
                <a:lnTo>
                  <a:pt x="727" y="1010"/>
                </a:lnTo>
                <a:lnTo>
                  <a:pt x="725" y="1010"/>
                </a:lnTo>
                <a:lnTo>
                  <a:pt x="723" y="1010"/>
                </a:lnTo>
                <a:lnTo>
                  <a:pt x="721" y="1010"/>
                </a:lnTo>
                <a:lnTo>
                  <a:pt x="718" y="1009"/>
                </a:lnTo>
                <a:lnTo>
                  <a:pt x="716" y="1009"/>
                </a:lnTo>
                <a:lnTo>
                  <a:pt x="713" y="1009"/>
                </a:lnTo>
                <a:lnTo>
                  <a:pt x="710" y="1008"/>
                </a:lnTo>
                <a:lnTo>
                  <a:pt x="707" y="1008"/>
                </a:lnTo>
                <a:lnTo>
                  <a:pt x="704" y="1008"/>
                </a:lnTo>
                <a:lnTo>
                  <a:pt x="701" y="1007"/>
                </a:lnTo>
                <a:lnTo>
                  <a:pt x="698" y="1007"/>
                </a:lnTo>
                <a:lnTo>
                  <a:pt x="694" y="1006"/>
                </a:lnTo>
                <a:lnTo>
                  <a:pt x="691" y="1006"/>
                </a:lnTo>
                <a:lnTo>
                  <a:pt x="687" y="1005"/>
                </a:lnTo>
                <a:lnTo>
                  <a:pt x="683" y="1005"/>
                </a:lnTo>
                <a:lnTo>
                  <a:pt x="679" y="1004"/>
                </a:lnTo>
                <a:lnTo>
                  <a:pt x="675" y="1004"/>
                </a:lnTo>
                <a:lnTo>
                  <a:pt x="671" y="1003"/>
                </a:lnTo>
                <a:lnTo>
                  <a:pt x="666" y="1002"/>
                </a:lnTo>
                <a:lnTo>
                  <a:pt x="662" y="1002"/>
                </a:lnTo>
                <a:lnTo>
                  <a:pt x="657" y="1001"/>
                </a:lnTo>
                <a:lnTo>
                  <a:pt x="653" y="1000"/>
                </a:lnTo>
                <a:lnTo>
                  <a:pt x="648" y="999"/>
                </a:lnTo>
                <a:lnTo>
                  <a:pt x="643" y="998"/>
                </a:lnTo>
                <a:lnTo>
                  <a:pt x="638" y="997"/>
                </a:lnTo>
                <a:lnTo>
                  <a:pt x="633" y="996"/>
                </a:lnTo>
                <a:lnTo>
                  <a:pt x="628" y="995"/>
                </a:lnTo>
                <a:lnTo>
                  <a:pt x="623" y="994"/>
                </a:lnTo>
                <a:lnTo>
                  <a:pt x="618" y="993"/>
                </a:lnTo>
                <a:lnTo>
                  <a:pt x="612" y="992"/>
                </a:lnTo>
                <a:lnTo>
                  <a:pt x="607" y="991"/>
                </a:lnTo>
                <a:lnTo>
                  <a:pt x="601" y="990"/>
                </a:lnTo>
                <a:lnTo>
                  <a:pt x="596" y="989"/>
                </a:lnTo>
                <a:lnTo>
                  <a:pt x="590" y="987"/>
                </a:lnTo>
                <a:lnTo>
                  <a:pt x="585" y="986"/>
                </a:lnTo>
                <a:lnTo>
                  <a:pt x="579" y="984"/>
                </a:lnTo>
                <a:lnTo>
                  <a:pt x="573" y="983"/>
                </a:lnTo>
                <a:lnTo>
                  <a:pt x="567" y="981"/>
                </a:lnTo>
                <a:lnTo>
                  <a:pt x="561" y="980"/>
                </a:lnTo>
                <a:lnTo>
                  <a:pt x="555" y="978"/>
                </a:lnTo>
                <a:lnTo>
                  <a:pt x="549" y="976"/>
                </a:lnTo>
                <a:lnTo>
                  <a:pt x="543" y="975"/>
                </a:lnTo>
                <a:lnTo>
                  <a:pt x="537" y="973"/>
                </a:lnTo>
                <a:lnTo>
                  <a:pt x="530" y="971"/>
                </a:lnTo>
                <a:lnTo>
                  <a:pt x="524" y="969"/>
                </a:lnTo>
                <a:lnTo>
                  <a:pt x="518" y="967"/>
                </a:lnTo>
                <a:lnTo>
                  <a:pt x="512" y="965"/>
                </a:lnTo>
                <a:lnTo>
                  <a:pt x="505" y="963"/>
                </a:lnTo>
                <a:lnTo>
                  <a:pt x="499" y="961"/>
                </a:lnTo>
                <a:lnTo>
                  <a:pt x="492" y="959"/>
                </a:lnTo>
                <a:lnTo>
                  <a:pt x="486" y="956"/>
                </a:lnTo>
                <a:lnTo>
                  <a:pt x="479" y="954"/>
                </a:lnTo>
                <a:lnTo>
                  <a:pt x="473" y="951"/>
                </a:lnTo>
                <a:lnTo>
                  <a:pt x="466" y="949"/>
                </a:lnTo>
                <a:lnTo>
                  <a:pt x="460" y="946"/>
                </a:lnTo>
                <a:lnTo>
                  <a:pt x="453" y="944"/>
                </a:lnTo>
                <a:lnTo>
                  <a:pt x="447" y="941"/>
                </a:lnTo>
                <a:lnTo>
                  <a:pt x="440" y="938"/>
                </a:lnTo>
                <a:lnTo>
                  <a:pt x="433" y="935"/>
                </a:lnTo>
                <a:lnTo>
                  <a:pt x="427" y="932"/>
                </a:lnTo>
                <a:lnTo>
                  <a:pt x="420" y="929"/>
                </a:lnTo>
                <a:lnTo>
                  <a:pt x="414" y="926"/>
                </a:lnTo>
                <a:lnTo>
                  <a:pt x="407" y="923"/>
                </a:lnTo>
                <a:lnTo>
                  <a:pt x="400" y="920"/>
                </a:lnTo>
                <a:lnTo>
                  <a:pt x="394" y="917"/>
                </a:lnTo>
                <a:lnTo>
                  <a:pt x="387" y="913"/>
                </a:lnTo>
                <a:lnTo>
                  <a:pt x="381" y="910"/>
                </a:lnTo>
                <a:lnTo>
                  <a:pt x="374" y="906"/>
                </a:lnTo>
                <a:lnTo>
                  <a:pt x="368" y="903"/>
                </a:lnTo>
                <a:lnTo>
                  <a:pt x="361" y="899"/>
                </a:lnTo>
                <a:lnTo>
                  <a:pt x="355" y="895"/>
                </a:lnTo>
                <a:lnTo>
                  <a:pt x="348" y="891"/>
                </a:lnTo>
                <a:lnTo>
                  <a:pt x="342" y="888"/>
                </a:lnTo>
                <a:lnTo>
                  <a:pt x="335" y="883"/>
                </a:lnTo>
                <a:lnTo>
                  <a:pt x="329" y="879"/>
                </a:lnTo>
                <a:lnTo>
                  <a:pt x="323" y="875"/>
                </a:lnTo>
                <a:lnTo>
                  <a:pt x="316" y="871"/>
                </a:lnTo>
                <a:lnTo>
                  <a:pt x="310" y="867"/>
                </a:lnTo>
                <a:lnTo>
                  <a:pt x="304" y="862"/>
                </a:lnTo>
                <a:lnTo>
                  <a:pt x="298" y="858"/>
                </a:lnTo>
                <a:lnTo>
                  <a:pt x="292" y="853"/>
                </a:lnTo>
                <a:lnTo>
                  <a:pt x="286" y="848"/>
                </a:lnTo>
                <a:lnTo>
                  <a:pt x="280" y="843"/>
                </a:lnTo>
                <a:lnTo>
                  <a:pt x="274" y="838"/>
                </a:lnTo>
                <a:lnTo>
                  <a:pt x="268" y="833"/>
                </a:lnTo>
                <a:lnTo>
                  <a:pt x="262" y="828"/>
                </a:lnTo>
                <a:lnTo>
                  <a:pt x="256" y="823"/>
                </a:lnTo>
                <a:lnTo>
                  <a:pt x="251" y="818"/>
                </a:lnTo>
                <a:lnTo>
                  <a:pt x="245" y="812"/>
                </a:lnTo>
                <a:lnTo>
                  <a:pt x="239" y="807"/>
                </a:lnTo>
                <a:lnTo>
                  <a:pt x="234" y="801"/>
                </a:lnTo>
                <a:lnTo>
                  <a:pt x="228" y="796"/>
                </a:lnTo>
                <a:lnTo>
                  <a:pt x="223" y="790"/>
                </a:lnTo>
                <a:lnTo>
                  <a:pt x="218" y="784"/>
                </a:lnTo>
                <a:lnTo>
                  <a:pt x="213" y="778"/>
                </a:lnTo>
                <a:lnTo>
                  <a:pt x="208" y="772"/>
                </a:lnTo>
                <a:lnTo>
                  <a:pt x="203" y="766"/>
                </a:lnTo>
                <a:lnTo>
                  <a:pt x="198" y="759"/>
                </a:lnTo>
                <a:lnTo>
                  <a:pt x="193" y="753"/>
                </a:lnTo>
                <a:lnTo>
                  <a:pt x="188" y="746"/>
                </a:lnTo>
                <a:lnTo>
                  <a:pt x="184" y="740"/>
                </a:lnTo>
                <a:lnTo>
                  <a:pt x="179" y="733"/>
                </a:lnTo>
                <a:lnTo>
                  <a:pt x="175" y="726"/>
                </a:lnTo>
                <a:lnTo>
                  <a:pt x="171" y="719"/>
                </a:lnTo>
                <a:lnTo>
                  <a:pt x="167" y="712"/>
                </a:lnTo>
                <a:lnTo>
                  <a:pt x="163" y="705"/>
                </a:lnTo>
                <a:lnTo>
                  <a:pt x="159" y="697"/>
                </a:lnTo>
                <a:lnTo>
                  <a:pt x="155" y="690"/>
                </a:lnTo>
                <a:lnTo>
                  <a:pt x="151" y="682"/>
                </a:lnTo>
                <a:lnTo>
                  <a:pt x="148" y="675"/>
                </a:lnTo>
                <a:lnTo>
                  <a:pt x="144" y="667"/>
                </a:lnTo>
                <a:lnTo>
                  <a:pt x="141" y="659"/>
                </a:lnTo>
                <a:lnTo>
                  <a:pt x="138" y="651"/>
                </a:lnTo>
                <a:lnTo>
                  <a:pt x="135" y="643"/>
                </a:lnTo>
                <a:lnTo>
                  <a:pt x="132" y="635"/>
                </a:lnTo>
                <a:lnTo>
                  <a:pt x="129" y="626"/>
                </a:lnTo>
                <a:lnTo>
                  <a:pt x="126" y="618"/>
                </a:lnTo>
                <a:lnTo>
                  <a:pt x="124" y="609"/>
                </a:lnTo>
                <a:lnTo>
                  <a:pt x="121" y="600"/>
                </a:lnTo>
                <a:lnTo>
                  <a:pt x="119" y="591"/>
                </a:lnTo>
                <a:lnTo>
                  <a:pt x="117" y="582"/>
                </a:lnTo>
                <a:lnTo>
                  <a:pt x="115" y="573"/>
                </a:lnTo>
                <a:lnTo>
                  <a:pt x="114" y="564"/>
                </a:lnTo>
                <a:lnTo>
                  <a:pt x="114" y="564"/>
                </a:lnTo>
                <a:lnTo>
                  <a:pt x="112" y="564"/>
                </a:lnTo>
                <a:lnTo>
                  <a:pt x="108" y="565"/>
                </a:lnTo>
                <a:lnTo>
                  <a:pt x="102" y="566"/>
                </a:lnTo>
                <a:lnTo>
                  <a:pt x="94" y="567"/>
                </a:lnTo>
                <a:lnTo>
                  <a:pt x="84" y="569"/>
                </a:lnTo>
                <a:lnTo>
                  <a:pt x="74" y="571"/>
                </a:lnTo>
                <a:lnTo>
                  <a:pt x="62" y="572"/>
                </a:lnTo>
                <a:lnTo>
                  <a:pt x="51" y="574"/>
                </a:lnTo>
                <a:lnTo>
                  <a:pt x="40" y="576"/>
                </a:lnTo>
                <a:lnTo>
                  <a:pt x="29" y="578"/>
                </a:lnTo>
                <a:lnTo>
                  <a:pt x="20" y="579"/>
                </a:lnTo>
                <a:lnTo>
                  <a:pt x="12" y="581"/>
                </a:lnTo>
                <a:lnTo>
                  <a:pt x="5" y="582"/>
                </a:lnTo>
                <a:lnTo>
                  <a:pt x="1" y="583"/>
                </a:lnTo>
                <a:lnTo>
                  <a:pt x="0" y="583"/>
                </a:lnTo>
                <a:lnTo>
                  <a:pt x="0" y="583"/>
                </a:lnTo>
                <a:lnTo>
                  <a:pt x="0" y="583"/>
                </a:lnTo>
                <a:lnTo>
                  <a:pt x="0" y="582"/>
                </a:lnTo>
                <a:lnTo>
                  <a:pt x="0" y="581"/>
                </a:lnTo>
                <a:lnTo>
                  <a:pt x="0" y="581"/>
                </a:lnTo>
                <a:lnTo>
                  <a:pt x="1" y="579"/>
                </a:lnTo>
                <a:lnTo>
                  <a:pt x="1" y="578"/>
                </a:lnTo>
                <a:lnTo>
                  <a:pt x="1" y="576"/>
                </a:lnTo>
                <a:lnTo>
                  <a:pt x="2" y="574"/>
                </a:lnTo>
                <a:lnTo>
                  <a:pt x="2" y="572"/>
                </a:lnTo>
                <a:lnTo>
                  <a:pt x="3" y="569"/>
                </a:lnTo>
                <a:lnTo>
                  <a:pt x="3" y="566"/>
                </a:lnTo>
                <a:lnTo>
                  <a:pt x="4" y="564"/>
                </a:lnTo>
                <a:lnTo>
                  <a:pt x="5" y="560"/>
                </a:lnTo>
                <a:lnTo>
                  <a:pt x="5" y="557"/>
                </a:lnTo>
                <a:lnTo>
                  <a:pt x="6" y="553"/>
                </a:lnTo>
                <a:lnTo>
                  <a:pt x="7" y="549"/>
                </a:lnTo>
                <a:lnTo>
                  <a:pt x="8" y="545"/>
                </a:lnTo>
                <a:lnTo>
                  <a:pt x="9" y="541"/>
                </a:lnTo>
                <a:lnTo>
                  <a:pt x="10" y="536"/>
                </a:lnTo>
                <a:lnTo>
                  <a:pt x="10" y="531"/>
                </a:lnTo>
                <a:lnTo>
                  <a:pt x="11" y="526"/>
                </a:lnTo>
                <a:lnTo>
                  <a:pt x="12" y="521"/>
                </a:lnTo>
                <a:lnTo>
                  <a:pt x="13" y="516"/>
                </a:lnTo>
                <a:lnTo>
                  <a:pt x="14" y="510"/>
                </a:lnTo>
                <a:lnTo>
                  <a:pt x="15" y="505"/>
                </a:lnTo>
                <a:lnTo>
                  <a:pt x="16" y="499"/>
                </a:lnTo>
                <a:lnTo>
                  <a:pt x="17" y="492"/>
                </a:lnTo>
                <a:lnTo>
                  <a:pt x="18" y="486"/>
                </a:lnTo>
                <a:lnTo>
                  <a:pt x="19" y="480"/>
                </a:lnTo>
                <a:lnTo>
                  <a:pt x="20" y="473"/>
                </a:lnTo>
                <a:lnTo>
                  <a:pt x="21" y="466"/>
                </a:lnTo>
                <a:lnTo>
                  <a:pt x="22" y="459"/>
                </a:lnTo>
                <a:lnTo>
                  <a:pt x="23" y="452"/>
                </a:lnTo>
                <a:lnTo>
                  <a:pt x="24" y="445"/>
                </a:lnTo>
                <a:lnTo>
                  <a:pt x="25" y="437"/>
                </a:lnTo>
                <a:lnTo>
                  <a:pt x="26" y="430"/>
                </a:lnTo>
                <a:lnTo>
                  <a:pt x="27" y="422"/>
                </a:lnTo>
                <a:lnTo>
                  <a:pt x="28" y="414"/>
                </a:lnTo>
                <a:lnTo>
                  <a:pt x="29" y="406"/>
                </a:lnTo>
                <a:lnTo>
                  <a:pt x="30" y="398"/>
                </a:lnTo>
                <a:lnTo>
                  <a:pt x="31" y="390"/>
                </a:lnTo>
                <a:lnTo>
                  <a:pt x="32" y="381"/>
                </a:lnTo>
                <a:lnTo>
                  <a:pt x="33" y="373"/>
                </a:lnTo>
                <a:lnTo>
                  <a:pt x="33" y="364"/>
                </a:lnTo>
                <a:lnTo>
                  <a:pt x="34" y="356"/>
                </a:lnTo>
                <a:lnTo>
                  <a:pt x="35" y="347"/>
                </a:lnTo>
                <a:lnTo>
                  <a:pt x="36" y="338"/>
                </a:lnTo>
                <a:lnTo>
                  <a:pt x="36" y="329"/>
                </a:lnTo>
                <a:lnTo>
                  <a:pt x="37" y="320"/>
                </a:lnTo>
                <a:lnTo>
                  <a:pt x="37" y="310"/>
                </a:lnTo>
                <a:lnTo>
                  <a:pt x="38" y="301"/>
                </a:lnTo>
                <a:lnTo>
                  <a:pt x="38" y="292"/>
                </a:lnTo>
                <a:lnTo>
                  <a:pt x="39" y="282"/>
                </a:lnTo>
                <a:lnTo>
                  <a:pt x="39" y="273"/>
                </a:lnTo>
                <a:lnTo>
                  <a:pt x="40" y="263"/>
                </a:lnTo>
                <a:lnTo>
                  <a:pt x="40" y="253"/>
                </a:lnTo>
                <a:lnTo>
                  <a:pt x="40" y="243"/>
                </a:lnTo>
                <a:lnTo>
                  <a:pt x="40" y="234"/>
                </a:lnTo>
                <a:lnTo>
                  <a:pt x="40" y="224"/>
                </a:lnTo>
                <a:lnTo>
                  <a:pt x="40" y="214"/>
                </a:lnTo>
                <a:lnTo>
                  <a:pt x="40" y="204"/>
                </a:lnTo>
                <a:lnTo>
                  <a:pt x="40" y="194"/>
                </a:lnTo>
                <a:lnTo>
                  <a:pt x="40" y="184"/>
                </a:lnTo>
                <a:lnTo>
                  <a:pt x="40" y="174"/>
                </a:lnTo>
                <a:lnTo>
                  <a:pt x="39" y="163"/>
                </a:lnTo>
                <a:lnTo>
                  <a:pt x="39" y="153"/>
                </a:lnTo>
                <a:lnTo>
                  <a:pt x="38" y="143"/>
                </a:lnTo>
                <a:lnTo>
                  <a:pt x="38" y="133"/>
                </a:lnTo>
                <a:lnTo>
                  <a:pt x="37" y="123"/>
                </a:lnTo>
                <a:lnTo>
                  <a:pt x="36" y="112"/>
                </a:lnTo>
                <a:lnTo>
                  <a:pt x="35" y="102"/>
                </a:lnTo>
                <a:lnTo>
                  <a:pt x="34" y="92"/>
                </a:lnTo>
                <a:lnTo>
                  <a:pt x="33" y="81"/>
                </a:lnTo>
                <a:lnTo>
                  <a:pt x="32" y="71"/>
                </a:lnTo>
                <a:lnTo>
                  <a:pt x="31" y="61"/>
                </a:lnTo>
                <a:lnTo>
                  <a:pt x="29" y="51"/>
                </a:lnTo>
                <a:lnTo>
                  <a:pt x="28" y="40"/>
                </a:lnTo>
                <a:lnTo>
                  <a:pt x="26" y="30"/>
                </a:lnTo>
                <a:lnTo>
                  <a:pt x="25" y="20"/>
                </a:lnTo>
                <a:lnTo>
                  <a:pt x="23" y="10"/>
                </a:lnTo>
                <a:lnTo>
                  <a:pt x="21" y="0"/>
                </a:lnTo>
                <a:lnTo>
                  <a:pt x="21" y="0"/>
                </a:lnTo>
                <a:lnTo>
                  <a:pt x="21" y="0"/>
                </a:lnTo>
                <a:close/>
              </a:path>
            </a:pathLst>
          </a:custGeom>
          <a:solidFill>
            <a:srgbClr val="FFFFFF"/>
          </a:solidFill>
          <a:ln w="9981">
            <a:solidFill>
              <a:srgbClr val="000000"/>
            </a:solidFill>
            <a:prstDash val="solid"/>
            <a:round/>
            <a:headEnd/>
            <a:tailEnd/>
          </a:ln>
          <a:effectLst>
            <a:outerShdw dist="35921" dir="2700000" algn="ctr" rotWithShape="0">
              <a:schemeClr val="tx1"/>
            </a:outerShdw>
          </a:effectLst>
        </p:spPr>
        <p:txBody>
          <a:bodyPr/>
          <a:lstStyle/>
          <a:p>
            <a:endParaRPr lang="en-US"/>
          </a:p>
        </p:txBody>
      </p:sp>
      <p:sp>
        <p:nvSpPr>
          <p:cNvPr id="5146" name="Freeform 26"/>
          <p:cNvSpPr>
            <a:spLocks noChangeArrowheads="1"/>
          </p:cNvSpPr>
          <p:nvPr/>
        </p:nvSpPr>
        <p:spPr bwMode="auto">
          <a:xfrm>
            <a:off x="3614738" y="4224338"/>
            <a:ext cx="695325" cy="1281112"/>
          </a:xfrm>
          <a:custGeom>
            <a:avLst/>
            <a:gdLst/>
            <a:ahLst/>
            <a:cxnLst>
              <a:cxn ang="0">
                <a:pos x="277" y="45"/>
              </a:cxn>
              <a:cxn ang="0">
                <a:pos x="311" y="97"/>
              </a:cxn>
              <a:cxn ang="0">
                <a:pos x="340" y="146"/>
              </a:cxn>
              <a:cxn ang="0">
                <a:pos x="364" y="191"/>
              </a:cxn>
              <a:cxn ang="0">
                <a:pos x="385" y="232"/>
              </a:cxn>
              <a:cxn ang="0">
                <a:pos x="401" y="268"/>
              </a:cxn>
              <a:cxn ang="0">
                <a:pos x="415" y="298"/>
              </a:cxn>
              <a:cxn ang="0">
                <a:pos x="425" y="323"/>
              </a:cxn>
              <a:cxn ang="0">
                <a:pos x="432" y="343"/>
              </a:cxn>
              <a:cxn ang="0">
                <a:pos x="436" y="356"/>
              </a:cxn>
              <a:cxn ang="0">
                <a:pos x="438" y="362"/>
              </a:cxn>
              <a:cxn ang="0">
                <a:pos x="433" y="361"/>
              </a:cxn>
              <a:cxn ang="0">
                <a:pos x="389" y="346"/>
              </a:cxn>
              <a:cxn ang="0">
                <a:pos x="340" y="330"/>
              </a:cxn>
              <a:cxn ang="0">
                <a:pos x="327" y="331"/>
              </a:cxn>
              <a:cxn ang="0">
                <a:pos x="323" y="363"/>
              </a:cxn>
              <a:cxn ang="0">
                <a:pos x="323" y="403"/>
              </a:cxn>
              <a:cxn ang="0">
                <a:pos x="327" y="448"/>
              </a:cxn>
              <a:cxn ang="0">
                <a:pos x="334" y="496"/>
              </a:cxn>
              <a:cxn ang="0">
                <a:pos x="342" y="545"/>
              </a:cxn>
              <a:cxn ang="0">
                <a:pos x="352" y="591"/>
              </a:cxn>
              <a:cxn ang="0">
                <a:pos x="361" y="632"/>
              </a:cxn>
              <a:cxn ang="0">
                <a:pos x="369" y="665"/>
              </a:cxn>
              <a:cxn ang="0">
                <a:pos x="375" y="689"/>
              </a:cxn>
              <a:cxn ang="0">
                <a:pos x="378" y="699"/>
              </a:cxn>
              <a:cxn ang="0">
                <a:pos x="367" y="705"/>
              </a:cxn>
              <a:cxn ang="0">
                <a:pos x="321" y="729"/>
              </a:cxn>
              <a:cxn ang="0">
                <a:pos x="279" y="751"/>
              </a:cxn>
              <a:cxn ang="0">
                <a:pos x="269" y="756"/>
              </a:cxn>
              <a:cxn ang="0">
                <a:pos x="227" y="777"/>
              </a:cxn>
              <a:cxn ang="0">
                <a:pos x="181" y="801"/>
              </a:cxn>
              <a:cxn ang="0">
                <a:pos x="170" y="807"/>
              </a:cxn>
              <a:cxn ang="0">
                <a:pos x="169" y="800"/>
              </a:cxn>
              <a:cxn ang="0">
                <a:pos x="165" y="784"/>
              </a:cxn>
              <a:cxn ang="0">
                <a:pos x="159" y="759"/>
              </a:cxn>
              <a:cxn ang="0">
                <a:pos x="153" y="728"/>
              </a:cxn>
              <a:cxn ang="0">
                <a:pos x="145" y="691"/>
              </a:cxn>
              <a:cxn ang="0">
                <a:pos x="137" y="650"/>
              </a:cxn>
              <a:cxn ang="0">
                <a:pos x="129" y="605"/>
              </a:cxn>
              <a:cxn ang="0">
                <a:pos x="121" y="559"/>
              </a:cxn>
              <a:cxn ang="0">
                <a:pos x="114" y="510"/>
              </a:cxn>
              <a:cxn ang="0">
                <a:pos x="107" y="463"/>
              </a:cxn>
              <a:cxn ang="0">
                <a:pos x="103" y="416"/>
              </a:cxn>
              <a:cxn ang="0">
                <a:pos x="100" y="371"/>
              </a:cxn>
              <a:cxn ang="0">
                <a:pos x="99" y="331"/>
              </a:cxn>
              <a:cxn ang="0">
                <a:pos x="102" y="295"/>
              </a:cxn>
              <a:cxn ang="0">
                <a:pos x="107" y="264"/>
              </a:cxn>
              <a:cxn ang="0">
                <a:pos x="105" y="252"/>
              </a:cxn>
              <a:cxn ang="0">
                <a:pos x="61" y="238"/>
              </a:cxn>
              <a:cxn ang="0">
                <a:pos x="12" y="221"/>
              </a:cxn>
              <a:cxn ang="0">
                <a:pos x="1" y="217"/>
              </a:cxn>
              <a:cxn ang="0">
                <a:pos x="6" y="214"/>
              </a:cxn>
              <a:cxn ang="0">
                <a:pos x="19" y="206"/>
              </a:cxn>
              <a:cxn ang="0">
                <a:pos x="38" y="192"/>
              </a:cxn>
              <a:cxn ang="0">
                <a:pos x="63" y="174"/>
              </a:cxn>
              <a:cxn ang="0">
                <a:pos x="94" y="149"/>
              </a:cxn>
              <a:cxn ang="0">
                <a:pos x="129" y="119"/>
              </a:cxn>
              <a:cxn ang="0">
                <a:pos x="168" y="82"/>
              </a:cxn>
              <a:cxn ang="0">
                <a:pos x="211" y="39"/>
              </a:cxn>
              <a:cxn ang="0">
                <a:pos x="247" y="0"/>
              </a:cxn>
            </a:cxnLst>
            <a:rect l="0" t="0" r="r" b="b"/>
            <a:pathLst>
              <a:path w="438" h="807">
                <a:moveTo>
                  <a:pt x="247" y="0"/>
                </a:moveTo>
                <a:lnTo>
                  <a:pt x="255" y="11"/>
                </a:lnTo>
                <a:lnTo>
                  <a:pt x="263" y="23"/>
                </a:lnTo>
                <a:lnTo>
                  <a:pt x="270" y="34"/>
                </a:lnTo>
                <a:lnTo>
                  <a:pt x="277" y="45"/>
                </a:lnTo>
                <a:lnTo>
                  <a:pt x="284" y="55"/>
                </a:lnTo>
                <a:lnTo>
                  <a:pt x="291" y="66"/>
                </a:lnTo>
                <a:lnTo>
                  <a:pt x="298" y="77"/>
                </a:lnTo>
                <a:lnTo>
                  <a:pt x="304" y="87"/>
                </a:lnTo>
                <a:lnTo>
                  <a:pt x="311" y="97"/>
                </a:lnTo>
                <a:lnTo>
                  <a:pt x="317" y="107"/>
                </a:lnTo>
                <a:lnTo>
                  <a:pt x="323" y="117"/>
                </a:lnTo>
                <a:lnTo>
                  <a:pt x="329" y="127"/>
                </a:lnTo>
                <a:lnTo>
                  <a:pt x="334" y="137"/>
                </a:lnTo>
                <a:lnTo>
                  <a:pt x="340" y="146"/>
                </a:lnTo>
                <a:lnTo>
                  <a:pt x="345" y="156"/>
                </a:lnTo>
                <a:lnTo>
                  <a:pt x="350" y="165"/>
                </a:lnTo>
                <a:lnTo>
                  <a:pt x="355" y="174"/>
                </a:lnTo>
                <a:lnTo>
                  <a:pt x="360" y="183"/>
                </a:lnTo>
                <a:lnTo>
                  <a:pt x="364" y="191"/>
                </a:lnTo>
                <a:lnTo>
                  <a:pt x="369" y="200"/>
                </a:lnTo>
                <a:lnTo>
                  <a:pt x="373" y="208"/>
                </a:lnTo>
                <a:lnTo>
                  <a:pt x="377" y="216"/>
                </a:lnTo>
                <a:lnTo>
                  <a:pt x="381" y="224"/>
                </a:lnTo>
                <a:lnTo>
                  <a:pt x="385" y="232"/>
                </a:lnTo>
                <a:lnTo>
                  <a:pt x="388" y="239"/>
                </a:lnTo>
                <a:lnTo>
                  <a:pt x="392" y="247"/>
                </a:lnTo>
                <a:lnTo>
                  <a:pt x="395" y="254"/>
                </a:lnTo>
                <a:lnTo>
                  <a:pt x="398" y="261"/>
                </a:lnTo>
                <a:lnTo>
                  <a:pt x="401" y="268"/>
                </a:lnTo>
                <a:lnTo>
                  <a:pt x="404" y="274"/>
                </a:lnTo>
                <a:lnTo>
                  <a:pt x="407" y="281"/>
                </a:lnTo>
                <a:lnTo>
                  <a:pt x="410" y="287"/>
                </a:lnTo>
                <a:lnTo>
                  <a:pt x="412" y="293"/>
                </a:lnTo>
                <a:lnTo>
                  <a:pt x="415" y="298"/>
                </a:lnTo>
                <a:lnTo>
                  <a:pt x="417" y="304"/>
                </a:lnTo>
                <a:lnTo>
                  <a:pt x="419" y="309"/>
                </a:lnTo>
                <a:lnTo>
                  <a:pt x="421" y="314"/>
                </a:lnTo>
                <a:lnTo>
                  <a:pt x="423" y="319"/>
                </a:lnTo>
                <a:lnTo>
                  <a:pt x="425" y="323"/>
                </a:lnTo>
                <a:lnTo>
                  <a:pt x="426" y="328"/>
                </a:lnTo>
                <a:lnTo>
                  <a:pt x="428" y="332"/>
                </a:lnTo>
                <a:lnTo>
                  <a:pt x="429" y="336"/>
                </a:lnTo>
                <a:lnTo>
                  <a:pt x="431" y="339"/>
                </a:lnTo>
                <a:lnTo>
                  <a:pt x="432" y="343"/>
                </a:lnTo>
                <a:lnTo>
                  <a:pt x="433" y="346"/>
                </a:lnTo>
                <a:lnTo>
                  <a:pt x="434" y="349"/>
                </a:lnTo>
                <a:lnTo>
                  <a:pt x="435" y="351"/>
                </a:lnTo>
                <a:lnTo>
                  <a:pt x="435" y="354"/>
                </a:lnTo>
                <a:lnTo>
                  <a:pt x="436" y="356"/>
                </a:lnTo>
                <a:lnTo>
                  <a:pt x="437" y="357"/>
                </a:lnTo>
                <a:lnTo>
                  <a:pt x="437" y="359"/>
                </a:lnTo>
                <a:lnTo>
                  <a:pt x="438" y="360"/>
                </a:lnTo>
                <a:lnTo>
                  <a:pt x="438" y="361"/>
                </a:lnTo>
                <a:lnTo>
                  <a:pt x="438" y="362"/>
                </a:lnTo>
                <a:lnTo>
                  <a:pt x="438" y="362"/>
                </a:lnTo>
                <a:lnTo>
                  <a:pt x="438" y="363"/>
                </a:lnTo>
                <a:lnTo>
                  <a:pt x="438" y="363"/>
                </a:lnTo>
                <a:lnTo>
                  <a:pt x="437" y="362"/>
                </a:lnTo>
                <a:lnTo>
                  <a:pt x="433" y="361"/>
                </a:lnTo>
                <a:lnTo>
                  <a:pt x="427" y="359"/>
                </a:lnTo>
                <a:lnTo>
                  <a:pt x="419" y="356"/>
                </a:lnTo>
                <a:lnTo>
                  <a:pt x="410" y="353"/>
                </a:lnTo>
                <a:lnTo>
                  <a:pt x="400" y="350"/>
                </a:lnTo>
                <a:lnTo>
                  <a:pt x="389" y="346"/>
                </a:lnTo>
                <a:lnTo>
                  <a:pt x="378" y="342"/>
                </a:lnTo>
                <a:lnTo>
                  <a:pt x="367" y="339"/>
                </a:lnTo>
                <a:lnTo>
                  <a:pt x="357" y="335"/>
                </a:lnTo>
                <a:lnTo>
                  <a:pt x="348" y="332"/>
                </a:lnTo>
                <a:lnTo>
                  <a:pt x="340" y="330"/>
                </a:lnTo>
                <a:lnTo>
                  <a:pt x="334" y="328"/>
                </a:lnTo>
                <a:lnTo>
                  <a:pt x="330" y="326"/>
                </a:lnTo>
                <a:lnTo>
                  <a:pt x="329" y="326"/>
                </a:lnTo>
                <a:lnTo>
                  <a:pt x="329" y="326"/>
                </a:lnTo>
                <a:lnTo>
                  <a:pt x="327" y="331"/>
                </a:lnTo>
                <a:lnTo>
                  <a:pt x="326" y="337"/>
                </a:lnTo>
                <a:lnTo>
                  <a:pt x="325" y="343"/>
                </a:lnTo>
                <a:lnTo>
                  <a:pt x="324" y="349"/>
                </a:lnTo>
                <a:lnTo>
                  <a:pt x="323" y="356"/>
                </a:lnTo>
                <a:lnTo>
                  <a:pt x="323" y="363"/>
                </a:lnTo>
                <a:lnTo>
                  <a:pt x="322" y="370"/>
                </a:lnTo>
                <a:lnTo>
                  <a:pt x="322" y="378"/>
                </a:lnTo>
                <a:lnTo>
                  <a:pt x="322" y="386"/>
                </a:lnTo>
                <a:lnTo>
                  <a:pt x="322" y="394"/>
                </a:lnTo>
                <a:lnTo>
                  <a:pt x="323" y="403"/>
                </a:lnTo>
                <a:lnTo>
                  <a:pt x="323" y="411"/>
                </a:lnTo>
                <a:lnTo>
                  <a:pt x="324" y="420"/>
                </a:lnTo>
                <a:lnTo>
                  <a:pt x="325" y="429"/>
                </a:lnTo>
                <a:lnTo>
                  <a:pt x="326" y="439"/>
                </a:lnTo>
                <a:lnTo>
                  <a:pt x="327" y="448"/>
                </a:lnTo>
                <a:lnTo>
                  <a:pt x="328" y="457"/>
                </a:lnTo>
                <a:lnTo>
                  <a:pt x="329" y="467"/>
                </a:lnTo>
                <a:lnTo>
                  <a:pt x="331" y="477"/>
                </a:lnTo>
                <a:lnTo>
                  <a:pt x="332" y="486"/>
                </a:lnTo>
                <a:lnTo>
                  <a:pt x="334" y="496"/>
                </a:lnTo>
                <a:lnTo>
                  <a:pt x="335" y="506"/>
                </a:lnTo>
                <a:lnTo>
                  <a:pt x="337" y="516"/>
                </a:lnTo>
                <a:lnTo>
                  <a:pt x="339" y="525"/>
                </a:lnTo>
                <a:lnTo>
                  <a:pt x="340" y="535"/>
                </a:lnTo>
                <a:lnTo>
                  <a:pt x="342" y="545"/>
                </a:lnTo>
                <a:lnTo>
                  <a:pt x="344" y="554"/>
                </a:lnTo>
                <a:lnTo>
                  <a:pt x="346" y="563"/>
                </a:lnTo>
                <a:lnTo>
                  <a:pt x="348" y="573"/>
                </a:lnTo>
                <a:lnTo>
                  <a:pt x="350" y="582"/>
                </a:lnTo>
                <a:lnTo>
                  <a:pt x="352" y="591"/>
                </a:lnTo>
                <a:lnTo>
                  <a:pt x="354" y="599"/>
                </a:lnTo>
                <a:lnTo>
                  <a:pt x="355" y="608"/>
                </a:lnTo>
                <a:lnTo>
                  <a:pt x="357" y="616"/>
                </a:lnTo>
                <a:lnTo>
                  <a:pt x="359" y="624"/>
                </a:lnTo>
                <a:lnTo>
                  <a:pt x="361" y="632"/>
                </a:lnTo>
                <a:lnTo>
                  <a:pt x="363" y="639"/>
                </a:lnTo>
                <a:lnTo>
                  <a:pt x="364" y="646"/>
                </a:lnTo>
                <a:lnTo>
                  <a:pt x="366" y="653"/>
                </a:lnTo>
                <a:lnTo>
                  <a:pt x="368" y="659"/>
                </a:lnTo>
                <a:lnTo>
                  <a:pt x="369" y="665"/>
                </a:lnTo>
                <a:lnTo>
                  <a:pt x="370" y="671"/>
                </a:lnTo>
                <a:lnTo>
                  <a:pt x="372" y="676"/>
                </a:lnTo>
                <a:lnTo>
                  <a:pt x="373" y="681"/>
                </a:lnTo>
                <a:lnTo>
                  <a:pt x="374" y="685"/>
                </a:lnTo>
                <a:lnTo>
                  <a:pt x="375" y="689"/>
                </a:lnTo>
                <a:lnTo>
                  <a:pt x="376" y="692"/>
                </a:lnTo>
                <a:lnTo>
                  <a:pt x="376" y="695"/>
                </a:lnTo>
                <a:lnTo>
                  <a:pt x="377" y="697"/>
                </a:lnTo>
                <a:lnTo>
                  <a:pt x="377" y="698"/>
                </a:lnTo>
                <a:lnTo>
                  <a:pt x="378" y="699"/>
                </a:lnTo>
                <a:lnTo>
                  <a:pt x="378" y="699"/>
                </a:lnTo>
                <a:lnTo>
                  <a:pt x="378" y="699"/>
                </a:lnTo>
                <a:lnTo>
                  <a:pt x="376" y="700"/>
                </a:lnTo>
                <a:lnTo>
                  <a:pt x="373" y="702"/>
                </a:lnTo>
                <a:lnTo>
                  <a:pt x="367" y="705"/>
                </a:lnTo>
                <a:lnTo>
                  <a:pt x="360" y="709"/>
                </a:lnTo>
                <a:lnTo>
                  <a:pt x="351" y="713"/>
                </a:lnTo>
                <a:lnTo>
                  <a:pt x="341" y="718"/>
                </a:lnTo>
                <a:lnTo>
                  <a:pt x="331" y="724"/>
                </a:lnTo>
                <a:lnTo>
                  <a:pt x="321" y="729"/>
                </a:lnTo>
                <a:lnTo>
                  <a:pt x="311" y="734"/>
                </a:lnTo>
                <a:lnTo>
                  <a:pt x="301" y="739"/>
                </a:lnTo>
                <a:lnTo>
                  <a:pt x="292" y="744"/>
                </a:lnTo>
                <a:lnTo>
                  <a:pt x="285" y="748"/>
                </a:lnTo>
                <a:lnTo>
                  <a:pt x="279" y="751"/>
                </a:lnTo>
                <a:lnTo>
                  <a:pt x="275" y="753"/>
                </a:lnTo>
                <a:lnTo>
                  <a:pt x="274" y="753"/>
                </a:lnTo>
                <a:lnTo>
                  <a:pt x="274" y="753"/>
                </a:lnTo>
                <a:lnTo>
                  <a:pt x="273" y="754"/>
                </a:lnTo>
                <a:lnTo>
                  <a:pt x="269" y="756"/>
                </a:lnTo>
                <a:lnTo>
                  <a:pt x="263" y="759"/>
                </a:lnTo>
                <a:lnTo>
                  <a:pt x="256" y="763"/>
                </a:lnTo>
                <a:lnTo>
                  <a:pt x="247" y="767"/>
                </a:lnTo>
                <a:lnTo>
                  <a:pt x="238" y="772"/>
                </a:lnTo>
                <a:lnTo>
                  <a:pt x="227" y="777"/>
                </a:lnTo>
                <a:lnTo>
                  <a:pt x="217" y="783"/>
                </a:lnTo>
                <a:lnTo>
                  <a:pt x="207" y="788"/>
                </a:lnTo>
                <a:lnTo>
                  <a:pt x="197" y="793"/>
                </a:lnTo>
                <a:lnTo>
                  <a:pt x="189" y="798"/>
                </a:lnTo>
                <a:lnTo>
                  <a:pt x="181" y="801"/>
                </a:lnTo>
                <a:lnTo>
                  <a:pt x="175" y="804"/>
                </a:lnTo>
                <a:lnTo>
                  <a:pt x="172" y="806"/>
                </a:lnTo>
                <a:lnTo>
                  <a:pt x="170" y="807"/>
                </a:lnTo>
                <a:lnTo>
                  <a:pt x="170" y="807"/>
                </a:lnTo>
                <a:lnTo>
                  <a:pt x="170" y="807"/>
                </a:lnTo>
                <a:lnTo>
                  <a:pt x="170" y="806"/>
                </a:lnTo>
                <a:lnTo>
                  <a:pt x="170" y="805"/>
                </a:lnTo>
                <a:lnTo>
                  <a:pt x="170" y="804"/>
                </a:lnTo>
                <a:lnTo>
                  <a:pt x="169" y="802"/>
                </a:lnTo>
                <a:lnTo>
                  <a:pt x="169" y="800"/>
                </a:lnTo>
                <a:lnTo>
                  <a:pt x="168" y="797"/>
                </a:lnTo>
                <a:lnTo>
                  <a:pt x="167" y="794"/>
                </a:lnTo>
                <a:lnTo>
                  <a:pt x="167" y="791"/>
                </a:lnTo>
                <a:lnTo>
                  <a:pt x="166" y="787"/>
                </a:lnTo>
                <a:lnTo>
                  <a:pt x="165" y="784"/>
                </a:lnTo>
                <a:lnTo>
                  <a:pt x="164" y="779"/>
                </a:lnTo>
                <a:lnTo>
                  <a:pt x="163" y="775"/>
                </a:lnTo>
                <a:lnTo>
                  <a:pt x="162" y="770"/>
                </a:lnTo>
                <a:lnTo>
                  <a:pt x="161" y="765"/>
                </a:lnTo>
                <a:lnTo>
                  <a:pt x="159" y="759"/>
                </a:lnTo>
                <a:lnTo>
                  <a:pt x="158" y="754"/>
                </a:lnTo>
                <a:lnTo>
                  <a:pt x="157" y="748"/>
                </a:lnTo>
                <a:lnTo>
                  <a:pt x="156" y="741"/>
                </a:lnTo>
                <a:lnTo>
                  <a:pt x="154" y="735"/>
                </a:lnTo>
                <a:lnTo>
                  <a:pt x="153" y="728"/>
                </a:lnTo>
                <a:lnTo>
                  <a:pt x="151" y="721"/>
                </a:lnTo>
                <a:lnTo>
                  <a:pt x="150" y="714"/>
                </a:lnTo>
                <a:lnTo>
                  <a:pt x="148" y="707"/>
                </a:lnTo>
                <a:lnTo>
                  <a:pt x="147" y="699"/>
                </a:lnTo>
                <a:lnTo>
                  <a:pt x="145" y="691"/>
                </a:lnTo>
                <a:lnTo>
                  <a:pt x="144" y="684"/>
                </a:lnTo>
                <a:lnTo>
                  <a:pt x="142" y="675"/>
                </a:lnTo>
                <a:lnTo>
                  <a:pt x="140" y="667"/>
                </a:lnTo>
                <a:lnTo>
                  <a:pt x="139" y="659"/>
                </a:lnTo>
                <a:lnTo>
                  <a:pt x="137" y="650"/>
                </a:lnTo>
                <a:lnTo>
                  <a:pt x="135" y="641"/>
                </a:lnTo>
                <a:lnTo>
                  <a:pt x="134" y="633"/>
                </a:lnTo>
                <a:lnTo>
                  <a:pt x="132" y="624"/>
                </a:lnTo>
                <a:lnTo>
                  <a:pt x="130" y="615"/>
                </a:lnTo>
                <a:lnTo>
                  <a:pt x="129" y="605"/>
                </a:lnTo>
                <a:lnTo>
                  <a:pt x="127" y="596"/>
                </a:lnTo>
                <a:lnTo>
                  <a:pt x="126" y="587"/>
                </a:lnTo>
                <a:lnTo>
                  <a:pt x="124" y="577"/>
                </a:lnTo>
                <a:lnTo>
                  <a:pt x="122" y="568"/>
                </a:lnTo>
                <a:lnTo>
                  <a:pt x="121" y="559"/>
                </a:lnTo>
                <a:lnTo>
                  <a:pt x="119" y="549"/>
                </a:lnTo>
                <a:lnTo>
                  <a:pt x="118" y="539"/>
                </a:lnTo>
                <a:lnTo>
                  <a:pt x="116" y="530"/>
                </a:lnTo>
                <a:lnTo>
                  <a:pt x="115" y="520"/>
                </a:lnTo>
                <a:lnTo>
                  <a:pt x="114" y="510"/>
                </a:lnTo>
                <a:lnTo>
                  <a:pt x="112" y="501"/>
                </a:lnTo>
                <a:lnTo>
                  <a:pt x="111" y="491"/>
                </a:lnTo>
                <a:lnTo>
                  <a:pt x="110" y="482"/>
                </a:lnTo>
                <a:lnTo>
                  <a:pt x="109" y="472"/>
                </a:lnTo>
                <a:lnTo>
                  <a:pt x="107" y="463"/>
                </a:lnTo>
                <a:lnTo>
                  <a:pt x="106" y="453"/>
                </a:lnTo>
                <a:lnTo>
                  <a:pt x="105" y="444"/>
                </a:lnTo>
                <a:lnTo>
                  <a:pt x="104" y="434"/>
                </a:lnTo>
                <a:lnTo>
                  <a:pt x="104" y="425"/>
                </a:lnTo>
                <a:lnTo>
                  <a:pt x="103" y="416"/>
                </a:lnTo>
                <a:lnTo>
                  <a:pt x="102" y="407"/>
                </a:lnTo>
                <a:lnTo>
                  <a:pt x="101" y="398"/>
                </a:lnTo>
                <a:lnTo>
                  <a:pt x="101" y="389"/>
                </a:lnTo>
                <a:lnTo>
                  <a:pt x="100" y="380"/>
                </a:lnTo>
                <a:lnTo>
                  <a:pt x="100" y="371"/>
                </a:lnTo>
                <a:lnTo>
                  <a:pt x="100" y="363"/>
                </a:lnTo>
                <a:lnTo>
                  <a:pt x="99" y="355"/>
                </a:lnTo>
                <a:lnTo>
                  <a:pt x="99" y="346"/>
                </a:lnTo>
                <a:lnTo>
                  <a:pt x="99" y="338"/>
                </a:lnTo>
                <a:lnTo>
                  <a:pt x="99" y="331"/>
                </a:lnTo>
                <a:lnTo>
                  <a:pt x="100" y="323"/>
                </a:lnTo>
                <a:lnTo>
                  <a:pt x="100" y="316"/>
                </a:lnTo>
                <a:lnTo>
                  <a:pt x="100" y="308"/>
                </a:lnTo>
                <a:lnTo>
                  <a:pt x="101" y="301"/>
                </a:lnTo>
                <a:lnTo>
                  <a:pt x="102" y="295"/>
                </a:lnTo>
                <a:lnTo>
                  <a:pt x="102" y="288"/>
                </a:lnTo>
                <a:lnTo>
                  <a:pt x="103" y="282"/>
                </a:lnTo>
                <a:lnTo>
                  <a:pt x="104" y="276"/>
                </a:lnTo>
                <a:lnTo>
                  <a:pt x="106" y="270"/>
                </a:lnTo>
                <a:lnTo>
                  <a:pt x="107" y="264"/>
                </a:lnTo>
                <a:lnTo>
                  <a:pt x="108" y="259"/>
                </a:lnTo>
                <a:lnTo>
                  <a:pt x="110" y="254"/>
                </a:lnTo>
                <a:lnTo>
                  <a:pt x="110" y="254"/>
                </a:lnTo>
                <a:lnTo>
                  <a:pt x="109" y="254"/>
                </a:lnTo>
                <a:lnTo>
                  <a:pt x="105" y="252"/>
                </a:lnTo>
                <a:lnTo>
                  <a:pt x="99" y="250"/>
                </a:lnTo>
                <a:lnTo>
                  <a:pt x="91" y="248"/>
                </a:lnTo>
                <a:lnTo>
                  <a:pt x="82" y="245"/>
                </a:lnTo>
                <a:lnTo>
                  <a:pt x="71" y="241"/>
                </a:lnTo>
                <a:lnTo>
                  <a:pt x="61" y="238"/>
                </a:lnTo>
                <a:lnTo>
                  <a:pt x="50" y="234"/>
                </a:lnTo>
                <a:lnTo>
                  <a:pt x="39" y="230"/>
                </a:lnTo>
                <a:lnTo>
                  <a:pt x="29" y="227"/>
                </a:lnTo>
                <a:lnTo>
                  <a:pt x="20" y="224"/>
                </a:lnTo>
                <a:lnTo>
                  <a:pt x="12" y="221"/>
                </a:lnTo>
                <a:lnTo>
                  <a:pt x="6" y="219"/>
                </a:lnTo>
                <a:lnTo>
                  <a:pt x="2" y="218"/>
                </a:lnTo>
                <a:lnTo>
                  <a:pt x="0" y="218"/>
                </a:lnTo>
                <a:lnTo>
                  <a:pt x="0" y="218"/>
                </a:lnTo>
                <a:lnTo>
                  <a:pt x="1" y="217"/>
                </a:lnTo>
                <a:lnTo>
                  <a:pt x="1" y="217"/>
                </a:lnTo>
                <a:lnTo>
                  <a:pt x="2" y="217"/>
                </a:lnTo>
                <a:lnTo>
                  <a:pt x="3" y="216"/>
                </a:lnTo>
                <a:lnTo>
                  <a:pt x="4" y="215"/>
                </a:lnTo>
                <a:lnTo>
                  <a:pt x="6" y="214"/>
                </a:lnTo>
                <a:lnTo>
                  <a:pt x="8" y="213"/>
                </a:lnTo>
                <a:lnTo>
                  <a:pt x="10" y="211"/>
                </a:lnTo>
                <a:lnTo>
                  <a:pt x="13" y="210"/>
                </a:lnTo>
                <a:lnTo>
                  <a:pt x="16" y="208"/>
                </a:lnTo>
                <a:lnTo>
                  <a:pt x="19" y="206"/>
                </a:lnTo>
                <a:lnTo>
                  <a:pt x="22" y="204"/>
                </a:lnTo>
                <a:lnTo>
                  <a:pt x="26" y="201"/>
                </a:lnTo>
                <a:lnTo>
                  <a:pt x="29" y="198"/>
                </a:lnTo>
                <a:lnTo>
                  <a:pt x="33" y="196"/>
                </a:lnTo>
                <a:lnTo>
                  <a:pt x="38" y="192"/>
                </a:lnTo>
                <a:lnTo>
                  <a:pt x="42" y="189"/>
                </a:lnTo>
                <a:lnTo>
                  <a:pt x="47" y="186"/>
                </a:lnTo>
                <a:lnTo>
                  <a:pt x="52" y="182"/>
                </a:lnTo>
                <a:lnTo>
                  <a:pt x="58" y="178"/>
                </a:lnTo>
                <a:lnTo>
                  <a:pt x="63" y="174"/>
                </a:lnTo>
                <a:lnTo>
                  <a:pt x="69" y="169"/>
                </a:lnTo>
                <a:lnTo>
                  <a:pt x="75" y="164"/>
                </a:lnTo>
                <a:lnTo>
                  <a:pt x="81" y="160"/>
                </a:lnTo>
                <a:lnTo>
                  <a:pt x="87" y="154"/>
                </a:lnTo>
                <a:lnTo>
                  <a:pt x="94" y="149"/>
                </a:lnTo>
                <a:lnTo>
                  <a:pt x="100" y="143"/>
                </a:lnTo>
                <a:lnTo>
                  <a:pt x="107" y="138"/>
                </a:lnTo>
                <a:lnTo>
                  <a:pt x="114" y="131"/>
                </a:lnTo>
                <a:lnTo>
                  <a:pt x="121" y="125"/>
                </a:lnTo>
                <a:lnTo>
                  <a:pt x="129" y="119"/>
                </a:lnTo>
                <a:lnTo>
                  <a:pt x="136" y="112"/>
                </a:lnTo>
                <a:lnTo>
                  <a:pt x="144" y="105"/>
                </a:lnTo>
                <a:lnTo>
                  <a:pt x="152" y="97"/>
                </a:lnTo>
                <a:lnTo>
                  <a:pt x="160" y="90"/>
                </a:lnTo>
                <a:lnTo>
                  <a:pt x="168" y="82"/>
                </a:lnTo>
                <a:lnTo>
                  <a:pt x="176" y="74"/>
                </a:lnTo>
                <a:lnTo>
                  <a:pt x="185" y="66"/>
                </a:lnTo>
                <a:lnTo>
                  <a:pt x="193" y="57"/>
                </a:lnTo>
                <a:lnTo>
                  <a:pt x="202" y="48"/>
                </a:lnTo>
                <a:lnTo>
                  <a:pt x="211" y="39"/>
                </a:lnTo>
                <a:lnTo>
                  <a:pt x="220" y="30"/>
                </a:lnTo>
                <a:lnTo>
                  <a:pt x="229" y="20"/>
                </a:lnTo>
                <a:lnTo>
                  <a:pt x="238" y="10"/>
                </a:lnTo>
                <a:lnTo>
                  <a:pt x="247" y="0"/>
                </a:lnTo>
                <a:lnTo>
                  <a:pt x="247" y="0"/>
                </a:lnTo>
                <a:lnTo>
                  <a:pt x="247" y="0"/>
                </a:lnTo>
                <a:close/>
              </a:path>
            </a:pathLst>
          </a:custGeom>
          <a:solidFill>
            <a:srgbClr val="FFFFFF"/>
          </a:solidFill>
          <a:ln w="9981">
            <a:solidFill>
              <a:srgbClr val="000000"/>
            </a:solidFill>
            <a:prstDash val="solid"/>
            <a:round/>
            <a:headEnd/>
            <a:tailEnd/>
          </a:ln>
          <a:effectLst>
            <a:outerShdw dist="35921" dir="2700000" algn="ctr" rotWithShape="0">
              <a:schemeClr val="tx1"/>
            </a:outerShdw>
          </a:effectLst>
        </p:spPr>
        <p:txBody>
          <a:bodyPr/>
          <a:lstStyle/>
          <a:p>
            <a:endParaRPr lang="en-US"/>
          </a:p>
        </p:txBody>
      </p:sp>
      <p:sp>
        <p:nvSpPr>
          <p:cNvPr id="5148" name="Freeform 28"/>
          <p:cNvSpPr>
            <a:spLocks noChangeArrowheads="1"/>
          </p:cNvSpPr>
          <p:nvPr/>
        </p:nvSpPr>
        <p:spPr bwMode="auto">
          <a:xfrm>
            <a:off x="6357938" y="4246563"/>
            <a:ext cx="1033462" cy="1630362"/>
          </a:xfrm>
          <a:custGeom>
            <a:avLst/>
            <a:gdLst/>
            <a:ahLst/>
            <a:cxnLst>
              <a:cxn ang="0">
                <a:pos x="555" y="59"/>
              </a:cxn>
              <a:cxn ang="0">
                <a:pos x="558" y="129"/>
              </a:cxn>
              <a:cxn ang="0">
                <a:pos x="565" y="199"/>
              </a:cxn>
              <a:cxn ang="0">
                <a:pos x="574" y="267"/>
              </a:cxn>
              <a:cxn ang="0">
                <a:pos x="586" y="332"/>
              </a:cxn>
              <a:cxn ang="0">
                <a:pos x="599" y="393"/>
              </a:cxn>
              <a:cxn ang="0">
                <a:pos x="612" y="448"/>
              </a:cxn>
              <a:cxn ang="0">
                <a:pos x="624" y="495"/>
              </a:cxn>
              <a:cxn ang="0">
                <a:pos x="635" y="534"/>
              </a:cxn>
              <a:cxn ang="0">
                <a:pos x="644" y="563"/>
              </a:cxn>
              <a:cxn ang="0">
                <a:pos x="650" y="580"/>
              </a:cxn>
              <a:cxn ang="0">
                <a:pos x="651" y="585"/>
              </a:cxn>
              <a:cxn ang="0">
                <a:pos x="594" y="581"/>
              </a:cxn>
              <a:cxn ang="0">
                <a:pos x="537" y="577"/>
              </a:cxn>
              <a:cxn ang="0">
                <a:pos x="529" y="636"/>
              </a:cxn>
              <a:cxn ang="0">
                <a:pos x="514" y="698"/>
              </a:cxn>
              <a:cxn ang="0">
                <a:pos x="493" y="753"/>
              </a:cxn>
              <a:cxn ang="0">
                <a:pos x="466" y="802"/>
              </a:cxn>
              <a:cxn ang="0">
                <a:pos x="435" y="845"/>
              </a:cxn>
              <a:cxn ang="0">
                <a:pos x="399" y="881"/>
              </a:cxn>
              <a:cxn ang="0">
                <a:pos x="361" y="913"/>
              </a:cxn>
              <a:cxn ang="0">
                <a:pos x="321" y="939"/>
              </a:cxn>
              <a:cxn ang="0">
                <a:pos x="280" y="962"/>
              </a:cxn>
              <a:cxn ang="0">
                <a:pos x="239" y="980"/>
              </a:cxn>
              <a:cxn ang="0">
                <a:pos x="198" y="994"/>
              </a:cxn>
              <a:cxn ang="0">
                <a:pos x="159" y="1005"/>
              </a:cxn>
              <a:cxn ang="0">
                <a:pos x="122" y="1014"/>
              </a:cxn>
              <a:cxn ang="0">
                <a:pos x="88" y="1019"/>
              </a:cxn>
              <a:cxn ang="0">
                <a:pos x="59" y="1023"/>
              </a:cxn>
              <a:cxn ang="0">
                <a:pos x="34" y="1026"/>
              </a:cxn>
              <a:cxn ang="0">
                <a:pos x="16" y="1027"/>
              </a:cxn>
              <a:cxn ang="0">
                <a:pos x="4" y="1027"/>
              </a:cxn>
              <a:cxn ang="0">
                <a:pos x="0" y="1027"/>
              </a:cxn>
              <a:cxn ang="0">
                <a:pos x="28" y="998"/>
              </a:cxn>
              <a:cxn ang="0">
                <a:pos x="77" y="948"/>
              </a:cxn>
              <a:cxn ang="0">
                <a:pos x="95" y="930"/>
              </a:cxn>
              <a:cxn ang="0">
                <a:pos x="148" y="876"/>
              </a:cxn>
              <a:cxn ang="0">
                <a:pos x="163" y="861"/>
              </a:cxn>
              <a:cxn ang="0">
                <a:pos x="173" y="853"/>
              </a:cxn>
              <a:cxn ang="0">
                <a:pos x="194" y="834"/>
              </a:cxn>
              <a:cxn ang="0">
                <a:pos x="221" y="803"/>
              </a:cxn>
              <a:cxn ang="0">
                <a:pos x="250" y="760"/>
              </a:cxn>
              <a:cxn ang="0">
                <a:pos x="276" y="703"/>
              </a:cxn>
              <a:cxn ang="0">
                <a:pos x="297" y="633"/>
              </a:cxn>
              <a:cxn ang="0">
                <a:pos x="307" y="561"/>
              </a:cxn>
              <a:cxn ang="0">
                <a:pos x="250" y="557"/>
              </a:cxn>
              <a:cxn ang="0">
                <a:pos x="192" y="553"/>
              </a:cxn>
              <a:cxn ang="0">
                <a:pos x="194" y="548"/>
              </a:cxn>
              <a:cxn ang="0">
                <a:pos x="201" y="533"/>
              </a:cxn>
              <a:cxn ang="0">
                <a:pos x="213" y="509"/>
              </a:cxn>
              <a:cxn ang="0">
                <a:pos x="229" y="476"/>
              </a:cxn>
              <a:cxn ang="0">
                <a:pos x="250" y="437"/>
              </a:cxn>
              <a:cxn ang="0">
                <a:pos x="275" y="391"/>
              </a:cxn>
              <a:cxn ang="0">
                <a:pos x="304" y="341"/>
              </a:cxn>
              <a:cxn ang="0">
                <a:pos x="336" y="287"/>
              </a:cxn>
              <a:cxn ang="0">
                <a:pos x="371" y="232"/>
              </a:cxn>
              <a:cxn ang="0">
                <a:pos x="410" y="175"/>
              </a:cxn>
              <a:cxn ang="0">
                <a:pos x="452" y="119"/>
              </a:cxn>
              <a:cxn ang="0">
                <a:pos x="496" y="65"/>
              </a:cxn>
              <a:cxn ang="0">
                <a:pos x="543" y="14"/>
              </a:cxn>
            </a:cxnLst>
            <a:rect l="0" t="0" r="r" b="b"/>
            <a:pathLst>
              <a:path w="651" h="1027">
                <a:moveTo>
                  <a:pt x="557" y="0"/>
                </a:moveTo>
                <a:lnTo>
                  <a:pt x="556" y="9"/>
                </a:lnTo>
                <a:lnTo>
                  <a:pt x="556" y="19"/>
                </a:lnTo>
                <a:lnTo>
                  <a:pt x="556" y="29"/>
                </a:lnTo>
                <a:lnTo>
                  <a:pt x="555" y="39"/>
                </a:lnTo>
                <a:lnTo>
                  <a:pt x="555" y="49"/>
                </a:lnTo>
                <a:lnTo>
                  <a:pt x="555" y="59"/>
                </a:lnTo>
                <a:lnTo>
                  <a:pt x="556" y="69"/>
                </a:lnTo>
                <a:lnTo>
                  <a:pt x="556" y="79"/>
                </a:lnTo>
                <a:lnTo>
                  <a:pt x="556" y="89"/>
                </a:lnTo>
                <a:lnTo>
                  <a:pt x="557" y="99"/>
                </a:lnTo>
                <a:lnTo>
                  <a:pt x="557" y="109"/>
                </a:lnTo>
                <a:lnTo>
                  <a:pt x="558" y="119"/>
                </a:lnTo>
                <a:lnTo>
                  <a:pt x="558" y="129"/>
                </a:lnTo>
                <a:lnTo>
                  <a:pt x="559" y="139"/>
                </a:lnTo>
                <a:lnTo>
                  <a:pt x="560" y="149"/>
                </a:lnTo>
                <a:lnTo>
                  <a:pt x="561" y="159"/>
                </a:lnTo>
                <a:lnTo>
                  <a:pt x="562" y="169"/>
                </a:lnTo>
                <a:lnTo>
                  <a:pt x="563" y="179"/>
                </a:lnTo>
                <a:lnTo>
                  <a:pt x="564" y="189"/>
                </a:lnTo>
                <a:lnTo>
                  <a:pt x="565" y="199"/>
                </a:lnTo>
                <a:lnTo>
                  <a:pt x="566" y="209"/>
                </a:lnTo>
                <a:lnTo>
                  <a:pt x="567" y="219"/>
                </a:lnTo>
                <a:lnTo>
                  <a:pt x="569" y="229"/>
                </a:lnTo>
                <a:lnTo>
                  <a:pt x="570" y="239"/>
                </a:lnTo>
                <a:lnTo>
                  <a:pt x="572" y="248"/>
                </a:lnTo>
                <a:lnTo>
                  <a:pt x="573" y="258"/>
                </a:lnTo>
                <a:lnTo>
                  <a:pt x="574" y="267"/>
                </a:lnTo>
                <a:lnTo>
                  <a:pt x="576" y="277"/>
                </a:lnTo>
                <a:lnTo>
                  <a:pt x="578" y="286"/>
                </a:lnTo>
                <a:lnTo>
                  <a:pt x="579" y="296"/>
                </a:lnTo>
                <a:lnTo>
                  <a:pt x="581" y="305"/>
                </a:lnTo>
                <a:lnTo>
                  <a:pt x="583" y="314"/>
                </a:lnTo>
                <a:lnTo>
                  <a:pt x="584" y="323"/>
                </a:lnTo>
                <a:lnTo>
                  <a:pt x="586" y="332"/>
                </a:lnTo>
                <a:lnTo>
                  <a:pt x="588" y="341"/>
                </a:lnTo>
                <a:lnTo>
                  <a:pt x="590" y="350"/>
                </a:lnTo>
                <a:lnTo>
                  <a:pt x="591" y="359"/>
                </a:lnTo>
                <a:lnTo>
                  <a:pt x="593" y="368"/>
                </a:lnTo>
                <a:lnTo>
                  <a:pt x="595" y="376"/>
                </a:lnTo>
                <a:lnTo>
                  <a:pt x="597" y="385"/>
                </a:lnTo>
                <a:lnTo>
                  <a:pt x="599" y="393"/>
                </a:lnTo>
                <a:lnTo>
                  <a:pt x="601" y="401"/>
                </a:lnTo>
                <a:lnTo>
                  <a:pt x="602" y="409"/>
                </a:lnTo>
                <a:lnTo>
                  <a:pt x="604" y="417"/>
                </a:lnTo>
                <a:lnTo>
                  <a:pt x="606" y="425"/>
                </a:lnTo>
                <a:lnTo>
                  <a:pt x="608" y="433"/>
                </a:lnTo>
                <a:lnTo>
                  <a:pt x="610" y="440"/>
                </a:lnTo>
                <a:lnTo>
                  <a:pt x="612" y="448"/>
                </a:lnTo>
                <a:lnTo>
                  <a:pt x="614" y="455"/>
                </a:lnTo>
                <a:lnTo>
                  <a:pt x="615" y="462"/>
                </a:lnTo>
                <a:lnTo>
                  <a:pt x="617" y="469"/>
                </a:lnTo>
                <a:lnTo>
                  <a:pt x="619" y="476"/>
                </a:lnTo>
                <a:lnTo>
                  <a:pt x="621" y="482"/>
                </a:lnTo>
                <a:lnTo>
                  <a:pt x="622" y="489"/>
                </a:lnTo>
                <a:lnTo>
                  <a:pt x="624" y="495"/>
                </a:lnTo>
                <a:lnTo>
                  <a:pt x="626" y="501"/>
                </a:lnTo>
                <a:lnTo>
                  <a:pt x="628" y="507"/>
                </a:lnTo>
                <a:lnTo>
                  <a:pt x="629" y="513"/>
                </a:lnTo>
                <a:lnTo>
                  <a:pt x="631" y="518"/>
                </a:lnTo>
                <a:lnTo>
                  <a:pt x="632" y="524"/>
                </a:lnTo>
                <a:lnTo>
                  <a:pt x="634" y="529"/>
                </a:lnTo>
                <a:lnTo>
                  <a:pt x="635" y="534"/>
                </a:lnTo>
                <a:lnTo>
                  <a:pt x="637" y="539"/>
                </a:lnTo>
                <a:lnTo>
                  <a:pt x="638" y="543"/>
                </a:lnTo>
                <a:lnTo>
                  <a:pt x="639" y="547"/>
                </a:lnTo>
                <a:lnTo>
                  <a:pt x="641" y="552"/>
                </a:lnTo>
                <a:lnTo>
                  <a:pt x="642" y="556"/>
                </a:lnTo>
                <a:lnTo>
                  <a:pt x="643" y="559"/>
                </a:lnTo>
                <a:lnTo>
                  <a:pt x="644" y="563"/>
                </a:lnTo>
                <a:lnTo>
                  <a:pt x="645" y="566"/>
                </a:lnTo>
                <a:lnTo>
                  <a:pt x="646" y="569"/>
                </a:lnTo>
                <a:lnTo>
                  <a:pt x="647" y="572"/>
                </a:lnTo>
                <a:lnTo>
                  <a:pt x="648" y="574"/>
                </a:lnTo>
                <a:lnTo>
                  <a:pt x="648" y="576"/>
                </a:lnTo>
                <a:lnTo>
                  <a:pt x="649" y="578"/>
                </a:lnTo>
                <a:lnTo>
                  <a:pt x="650" y="580"/>
                </a:lnTo>
                <a:lnTo>
                  <a:pt x="650" y="582"/>
                </a:lnTo>
                <a:lnTo>
                  <a:pt x="650" y="583"/>
                </a:lnTo>
                <a:lnTo>
                  <a:pt x="651" y="584"/>
                </a:lnTo>
                <a:lnTo>
                  <a:pt x="651" y="585"/>
                </a:lnTo>
                <a:lnTo>
                  <a:pt x="651" y="585"/>
                </a:lnTo>
                <a:lnTo>
                  <a:pt x="651" y="585"/>
                </a:lnTo>
                <a:lnTo>
                  <a:pt x="651" y="585"/>
                </a:lnTo>
                <a:lnTo>
                  <a:pt x="650" y="585"/>
                </a:lnTo>
                <a:lnTo>
                  <a:pt x="645" y="585"/>
                </a:lnTo>
                <a:lnTo>
                  <a:pt x="638" y="584"/>
                </a:lnTo>
                <a:lnTo>
                  <a:pt x="628" y="584"/>
                </a:lnTo>
                <a:lnTo>
                  <a:pt x="618" y="583"/>
                </a:lnTo>
                <a:lnTo>
                  <a:pt x="606" y="582"/>
                </a:lnTo>
                <a:lnTo>
                  <a:pt x="594" y="581"/>
                </a:lnTo>
                <a:lnTo>
                  <a:pt x="582" y="580"/>
                </a:lnTo>
                <a:lnTo>
                  <a:pt x="570" y="579"/>
                </a:lnTo>
                <a:lnTo>
                  <a:pt x="559" y="579"/>
                </a:lnTo>
                <a:lnTo>
                  <a:pt x="550" y="578"/>
                </a:lnTo>
                <a:lnTo>
                  <a:pt x="543" y="577"/>
                </a:lnTo>
                <a:lnTo>
                  <a:pt x="538" y="577"/>
                </a:lnTo>
                <a:lnTo>
                  <a:pt x="537" y="577"/>
                </a:lnTo>
                <a:lnTo>
                  <a:pt x="537" y="577"/>
                </a:lnTo>
                <a:lnTo>
                  <a:pt x="536" y="587"/>
                </a:lnTo>
                <a:lnTo>
                  <a:pt x="535" y="597"/>
                </a:lnTo>
                <a:lnTo>
                  <a:pt x="534" y="607"/>
                </a:lnTo>
                <a:lnTo>
                  <a:pt x="532" y="617"/>
                </a:lnTo>
                <a:lnTo>
                  <a:pt x="531" y="627"/>
                </a:lnTo>
                <a:lnTo>
                  <a:pt x="529" y="636"/>
                </a:lnTo>
                <a:lnTo>
                  <a:pt x="528" y="645"/>
                </a:lnTo>
                <a:lnTo>
                  <a:pt x="526" y="655"/>
                </a:lnTo>
                <a:lnTo>
                  <a:pt x="524" y="664"/>
                </a:lnTo>
                <a:lnTo>
                  <a:pt x="522" y="672"/>
                </a:lnTo>
                <a:lnTo>
                  <a:pt x="519" y="681"/>
                </a:lnTo>
                <a:lnTo>
                  <a:pt x="517" y="690"/>
                </a:lnTo>
                <a:lnTo>
                  <a:pt x="514" y="698"/>
                </a:lnTo>
                <a:lnTo>
                  <a:pt x="512" y="707"/>
                </a:lnTo>
                <a:lnTo>
                  <a:pt x="509" y="715"/>
                </a:lnTo>
                <a:lnTo>
                  <a:pt x="506" y="723"/>
                </a:lnTo>
                <a:lnTo>
                  <a:pt x="503" y="731"/>
                </a:lnTo>
                <a:lnTo>
                  <a:pt x="500" y="738"/>
                </a:lnTo>
                <a:lnTo>
                  <a:pt x="496" y="746"/>
                </a:lnTo>
                <a:lnTo>
                  <a:pt x="493" y="753"/>
                </a:lnTo>
                <a:lnTo>
                  <a:pt x="489" y="761"/>
                </a:lnTo>
                <a:lnTo>
                  <a:pt x="486" y="768"/>
                </a:lnTo>
                <a:lnTo>
                  <a:pt x="482" y="775"/>
                </a:lnTo>
                <a:lnTo>
                  <a:pt x="478" y="782"/>
                </a:lnTo>
                <a:lnTo>
                  <a:pt x="474" y="789"/>
                </a:lnTo>
                <a:lnTo>
                  <a:pt x="470" y="796"/>
                </a:lnTo>
                <a:lnTo>
                  <a:pt x="466" y="802"/>
                </a:lnTo>
                <a:lnTo>
                  <a:pt x="462" y="809"/>
                </a:lnTo>
                <a:lnTo>
                  <a:pt x="457" y="815"/>
                </a:lnTo>
                <a:lnTo>
                  <a:pt x="453" y="821"/>
                </a:lnTo>
                <a:lnTo>
                  <a:pt x="449" y="827"/>
                </a:lnTo>
                <a:lnTo>
                  <a:pt x="444" y="833"/>
                </a:lnTo>
                <a:lnTo>
                  <a:pt x="439" y="839"/>
                </a:lnTo>
                <a:lnTo>
                  <a:pt x="435" y="845"/>
                </a:lnTo>
                <a:lnTo>
                  <a:pt x="430" y="850"/>
                </a:lnTo>
                <a:lnTo>
                  <a:pt x="425" y="856"/>
                </a:lnTo>
                <a:lnTo>
                  <a:pt x="420" y="861"/>
                </a:lnTo>
                <a:lnTo>
                  <a:pt x="415" y="866"/>
                </a:lnTo>
                <a:lnTo>
                  <a:pt x="410" y="871"/>
                </a:lnTo>
                <a:lnTo>
                  <a:pt x="405" y="876"/>
                </a:lnTo>
                <a:lnTo>
                  <a:pt x="399" y="881"/>
                </a:lnTo>
                <a:lnTo>
                  <a:pt x="394" y="886"/>
                </a:lnTo>
                <a:lnTo>
                  <a:pt x="389" y="891"/>
                </a:lnTo>
                <a:lnTo>
                  <a:pt x="383" y="896"/>
                </a:lnTo>
                <a:lnTo>
                  <a:pt x="378" y="900"/>
                </a:lnTo>
                <a:lnTo>
                  <a:pt x="372" y="904"/>
                </a:lnTo>
                <a:lnTo>
                  <a:pt x="367" y="909"/>
                </a:lnTo>
                <a:lnTo>
                  <a:pt x="361" y="913"/>
                </a:lnTo>
                <a:lnTo>
                  <a:pt x="356" y="917"/>
                </a:lnTo>
                <a:lnTo>
                  <a:pt x="350" y="921"/>
                </a:lnTo>
                <a:lnTo>
                  <a:pt x="344" y="925"/>
                </a:lnTo>
                <a:lnTo>
                  <a:pt x="339" y="929"/>
                </a:lnTo>
                <a:lnTo>
                  <a:pt x="333" y="932"/>
                </a:lnTo>
                <a:lnTo>
                  <a:pt x="327" y="936"/>
                </a:lnTo>
                <a:lnTo>
                  <a:pt x="321" y="939"/>
                </a:lnTo>
                <a:lnTo>
                  <a:pt x="315" y="943"/>
                </a:lnTo>
                <a:lnTo>
                  <a:pt x="309" y="946"/>
                </a:lnTo>
                <a:lnTo>
                  <a:pt x="304" y="949"/>
                </a:lnTo>
                <a:lnTo>
                  <a:pt x="298" y="953"/>
                </a:lnTo>
                <a:lnTo>
                  <a:pt x="292" y="956"/>
                </a:lnTo>
                <a:lnTo>
                  <a:pt x="286" y="959"/>
                </a:lnTo>
                <a:lnTo>
                  <a:pt x="280" y="962"/>
                </a:lnTo>
                <a:lnTo>
                  <a:pt x="274" y="964"/>
                </a:lnTo>
                <a:lnTo>
                  <a:pt x="268" y="967"/>
                </a:lnTo>
                <a:lnTo>
                  <a:pt x="262" y="970"/>
                </a:lnTo>
                <a:lnTo>
                  <a:pt x="256" y="972"/>
                </a:lnTo>
                <a:lnTo>
                  <a:pt x="250" y="975"/>
                </a:lnTo>
                <a:lnTo>
                  <a:pt x="244" y="977"/>
                </a:lnTo>
                <a:lnTo>
                  <a:pt x="239" y="980"/>
                </a:lnTo>
                <a:lnTo>
                  <a:pt x="233" y="982"/>
                </a:lnTo>
                <a:lnTo>
                  <a:pt x="227" y="984"/>
                </a:lnTo>
                <a:lnTo>
                  <a:pt x="221" y="986"/>
                </a:lnTo>
                <a:lnTo>
                  <a:pt x="215" y="988"/>
                </a:lnTo>
                <a:lnTo>
                  <a:pt x="209" y="990"/>
                </a:lnTo>
                <a:lnTo>
                  <a:pt x="204" y="992"/>
                </a:lnTo>
                <a:lnTo>
                  <a:pt x="198" y="994"/>
                </a:lnTo>
                <a:lnTo>
                  <a:pt x="192" y="996"/>
                </a:lnTo>
                <a:lnTo>
                  <a:pt x="186" y="998"/>
                </a:lnTo>
                <a:lnTo>
                  <a:pt x="181" y="999"/>
                </a:lnTo>
                <a:lnTo>
                  <a:pt x="175" y="1001"/>
                </a:lnTo>
                <a:lnTo>
                  <a:pt x="170" y="1002"/>
                </a:lnTo>
                <a:lnTo>
                  <a:pt x="164" y="1004"/>
                </a:lnTo>
                <a:lnTo>
                  <a:pt x="159" y="1005"/>
                </a:lnTo>
                <a:lnTo>
                  <a:pt x="153" y="1007"/>
                </a:lnTo>
                <a:lnTo>
                  <a:pt x="148" y="1008"/>
                </a:lnTo>
                <a:lnTo>
                  <a:pt x="142" y="1009"/>
                </a:lnTo>
                <a:lnTo>
                  <a:pt x="137" y="1010"/>
                </a:lnTo>
                <a:lnTo>
                  <a:pt x="132" y="1011"/>
                </a:lnTo>
                <a:lnTo>
                  <a:pt x="127" y="1012"/>
                </a:lnTo>
                <a:lnTo>
                  <a:pt x="122" y="1014"/>
                </a:lnTo>
                <a:lnTo>
                  <a:pt x="117" y="1014"/>
                </a:lnTo>
                <a:lnTo>
                  <a:pt x="112" y="1015"/>
                </a:lnTo>
                <a:lnTo>
                  <a:pt x="107" y="1016"/>
                </a:lnTo>
                <a:lnTo>
                  <a:pt x="102" y="1017"/>
                </a:lnTo>
                <a:lnTo>
                  <a:pt x="97" y="1018"/>
                </a:lnTo>
                <a:lnTo>
                  <a:pt x="93" y="1019"/>
                </a:lnTo>
                <a:lnTo>
                  <a:pt x="88" y="1019"/>
                </a:lnTo>
                <a:lnTo>
                  <a:pt x="84" y="1020"/>
                </a:lnTo>
                <a:lnTo>
                  <a:pt x="79" y="1021"/>
                </a:lnTo>
                <a:lnTo>
                  <a:pt x="75" y="1021"/>
                </a:lnTo>
                <a:lnTo>
                  <a:pt x="71" y="1022"/>
                </a:lnTo>
                <a:lnTo>
                  <a:pt x="67" y="1022"/>
                </a:lnTo>
                <a:lnTo>
                  <a:pt x="63" y="1023"/>
                </a:lnTo>
                <a:lnTo>
                  <a:pt x="59" y="1023"/>
                </a:lnTo>
                <a:lnTo>
                  <a:pt x="55" y="1024"/>
                </a:lnTo>
                <a:lnTo>
                  <a:pt x="51" y="1024"/>
                </a:lnTo>
                <a:lnTo>
                  <a:pt x="48" y="1024"/>
                </a:lnTo>
                <a:lnTo>
                  <a:pt x="44" y="1025"/>
                </a:lnTo>
                <a:lnTo>
                  <a:pt x="41" y="1025"/>
                </a:lnTo>
                <a:lnTo>
                  <a:pt x="37" y="1025"/>
                </a:lnTo>
                <a:lnTo>
                  <a:pt x="34" y="1026"/>
                </a:lnTo>
                <a:lnTo>
                  <a:pt x="31" y="1026"/>
                </a:lnTo>
                <a:lnTo>
                  <a:pt x="28" y="1026"/>
                </a:lnTo>
                <a:lnTo>
                  <a:pt x="26" y="1026"/>
                </a:lnTo>
                <a:lnTo>
                  <a:pt x="23" y="1026"/>
                </a:lnTo>
                <a:lnTo>
                  <a:pt x="20" y="1027"/>
                </a:lnTo>
                <a:lnTo>
                  <a:pt x="18" y="1027"/>
                </a:lnTo>
                <a:lnTo>
                  <a:pt x="16" y="1027"/>
                </a:lnTo>
                <a:lnTo>
                  <a:pt x="14" y="1027"/>
                </a:lnTo>
                <a:lnTo>
                  <a:pt x="12" y="1027"/>
                </a:lnTo>
                <a:lnTo>
                  <a:pt x="10" y="1027"/>
                </a:lnTo>
                <a:lnTo>
                  <a:pt x="8" y="1027"/>
                </a:lnTo>
                <a:lnTo>
                  <a:pt x="7" y="1027"/>
                </a:lnTo>
                <a:lnTo>
                  <a:pt x="5" y="1027"/>
                </a:lnTo>
                <a:lnTo>
                  <a:pt x="4" y="1027"/>
                </a:lnTo>
                <a:lnTo>
                  <a:pt x="3" y="1027"/>
                </a:lnTo>
                <a:lnTo>
                  <a:pt x="2" y="1027"/>
                </a:lnTo>
                <a:lnTo>
                  <a:pt x="1" y="1027"/>
                </a:lnTo>
                <a:lnTo>
                  <a:pt x="1" y="1027"/>
                </a:lnTo>
                <a:lnTo>
                  <a:pt x="0" y="1027"/>
                </a:lnTo>
                <a:lnTo>
                  <a:pt x="0" y="1027"/>
                </a:lnTo>
                <a:lnTo>
                  <a:pt x="0" y="1027"/>
                </a:lnTo>
                <a:lnTo>
                  <a:pt x="0" y="1027"/>
                </a:lnTo>
                <a:lnTo>
                  <a:pt x="1" y="1026"/>
                </a:lnTo>
                <a:lnTo>
                  <a:pt x="4" y="1023"/>
                </a:lnTo>
                <a:lnTo>
                  <a:pt x="8" y="1019"/>
                </a:lnTo>
                <a:lnTo>
                  <a:pt x="14" y="1013"/>
                </a:lnTo>
                <a:lnTo>
                  <a:pt x="21" y="1006"/>
                </a:lnTo>
                <a:lnTo>
                  <a:pt x="28" y="998"/>
                </a:lnTo>
                <a:lnTo>
                  <a:pt x="36" y="990"/>
                </a:lnTo>
                <a:lnTo>
                  <a:pt x="44" y="982"/>
                </a:lnTo>
                <a:lnTo>
                  <a:pt x="52" y="973"/>
                </a:lnTo>
                <a:lnTo>
                  <a:pt x="60" y="966"/>
                </a:lnTo>
                <a:lnTo>
                  <a:pt x="67" y="959"/>
                </a:lnTo>
                <a:lnTo>
                  <a:pt x="73" y="953"/>
                </a:lnTo>
                <a:lnTo>
                  <a:pt x="77" y="948"/>
                </a:lnTo>
                <a:lnTo>
                  <a:pt x="80" y="945"/>
                </a:lnTo>
                <a:lnTo>
                  <a:pt x="81" y="944"/>
                </a:lnTo>
                <a:lnTo>
                  <a:pt x="81" y="944"/>
                </a:lnTo>
                <a:lnTo>
                  <a:pt x="82" y="943"/>
                </a:lnTo>
                <a:lnTo>
                  <a:pt x="85" y="940"/>
                </a:lnTo>
                <a:lnTo>
                  <a:pt x="89" y="936"/>
                </a:lnTo>
                <a:lnTo>
                  <a:pt x="95" y="930"/>
                </a:lnTo>
                <a:lnTo>
                  <a:pt x="102" y="923"/>
                </a:lnTo>
                <a:lnTo>
                  <a:pt x="110" y="915"/>
                </a:lnTo>
                <a:lnTo>
                  <a:pt x="117" y="907"/>
                </a:lnTo>
                <a:lnTo>
                  <a:pt x="126" y="899"/>
                </a:lnTo>
                <a:lnTo>
                  <a:pt x="134" y="890"/>
                </a:lnTo>
                <a:lnTo>
                  <a:pt x="141" y="883"/>
                </a:lnTo>
                <a:lnTo>
                  <a:pt x="148" y="876"/>
                </a:lnTo>
                <a:lnTo>
                  <a:pt x="154" y="870"/>
                </a:lnTo>
                <a:lnTo>
                  <a:pt x="158" y="865"/>
                </a:lnTo>
                <a:lnTo>
                  <a:pt x="161" y="862"/>
                </a:lnTo>
                <a:lnTo>
                  <a:pt x="162" y="861"/>
                </a:lnTo>
                <a:lnTo>
                  <a:pt x="162" y="861"/>
                </a:lnTo>
                <a:lnTo>
                  <a:pt x="162" y="861"/>
                </a:lnTo>
                <a:lnTo>
                  <a:pt x="163" y="861"/>
                </a:lnTo>
                <a:lnTo>
                  <a:pt x="163" y="860"/>
                </a:lnTo>
                <a:lnTo>
                  <a:pt x="164" y="859"/>
                </a:lnTo>
                <a:lnTo>
                  <a:pt x="166" y="859"/>
                </a:lnTo>
                <a:lnTo>
                  <a:pt x="167" y="857"/>
                </a:lnTo>
                <a:lnTo>
                  <a:pt x="169" y="856"/>
                </a:lnTo>
                <a:lnTo>
                  <a:pt x="171" y="854"/>
                </a:lnTo>
                <a:lnTo>
                  <a:pt x="173" y="853"/>
                </a:lnTo>
                <a:lnTo>
                  <a:pt x="176" y="851"/>
                </a:lnTo>
                <a:lnTo>
                  <a:pt x="178" y="848"/>
                </a:lnTo>
                <a:lnTo>
                  <a:pt x="181" y="846"/>
                </a:lnTo>
                <a:lnTo>
                  <a:pt x="184" y="843"/>
                </a:lnTo>
                <a:lnTo>
                  <a:pt x="187" y="840"/>
                </a:lnTo>
                <a:lnTo>
                  <a:pt x="191" y="837"/>
                </a:lnTo>
                <a:lnTo>
                  <a:pt x="194" y="834"/>
                </a:lnTo>
                <a:lnTo>
                  <a:pt x="198" y="830"/>
                </a:lnTo>
                <a:lnTo>
                  <a:pt x="201" y="826"/>
                </a:lnTo>
                <a:lnTo>
                  <a:pt x="205" y="822"/>
                </a:lnTo>
                <a:lnTo>
                  <a:pt x="209" y="818"/>
                </a:lnTo>
                <a:lnTo>
                  <a:pt x="213" y="813"/>
                </a:lnTo>
                <a:lnTo>
                  <a:pt x="217" y="808"/>
                </a:lnTo>
                <a:lnTo>
                  <a:pt x="221" y="803"/>
                </a:lnTo>
                <a:lnTo>
                  <a:pt x="225" y="798"/>
                </a:lnTo>
                <a:lnTo>
                  <a:pt x="229" y="792"/>
                </a:lnTo>
                <a:lnTo>
                  <a:pt x="233" y="786"/>
                </a:lnTo>
                <a:lnTo>
                  <a:pt x="237" y="780"/>
                </a:lnTo>
                <a:lnTo>
                  <a:pt x="241" y="773"/>
                </a:lnTo>
                <a:lnTo>
                  <a:pt x="246" y="767"/>
                </a:lnTo>
                <a:lnTo>
                  <a:pt x="250" y="760"/>
                </a:lnTo>
                <a:lnTo>
                  <a:pt x="254" y="753"/>
                </a:lnTo>
                <a:lnTo>
                  <a:pt x="258" y="745"/>
                </a:lnTo>
                <a:lnTo>
                  <a:pt x="262" y="737"/>
                </a:lnTo>
                <a:lnTo>
                  <a:pt x="265" y="729"/>
                </a:lnTo>
                <a:lnTo>
                  <a:pt x="269" y="721"/>
                </a:lnTo>
                <a:lnTo>
                  <a:pt x="273" y="712"/>
                </a:lnTo>
                <a:lnTo>
                  <a:pt x="276" y="703"/>
                </a:lnTo>
                <a:lnTo>
                  <a:pt x="280" y="694"/>
                </a:lnTo>
                <a:lnTo>
                  <a:pt x="283" y="685"/>
                </a:lnTo>
                <a:lnTo>
                  <a:pt x="286" y="675"/>
                </a:lnTo>
                <a:lnTo>
                  <a:pt x="289" y="665"/>
                </a:lnTo>
                <a:lnTo>
                  <a:pt x="292" y="654"/>
                </a:lnTo>
                <a:lnTo>
                  <a:pt x="295" y="644"/>
                </a:lnTo>
                <a:lnTo>
                  <a:pt x="297" y="633"/>
                </a:lnTo>
                <a:lnTo>
                  <a:pt x="299" y="622"/>
                </a:lnTo>
                <a:lnTo>
                  <a:pt x="301" y="610"/>
                </a:lnTo>
                <a:lnTo>
                  <a:pt x="303" y="598"/>
                </a:lnTo>
                <a:lnTo>
                  <a:pt x="305" y="586"/>
                </a:lnTo>
                <a:lnTo>
                  <a:pt x="306" y="573"/>
                </a:lnTo>
                <a:lnTo>
                  <a:pt x="307" y="561"/>
                </a:lnTo>
                <a:lnTo>
                  <a:pt x="307" y="561"/>
                </a:lnTo>
                <a:lnTo>
                  <a:pt x="305" y="561"/>
                </a:lnTo>
                <a:lnTo>
                  <a:pt x="301" y="560"/>
                </a:lnTo>
                <a:lnTo>
                  <a:pt x="294" y="560"/>
                </a:lnTo>
                <a:lnTo>
                  <a:pt x="284" y="559"/>
                </a:lnTo>
                <a:lnTo>
                  <a:pt x="274" y="558"/>
                </a:lnTo>
                <a:lnTo>
                  <a:pt x="262" y="557"/>
                </a:lnTo>
                <a:lnTo>
                  <a:pt x="250" y="557"/>
                </a:lnTo>
                <a:lnTo>
                  <a:pt x="237" y="556"/>
                </a:lnTo>
                <a:lnTo>
                  <a:pt x="226" y="555"/>
                </a:lnTo>
                <a:lnTo>
                  <a:pt x="215" y="554"/>
                </a:lnTo>
                <a:lnTo>
                  <a:pt x="206" y="553"/>
                </a:lnTo>
                <a:lnTo>
                  <a:pt x="199" y="553"/>
                </a:lnTo>
                <a:lnTo>
                  <a:pt x="194" y="553"/>
                </a:lnTo>
                <a:lnTo>
                  <a:pt x="192" y="553"/>
                </a:lnTo>
                <a:lnTo>
                  <a:pt x="192" y="553"/>
                </a:lnTo>
                <a:lnTo>
                  <a:pt x="192" y="552"/>
                </a:lnTo>
                <a:lnTo>
                  <a:pt x="193" y="552"/>
                </a:lnTo>
                <a:lnTo>
                  <a:pt x="193" y="551"/>
                </a:lnTo>
                <a:lnTo>
                  <a:pt x="193" y="551"/>
                </a:lnTo>
                <a:lnTo>
                  <a:pt x="194" y="550"/>
                </a:lnTo>
                <a:lnTo>
                  <a:pt x="194" y="548"/>
                </a:lnTo>
                <a:lnTo>
                  <a:pt x="195" y="547"/>
                </a:lnTo>
                <a:lnTo>
                  <a:pt x="196" y="545"/>
                </a:lnTo>
                <a:lnTo>
                  <a:pt x="197" y="543"/>
                </a:lnTo>
                <a:lnTo>
                  <a:pt x="198" y="541"/>
                </a:lnTo>
                <a:lnTo>
                  <a:pt x="199" y="539"/>
                </a:lnTo>
                <a:lnTo>
                  <a:pt x="200" y="536"/>
                </a:lnTo>
                <a:lnTo>
                  <a:pt x="201" y="533"/>
                </a:lnTo>
                <a:lnTo>
                  <a:pt x="203" y="530"/>
                </a:lnTo>
                <a:lnTo>
                  <a:pt x="204" y="527"/>
                </a:lnTo>
                <a:lnTo>
                  <a:pt x="206" y="524"/>
                </a:lnTo>
                <a:lnTo>
                  <a:pt x="207" y="521"/>
                </a:lnTo>
                <a:lnTo>
                  <a:pt x="209" y="517"/>
                </a:lnTo>
                <a:lnTo>
                  <a:pt x="211" y="513"/>
                </a:lnTo>
                <a:lnTo>
                  <a:pt x="213" y="509"/>
                </a:lnTo>
                <a:lnTo>
                  <a:pt x="215" y="505"/>
                </a:lnTo>
                <a:lnTo>
                  <a:pt x="217" y="500"/>
                </a:lnTo>
                <a:lnTo>
                  <a:pt x="219" y="496"/>
                </a:lnTo>
                <a:lnTo>
                  <a:pt x="222" y="491"/>
                </a:lnTo>
                <a:lnTo>
                  <a:pt x="224" y="486"/>
                </a:lnTo>
                <a:lnTo>
                  <a:pt x="227" y="481"/>
                </a:lnTo>
                <a:lnTo>
                  <a:pt x="229" y="476"/>
                </a:lnTo>
                <a:lnTo>
                  <a:pt x="232" y="471"/>
                </a:lnTo>
                <a:lnTo>
                  <a:pt x="235" y="466"/>
                </a:lnTo>
                <a:lnTo>
                  <a:pt x="238" y="460"/>
                </a:lnTo>
                <a:lnTo>
                  <a:pt x="241" y="454"/>
                </a:lnTo>
                <a:lnTo>
                  <a:pt x="244" y="449"/>
                </a:lnTo>
                <a:lnTo>
                  <a:pt x="247" y="443"/>
                </a:lnTo>
                <a:lnTo>
                  <a:pt x="250" y="437"/>
                </a:lnTo>
                <a:lnTo>
                  <a:pt x="253" y="430"/>
                </a:lnTo>
                <a:lnTo>
                  <a:pt x="257" y="424"/>
                </a:lnTo>
                <a:lnTo>
                  <a:pt x="260" y="418"/>
                </a:lnTo>
                <a:lnTo>
                  <a:pt x="264" y="411"/>
                </a:lnTo>
                <a:lnTo>
                  <a:pt x="267" y="405"/>
                </a:lnTo>
                <a:lnTo>
                  <a:pt x="271" y="398"/>
                </a:lnTo>
                <a:lnTo>
                  <a:pt x="275" y="391"/>
                </a:lnTo>
                <a:lnTo>
                  <a:pt x="279" y="384"/>
                </a:lnTo>
                <a:lnTo>
                  <a:pt x="283" y="377"/>
                </a:lnTo>
                <a:lnTo>
                  <a:pt x="287" y="370"/>
                </a:lnTo>
                <a:lnTo>
                  <a:pt x="291" y="363"/>
                </a:lnTo>
                <a:lnTo>
                  <a:pt x="295" y="356"/>
                </a:lnTo>
                <a:lnTo>
                  <a:pt x="299" y="348"/>
                </a:lnTo>
                <a:lnTo>
                  <a:pt x="304" y="341"/>
                </a:lnTo>
                <a:lnTo>
                  <a:pt x="308" y="333"/>
                </a:lnTo>
                <a:lnTo>
                  <a:pt x="312" y="326"/>
                </a:lnTo>
                <a:lnTo>
                  <a:pt x="317" y="318"/>
                </a:lnTo>
                <a:lnTo>
                  <a:pt x="322" y="311"/>
                </a:lnTo>
                <a:lnTo>
                  <a:pt x="326" y="303"/>
                </a:lnTo>
                <a:lnTo>
                  <a:pt x="331" y="295"/>
                </a:lnTo>
                <a:lnTo>
                  <a:pt x="336" y="287"/>
                </a:lnTo>
                <a:lnTo>
                  <a:pt x="341" y="280"/>
                </a:lnTo>
                <a:lnTo>
                  <a:pt x="346" y="272"/>
                </a:lnTo>
                <a:lnTo>
                  <a:pt x="351" y="264"/>
                </a:lnTo>
                <a:lnTo>
                  <a:pt x="356" y="256"/>
                </a:lnTo>
                <a:lnTo>
                  <a:pt x="361" y="248"/>
                </a:lnTo>
                <a:lnTo>
                  <a:pt x="366" y="240"/>
                </a:lnTo>
                <a:lnTo>
                  <a:pt x="371" y="232"/>
                </a:lnTo>
                <a:lnTo>
                  <a:pt x="377" y="224"/>
                </a:lnTo>
                <a:lnTo>
                  <a:pt x="382" y="216"/>
                </a:lnTo>
                <a:lnTo>
                  <a:pt x="388" y="208"/>
                </a:lnTo>
                <a:lnTo>
                  <a:pt x="393" y="200"/>
                </a:lnTo>
                <a:lnTo>
                  <a:pt x="399" y="192"/>
                </a:lnTo>
                <a:lnTo>
                  <a:pt x="405" y="184"/>
                </a:lnTo>
                <a:lnTo>
                  <a:pt x="410" y="175"/>
                </a:lnTo>
                <a:lnTo>
                  <a:pt x="416" y="167"/>
                </a:lnTo>
                <a:lnTo>
                  <a:pt x="422" y="159"/>
                </a:lnTo>
                <a:lnTo>
                  <a:pt x="428" y="151"/>
                </a:lnTo>
                <a:lnTo>
                  <a:pt x="434" y="143"/>
                </a:lnTo>
                <a:lnTo>
                  <a:pt x="440" y="135"/>
                </a:lnTo>
                <a:lnTo>
                  <a:pt x="446" y="127"/>
                </a:lnTo>
                <a:lnTo>
                  <a:pt x="452" y="119"/>
                </a:lnTo>
                <a:lnTo>
                  <a:pt x="458" y="112"/>
                </a:lnTo>
                <a:lnTo>
                  <a:pt x="464" y="104"/>
                </a:lnTo>
                <a:lnTo>
                  <a:pt x="471" y="96"/>
                </a:lnTo>
                <a:lnTo>
                  <a:pt x="477" y="88"/>
                </a:lnTo>
                <a:lnTo>
                  <a:pt x="483" y="80"/>
                </a:lnTo>
                <a:lnTo>
                  <a:pt x="490" y="73"/>
                </a:lnTo>
                <a:lnTo>
                  <a:pt x="496" y="65"/>
                </a:lnTo>
                <a:lnTo>
                  <a:pt x="503" y="57"/>
                </a:lnTo>
                <a:lnTo>
                  <a:pt x="509" y="50"/>
                </a:lnTo>
                <a:lnTo>
                  <a:pt x="516" y="43"/>
                </a:lnTo>
                <a:lnTo>
                  <a:pt x="523" y="35"/>
                </a:lnTo>
                <a:lnTo>
                  <a:pt x="529" y="28"/>
                </a:lnTo>
                <a:lnTo>
                  <a:pt x="536" y="21"/>
                </a:lnTo>
                <a:lnTo>
                  <a:pt x="543" y="14"/>
                </a:lnTo>
                <a:lnTo>
                  <a:pt x="550" y="7"/>
                </a:lnTo>
                <a:lnTo>
                  <a:pt x="557" y="0"/>
                </a:lnTo>
                <a:lnTo>
                  <a:pt x="557" y="0"/>
                </a:lnTo>
                <a:lnTo>
                  <a:pt x="557" y="0"/>
                </a:lnTo>
                <a:close/>
              </a:path>
            </a:pathLst>
          </a:custGeom>
          <a:solidFill>
            <a:srgbClr val="FFFFFF"/>
          </a:solidFill>
          <a:ln w="9981">
            <a:solidFill>
              <a:srgbClr val="000000"/>
            </a:solidFill>
            <a:prstDash val="solid"/>
            <a:round/>
            <a:headEnd/>
            <a:tailEnd/>
          </a:ln>
          <a:effectLst>
            <a:outerShdw dist="35921" dir="2700000" algn="ctr" rotWithShape="0">
              <a:schemeClr val="tx1"/>
            </a:outerShdw>
          </a:effectLst>
        </p:spPr>
        <p:txBody>
          <a:bodyPr/>
          <a:lstStyle/>
          <a:p>
            <a:endParaRPr lang="en-US"/>
          </a:p>
        </p:txBody>
      </p:sp>
      <p:sp>
        <p:nvSpPr>
          <p:cNvPr id="2" name="TextBox 1"/>
          <p:cNvSpPr txBox="1"/>
          <p:nvPr/>
        </p:nvSpPr>
        <p:spPr>
          <a:xfrm>
            <a:off x="444694" y="6019800"/>
            <a:ext cx="399468" cy="215444"/>
          </a:xfrm>
          <a:prstGeom prst="rect">
            <a:avLst/>
          </a:prstGeom>
          <a:noFill/>
        </p:spPr>
        <p:txBody>
          <a:bodyPr wrap="none" rtlCol="0">
            <a:spAutoFit/>
          </a:bodyPr>
          <a:lstStyle/>
          <a:p>
            <a:r>
              <a:rPr lang="en-US" sz="400" dirty="0" smtClean="0">
                <a:solidFill>
                  <a:schemeClr val="tx1">
                    <a:lumMod val="85000"/>
                    <a:lumOff val="15000"/>
                  </a:schemeClr>
                </a:solidFill>
                <a:hlinkClick r:id="rId3"/>
              </a:rPr>
              <a:t>Yosemite</a:t>
            </a:r>
            <a:endParaRPr lang="en-US" sz="400" dirty="0" smtClean="0">
              <a:solidFill>
                <a:schemeClr val="tx1">
                  <a:lumMod val="85000"/>
                  <a:lumOff val="15000"/>
                </a:schemeClr>
              </a:solidFill>
            </a:endParaRPr>
          </a:p>
          <a:p>
            <a:endParaRPr lang="en-US" sz="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42"/>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grpId="0" nodeType="afterEffect">
                                  <p:stCondLst>
                                    <p:cond delay="0"/>
                                  </p:stCondLst>
                                  <p:childTnLst>
                                    <p:set>
                                      <p:cBhvr>
                                        <p:cTn id="15" dur="1" fill="hold">
                                          <p:stCondLst>
                                            <p:cond delay="0"/>
                                          </p:stCondLst>
                                        </p:cTn>
                                        <p:tgtEl>
                                          <p:spTgt spid="5144"/>
                                        </p:tgtEl>
                                        <p:attrNameLst>
                                          <p:attrName>style.visibility</p:attrName>
                                        </p:attrNameLst>
                                      </p:cBhvr>
                                      <p:to>
                                        <p:strVal val="visible"/>
                                      </p:to>
                                    </p:set>
                                    <p:animEffect transition="in" filter="wipe(down)">
                                      <p:cBhvr>
                                        <p:cTn id="16" dur="500"/>
                                        <p:tgtEl>
                                          <p:spTgt spid="514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146"/>
                                        </p:tgtEl>
                                        <p:attrNameLst>
                                          <p:attrName>style.visibility</p:attrName>
                                        </p:attrNameLst>
                                      </p:cBhvr>
                                      <p:to>
                                        <p:strVal val="visible"/>
                                      </p:to>
                                    </p:set>
                                    <p:animEffect transition="in" filter="wipe(down)">
                                      <p:cBhvr>
                                        <p:cTn id="20" dur="500"/>
                                        <p:tgtEl>
                                          <p:spTgt spid="5146"/>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5148"/>
                                        </p:tgtEl>
                                        <p:attrNameLst>
                                          <p:attrName>style.visibility</p:attrName>
                                        </p:attrNameLst>
                                      </p:cBhvr>
                                      <p:to>
                                        <p:strVal val="visible"/>
                                      </p:to>
                                    </p:set>
                                    <p:animEffect transition="in" filter="wipe(down)">
                                      <p:cBhvr>
                                        <p:cTn id="24" dur="500"/>
                                        <p:tgtEl>
                                          <p:spTgt spid="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p:bldP spid="5139" grpId="0"/>
      <p:bldP spid="5142" grpId="0"/>
      <p:bldP spid="5144" grpId="0" animBg="1"/>
      <p:bldP spid="5146" grpId="0" animBg="1"/>
      <p:bldP spid="51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WordArt 6"/>
          <p:cNvSpPr>
            <a:spLocks noChangeArrowheads="1" noChangeShapeType="1" noTextEdit="1"/>
          </p:cNvSpPr>
          <p:nvPr/>
        </p:nvSpPr>
        <p:spPr bwMode="auto">
          <a:xfrm>
            <a:off x="1905000" y="914400"/>
            <a:ext cx="4953000" cy="1905000"/>
          </a:xfrm>
          <a:prstGeom prst="rect">
            <a:avLst/>
          </a:prstGeom>
          <a:effectLst/>
        </p:spPr>
        <p:txBody>
          <a:bodyPr wrap="none" fromWordArt="1">
            <a:prstTxWarp prst="textPlain">
              <a:avLst>
                <a:gd name="adj" fmla="val 50000"/>
              </a:avLst>
            </a:prstTxWarp>
          </a:bodyPr>
          <a:lstStyle/>
          <a:p>
            <a:pPr algn="ctr"/>
            <a:r>
              <a:rPr lang="en-US" sz="3600" kern="10">
                <a:ln w="9525">
                  <a:solidFill>
                    <a:srgbClr val="000000"/>
                  </a:solidFill>
                  <a:round/>
                  <a:headEnd type="none" w="lg" len="lg"/>
                  <a:tailEnd type="none" w="lg" len="lg"/>
                </a:ln>
                <a:gradFill rotWithShape="1">
                  <a:gsLst>
                    <a:gs pos="0">
                      <a:srgbClr val="FDE89B"/>
                    </a:gs>
                    <a:gs pos="100000">
                      <a:srgbClr val="FFFFFF"/>
                    </a:gs>
                  </a:gsLst>
                  <a:lin ang="5400000" scaled="1"/>
                </a:gradFill>
                <a:effectLst>
                  <a:outerShdw dist="71842" dir="2700000" algn="ctr" rotWithShape="0">
                    <a:schemeClr val="tx1"/>
                  </a:outerShdw>
                </a:effectLst>
                <a:latin typeface="Arial Black"/>
              </a:rPr>
              <a:t>Gold?</a:t>
            </a:r>
          </a:p>
        </p:txBody>
      </p:sp>
      <p:sp>
        <p:nvSpPr>
          <p:cNvPr id="43015" name="WordArt 7"/>
          <p:cNvSpPr>
            <a:spLocks noChangeArrowheads="1" noChangeShapeType="1" noTextEdit="1"/>
          </p:cNvSpPr>
          <p:nvPr/>
        </p:nvSpPr>
        <p:spPr bwMode="auto">
          <a:xfrm>
            <a:off x="1981200" y="3581400"/>
            <a:ext cx="4953000" cy="1905000"/>
          </a:xfrm>
          <a:prstGeom prst="rect">
            <a:avLst/>
          </a:prstGeom>
          <a:effectLst/>
        </p:spPr>
        <p:txBody>
          <a:bodyPr wrap="none" fromWordArt="1">
            <a:prstTxWarp prst="textPlain">
              <a:avLst>
                <a:gd name="adj" fmla="val 50000"/>
              </a:avLst>
            </a:prstTxWarp>
          </a:bodyPr>
          <a:lstStyle/>
          <a:p>
            <a:pPr algn="ctr"/>
            <a:r>
              <a:rPr lang="en-US" sz="3600" kern="10" dirty="0">
                <a:ln w="9525">
                  <a:solidFill>
                    <a:srgbClr val="000000"/>
                  </a:solidFill>
                  <a:round/>
                  <a:headEnd type="none" w="lg" len="lg"/>
                  <a:tailEnd type="none" w="lg" len="lg"/>
                </a:ln>
                <a:gradFill rotWithShape="1">
                  <a:gsLst>
                    <a:gs pos="0">
                      <a:srgbClr val="FDE89B"/>
                    </a:gs>
                    <a:gs pos="100000">
                      <a:srgbClr val="FFFFFF"/>
                    </a:gs>
                  </a:gsLst>
                  <a:lin ang="5400000" scaled="1"/>
                </a:gradFill>
                <a:effectLst>
                  <a:outerShdw dist="71842" dir="2700000" algn="ctr" rotWithShape="0">
                    <a:schemeClr val="tx1"/>
                  </a:outerShdw>
                </a:effectLst>
                <a:latin typeface="Arial Black"/>
              </a:rPr>
              <a:t>God?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ipe(left)">
                                      <p:cBhvr>
                                        <p:cTn id="7" dur="500"/>
                                        <p:tgtEl>
                                          <p:spTgt spid="430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5"/>
                                        </p:tgtEl>
                                        <p:attrNameLst>
                                          <p:attrName>style.visibility</p:attrName>
                                        </p:attrNameLst>
                                      </p:cBhvr>
                                      <p:to>
                                        <p:strVal val="visible"/>
                                      </p:to>
                                    </p:set>
                                    <p:animEffect transition="in" filter="wipe(left)">
                                      <p:cBhvr>
                                        <p:cTn id="12" dur="500"/>
                                        <p:tgtEl>
                                          <p:spTgt spid="43015"/>
                                        </p:tgtEl>
                                      </p:cBhvr>
                                    </p:animEffect>
                                  </p:childTnLst>
                                </p:cTn>
                              </p:par>
                            </p:childTnLst>
                          </p:cTn>
                        </p:par>
                        <p:par>
                          <p:cTn id="13" fill="hold">
                            <p:stCondLst>
                              <p:cond delay="500"/>
                            </p:stCondLst>
                            <p:childTnLst>
                              <p:par>
                                <p:cTn id="14" presetID="9" presetClass="emph" presetSubtype="0" grpId="1" nodeType="afterEffect">
                                  <p:stCondLst>
                                    <p:cond delay="2000"/>
                                  </p:stCondLst>
                                  <p:childTnLst>
                                    <p:set>
                                      <p:cBhvr rctx="PPT">
                                        <p:cTn id="15" dur="indefinite"/>
                                        <p:tgtEl>
                                          <p:spTgt spid="43015"/>
                                        </p:tgtEl>
                                        <p:attrNameLst>
                                          <p:attrName>style.opacity</p:attrName>
                                        </p:attrNameLst>
                                      </p:cBhvr>
                                      <p:to>
                                        <p:strVal val="0.1"/>
                                      </p:to>
                                    </p:set>
                                    <p:animEffect filter="image" prLst="opacity: 0.1">
                                      <p:cBhvr rctx="IE">
                                        <p:cTn id="16" dur="indefinite"/>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15" grpId="0" animBg="1"/>
      <p:bldP spid="4301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04800" y="457200"/>
            <a:ext cx="8370888" cy="4454525"/>
          </a:xfrm>
          <a:prstGeom prst="rect">
            <a:avLst/>
          </a:prstGeom>
          <a:noFill/>
          <a:ln w="9525">
            <a:noFill/>
            <a:miter lim="800000"/>
            <a:headEnd/>
            <a:tailEnd/>
          </a:ln>
          <a:effectLst/>
        </p:spPr>
        <p:txBody>
          <a:bodyPr lIns="0" tIns="0" rIns="0" bIns="0">
            <a:spAutoFit/>
          </a:bodyPr>
          <a:lstStyle/>
          <a:p>
            <a:pPr defTabSz="381000"/>
            <a:r>
              <a:rPr lang="en-US" sz="4000" b="1" i="1" dirty="0">
                <a:solidFill>
                  <a:srgbClr val="FFFFFF"/>
                </a:solidFill>
                <a:effectLst>
                  <a:outerShdw blurRad="50800" dist="50800" dir="5400000" algn="ctr" rotWithShape="0">
                    <a:schemeClr val="tx1"/>
                  </a:outerShdw>
                </a:effectLst>
                <a:latin typeface="Times New Roman" pitchFamily="18" charset="0"/>
              </a:rPr>
              <a:t>2 Chronicles 32:31, 25</a:t>
            </a:r>
          </a:p>
          <a:p>
            <a:pPr defTabSz="381000"/>
            <a:r>
              <a:rPr lang="en-US" sz="3600" i="1" dirty="0">
                <a:solidFill>
                  <a:srgbClr val="FFFFFF"/>
                </a:solidFill>
                <a:effectLst>
                  <a:outerShdw blurRad="50800" dist="50800" dir="5400000" algn="ctr" rotWithShape="0">
                    <a:schemeClr val="tx1"/>
                  </a:outerShdw>
                </a:effectLst>
                <a:latin typeface="Times New Roman" pitchFamily="18" charset="0"/>
              </a:rPr>
              <a:t> But when the envoys were sent by the rulers of Babylon to ask him about the </a:t>
            </a:r>
            <a:r>
              <a:rPr lang="en-US" sz="3600" i="1" dirty="0">
                <a:solidFill>
                  <a:srgbClr val="FFFF66"/>
                </a:solidFill>
                <a:effectLst>
                  <a:outerShdw blurRad="50800" dist="50800" dir="5400000" algn="ctr" rotWithShape="0">
                    <a:schemeClr val="tx1"/>
                  </a:outerShdw>
                </a:effectLst>
                <a:latin typeface="Times New Roman" pitchFamily="18" charset="0"/>
              </a:rPr>
              <a:t>miraculous sign</a:t>
            </a:r>
            <a:r>
              <a:rPr lang="en-US" sz="3600" i="1" dirty="0">
                <a:solidFill>
                  <a:srgbClr val="FFFFFF"/>
                </a:solidFill>
                <a:effectLst>
                  <a:outerShdw blurRad="50800" dist="50800" dir="5400000" algn="ctr" rotWithShape="0">
                    <a:schemeClr val="tx1"/>
                  </a:outerShdw>
                </a:effectLst>
                <a:latin typeface="Times New Roman" pitchFamily="18" charset="0"/>
              </a:rPr>
              <a:t> that had occurred in the land, God left him to </a:t>
            </a:r>
            <a:r>
              <a:rPr lang="en-US" sz="3600" i="1" dirty="0">
                <a:solidFill>
                  <a:srgbClr val="FFFF66"/>
                </a:solidFill>
                <a:effectLst>
                  <a:outerShdw blurRad="50800" dist="50800" dir="5400000" algn="ctr" rotWithShape="0">
                    <a:schemeClr val="tx1"/>
                  </a:outerShdw>
                </a:effectLst>
                <a:latin typeface="Times New Roman" pitchFamily="18" charset="0"/>
              </a:rPr>
              <a:t>test him</a:t>
            </a:r>
            <a:r>
              <a:rPr lang="en-US" sz="3600" i="1" dirty="0">
                <a:solidFill>
                  <a:srgbClr val="FFFFFF"/>
                </a:solidFill>
                <a:effectLst>
                  <a:outerShdw blurRad="50800" dist="50800" dir="5400000" algn="ctr" rotWithShape="0">
                    <a:schemeClr val="tx1"/>
                  </a:outerShdw>
                </a:effectLst>
                <a:latin typeface="Times New Roman" pitchFamily="18" charset="0"/>
              </a:rPr>
              <a:t> and to know everything that was in his heart, But Hezekiah’s heart was </a:t>
            </a:r>
            <a:r>
              <a:rPr lang="en-US" sz="3600" i="1" dirty="0">
                <a:solidFill>
                  <a:srgbClr val="FFFF66"/>
                </a:solidFill>
                <a:effectLst>
                  <a:outerShdw blurRad="50800" dist="50800" dir="5400000" algn="ctr" rotWithShape="0">
                    <a:schemeClr val="tx1"/>
                  </a:outerShdw>
                </a:effectLst>
                <a:latin typeface="Times New Roman" pitchFamily="18" charset="0"/>
              </a:rPr>
              <a:t>proud</a:t>
            </a:r>
            <a:r>
              <a:rPr lang="en-US" sz="3600" i="1" dirty="0">
                <a:solidFill>
                  <a:srgbClr val="FFFFFF"/>
                </a:solidFill>
                <a:effectLst>
                  <a:outerShdw blurRad="50800" dist="50800" dir="5400000" algn="ctr" rotWithShape="0">
                    <a:schemeClr val="tx1"/>
                  </a:outerShdw>
                </a:effectLst>
                <a:latin typeface="Times New Roman" pitchFamily="18" charset="0"/>
              </a:rPr>
              <a:t> and he </a:t>
            </a:r>
            <a:r>
              <a:rPr lang="en-US" sz="3600" i="1" dirty="0">
                <a:solidFill>
                  <a:srgbClr val="FFFF66"/>
                </a:solidFill>
                <a:effectLst>
                  <a:outerShdw blurRad="50800" dist="50800" dir="5400000" algn="ctr" rotWithShape="0">
                    <a:schemeClr val="tx1"/>
                  </a:outerShdw>
                </a:effectLst>
                <a:latin typeface="Times New Roman" pitchFamily="18" charset="0"/>
              </a:rPr>
              <a:t>gave no return</a:t>
            </a:r>
            <a:r>
              <a:rPr lang="en-US" sz="3600" i="1" dirty="0">
                <a:solidFill>
                  <a:srgbClr val="FFFFFF"/>
                </a:solidFill>
                <a:effectLst>
                  <a:outerShdw blurRad="50800" dist="50800" dir="5400000" algn="ctr" rotWithShape="0">
                    <a:schemeClr val="tx1"/>
                  </a:outerShdw>
                </a:effectLst>
                <a:latin typeface="Times New Roman" pitchFamily="18" charset="0"/>
              </a:rPr>
              <a:t> to the kindness shown to him...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reeform 3"/>
          <p:cNvSpPr>
            <a:spLocks noChangeArrowheads="1"/>
          </p:cNvSpPr>
          <p:nvPr/>
        </p:nvSpPr>
        <p:spPr bwMode="auto">
          <a:xfrm>
            <a:off x="228600" y="427038"/>
            <a:ext cx="8686800" cy="1106487"/>
          </a:xfrm>
          <a:custGeom>
            <a:avLst/>
            <a:gdLst/>
            <a:ahLst/>
            <a:cxnLst>
              <a:cxn ang="0">
                <a:pos x="169" y="697"/>
              </a:cxn>
              <a:cxn ang="0">
                <a:pos x="5304" y="697"/>
              </a:cxn>
              <a:cxn ang="0">
                <a:pos x="5472" y="528"/>
              </a:cxn>
              <a:cxn ang="0">
                <a:pos x="5472" y="0"/>
              </a:cxn>
              <a:cxn ang="0">
                <a:pos x="5407" y="27"/>
              </a:cxn>
              <a:cxn ang="0">
                <a:pos x="5407" y="501"/>
              </a:cxn>
              <a:cxn ang="0">
                <a:pos x="5277" y="631"/>
              </a:cxn>
              <a:cxn ang="0">
                <a:pos x="196" y="631"/>
              </a:cxn>
              <a:cxn ang="0">
                <a:pos x="65" y="501"/>
              </a:cxn>
              <a:cxn ang="0">
                <a:pos x="0" y="528"/>
              </a:cxn>
              <a:cxn ang="0">
                <a:pos x="169" y="697"/>
              </a:cxn>
            </a:cxnLst>
            <a:rect l="0" t="0" r="r" b="b"/>
            <a:pathLst>
              <a:path w="5472" h="697">
                <a:moveTo>
                  <a:pt x="169" y="697"/>
                </a:moveTo>
                <a:lnTo>
                  <a:pt x="5304" y="697"/>
                </a:lnTo>
                <a:lnTo>
                  <a:pt x="5472" y="528"/>
                </a:lnTo>
                <a:lnTo>
                  <a:pt x="5472" y="0"/>
                </a:lnTo>
                <a:lnTo>
                  <a:pt x="5407" y="27"/>
                </a:lnTo>
                <a:lnTo>
                  <a:pt x="5407" y="501"/>
                </a:lnTo>
                <a:lnTo>
                  <a:pt x="5277" y="631"/>
                </a:lnTo>
                <a:lnTo>
                  <a:pt x="196" y="631"/>
                </a:lnTo>
                <a:lnTo>
                  <a:pt x="65" y="501"/>
                </a:lnTo>
                <a:lnTo>
                  <a:pt x="0" y="528"/>
                </a:lnTo>
                <a:lnTo>
                  <a:pt x="169" y="697"/>
                </a:lnTo>
                <a:close/>
              </a:path>
            </a:pathLst>
          </a:custGeom>
          <a:gradFill rotWithShape="0">
            <a:gsLst>
              <a:gs pos="0">
                <a:srgbClr val="7F7F7F"/>
              </a:gs>
              <a:gs pos="100000">
                <a:srgbClr val="7F7F00"/>
              </a:gs>
            </a:gsLst>
            <a:lin ang="10860000" scaled="1"/>
          </a:gradFill>
          <a:ln w="9525">
            <a:noFill/>
            <a:round/>
            <a:headEnd/>
            <a:tailEnd/>
          </a:ln>
        </p:spPr>
        <p:txBody>
          <a:bodyPr/>
          <a:lstStyle/>
          <a:p>
            <a:endParaRPr lang="en-US"/>
          </a:p>
        </p:txBody>
      </p:sp>
      <p:sp>
        <p:nvSpPr>
          <p:cNvPr id="44036" name="Freeform 4"/>
          <p:cNvSpPr>
            <a:spLocks noChangeArrowheads="1"/>
          </p:cNvSpPr>
          <p:nvPr/>
        </p:nvSpPr>
        <p:spPr bwMode="auto">
          <a:xfrm>
            <a:off x="228600" y="158750"/>
            <a:ext cx="8686800" cy="1106488"/>
          </a:xfrm>
          <a:custGeom>
            <a:avLst/>
            <a:gdLst/>
            <a:ahLst/>
            <a:cxnLst>
              <a:cxn ang="0">
                <a:pos x="169" y="0"/>
              </a:cxn>
              <a:cxn ang="0">
                <a:pos x="5304" y="0"/>
              </a:cxn>
              <a:cxn ang="0">
                <a:pos x="5472" y="169"/>
              </a:cxn>
              <a:cxn ang="0">
                <a:pos x="5407" y="196"/>
              </a:cxn>
              <a:cxn ang="0">
                <a:pos x="5277" y="66"/>
              </a:cxn>
              <a:cxn ang="0">
                <a:pos x="196" y="66"/>
              </a:cxn>
              <a:cxn ang="0">
                <a:pos x="65" y="196"/>
              </a:cxn>
              <a:cxn ang="0">
                <a:pos x="65" y="670"/>
              </a:cxn>
              <a:cxn ang="0">
                <a:pos x="0" y="697"/>
              </a:cxn>
              <a:cxn ang="0">
                <a:pos x="0" y="169"/>
              </a:cxn>
              <a:cxn ang="0">
                <a:pos x="169" y="0"/>
              </a:cxn>
            </a:cxnLst>
            <a:rect l="0" t="0" r="r" b="b"/>
            <a:pathLst>
              <a:path w="5472" h="697">
                <a:moveTo>
                  <a:pt x="169" y="0"/>
                </a:moveTo>
                <a:lnTo>
                  <a:pt x="5304" y="0"/>
                </a:lnTo>
                <a:lnTo>
                  <a:pt x="5472" y="169"/>
                </a:lnTo>
                <a:lnTo>
                  <a:pt x="5407" y="196"/>
                </a:lnTo>
                <a:lnTo>
                  <a:pt x="5277" y="66"/>
                </a:lnTo>
                <a:lnTo>
                  <a:pt x="196" y="66"/>
                </a:lnTo>
                <a:lnTo>
                  <a:pt x="65" y="196"/>
                </a:lnTo>
                <a:lnTo>
                  <a:pt x="65" y="670"/>
                </a:lnTo>
                <a:lnTo>
                  <a:pt x="0" y="697"/>
                </a:lnTo>
                <a:lnTo>
                  <a:pt x="0" y="169"/>
                </a:lnTo>
                <a:lnTo>
                  <a:pt x="169" y="0"/>
                </a:lnTo>
                <a:close/>
              </a:path>
            </a:pathLst>
          </a:custGeom>
          <a:gradFill rotWithShape="0">
            <a:gsLst>
              <a:gs pos="0">
                <a:srgbClr val="FFFF99"/>
              </a:gs>
              <a:gs pos="100000">
                <a:srgbClr val="FFFFFF"/>
              </a:gs>
            </a:gsLst>
            <a:lin ang="11100000" scaled="1"/>
          </a:gradFill>
          <a:ln w="9525">
            <a:noFill/>
            <a:round/>
            <a:headEnd/>
            <a:tailEnd/>
          </a:ln>
        </p:spPr>
        <p:txBody>
          <a:bodyPr/>
          <a:lstStyle/>
          <a:p>
            <a:endParaRPr lang="en-US"/>
          </a:p>
        </p:txBody>
      </p:sp>
      <p:sp>
        <p:nvSpPr>
          <p:cNvPr id="44037" name="Rectangle 5"/>
          <p:cNvSpPr>
            <a:spLocks noChangeArrowheads="1"/>
          </p:cNvSpPr>
          <p:nvPr/>
        </p:nvSpPr>
        <p:spPr bwMode="auto">
          <a:xfrm>
            <a:off x="436563" y="487363"/>
            <a:ext cx="8272462" cy="731837"/>
          </a:xfrm>
          <a:prstGeom prst="rect">
            <a:avLst/>
          </a:prstGeom>
          <a:noFill/>
          <a:ln w="9525">
            <a:noFill/>
            <a:miter lim="800000"/>
            <a:headEnd/>
            <a:tailEnd/>
          </a:ln>
        </p:spPr>
        <p:txBody>
          <a:bodyPr lIns="0" tIns="0" rIns="0" bIns="0">
            <a:spAutoFit/>
          </a:bodyPr>
          <a:lstStyle/>
          <a:p>
            <a:pPr algn="ctr" defTabSz="381000"/>
            <a:r>
              <a:rPr lang="en-US" sz="4800">
                <a:solidFill>
                  <a:schemeClr val="bg1"/>
                </a:solidFill>
                <a:latin typeface="Comic Sans MS" pitchFamily="66" charset="0"/>
              </a:rPr>
              <a:t>2 Measures of Servanthood</a:t>
            </a:r>
          </a:p>
        </p:txBody>
      </p:sp>
      <p:sp>
        <p:nvSpPr>
          <p:cNvPr id="44038" name="Text Box 6"/>
          <p:cNvSpPr txBox="1">
            <a:spLocks noChangeArrowheads="1"/>
          </p:cNvSpPr>
          <p:nvPr/>
        </p:nvSpPr>
        <p:spPr bwMode="auto">
          <a:xfrm>
            <a:off x="365125" y="2705100"/>
            <a:ext cx="4359275" cy="1446550"/>
          </a:xfrm>
          <a:prstGeom prst="rect">
            <a:avLst/>
          </a:prstGeom>
          <a:noFill/>
          <a:ln w="38100">
            <a:noFill/>
            <a:miter lim="800000"/>
            <a:headEnd type="none" w="lg" len="lg"/>
            <a:tailEnd type="none" w="lg" len="lg"/>
          </a:ln>
          <a:effectLst/>
        </p:spPr>
        <p:txBody>
          <a:bodyPr>
            <a:spAutoFit/>
          </a:bodyPr>
          <a:lstStyle/>
          <a:p>
            <a:pPr marL="342900" indent="-342900">
              <a:buFontTx/>
              <a:buAutoNum type="arabicPeriod"/>
            </a:pPr>
            <a:r>
              <a:rPr lang="en-US" sz="4400" dirty="0">
                <a:solidFill>
                  <a:schemeClr val="bg1"/>
                </a:solidFill>
                <a:effectLst>
                  <a:outerShdw blurRad="50800" dist="50800" dir="5400000" algn="ctr" rotWithShape="0">
                    <a:schemeClr val="tx1"/>
                  </a:outerShdw>
                </a:effectLst>
                <a:latin typeface="Times New Roman" pitchFamily="18" charset="0"/>
              </a:rPr>
              <a:t>Trust God?</a:t>
            </a:r>
          </a:p>
          <a:p>
            <a:pPr marL="342900" indent="-342900">
              <a:buFontTx/>
              <a:buAutoNum type="arabicPeriod"/>
            </a:pPr>
            <a:r>
              <a:rPr lang="en-US" sz="4400" dirty="0">
                <a:solidFill>
                  <a:schemeClr val="bg1"/>
                </a:solidFill>
                <a:effectLst>
                  <a:outerShdw blurRad="50800" dist="50800" dir="5400000" algn="ctr" rotWithShape="0">
                    <a:schemeClr val="tx1"/>
                  </a:outerShdw>
                </a:effectLst>
                <a:latin typeface="Times New Roman" pitchFamily="18" charset="0"/>
              </a:rPr>
              <a:t>Tell about God?</a:t>
            </a:r>
          </a:p>
        </p:txBody>
      </p:sp>
      <p:sp>
        <p:nvSpPr>
          <p:cNvPr id="44039" name="Rectangle 7"/>
          <p:cNvSpPr>
            <a:spLocks noChangeArrowheads="1"/>
          </p:cNvSpPr>
          <p:nvPr/>
        </p:nvSpPr>
        <p:spPr bwMode="auto">
          <a:xfrm>
            <a:off x="5105400" y="2667000"/>
            <a:ext cx="1828800" cy="838200"/>
          </a:xfrm>
          <a:prstGeom prst="rect">
            <a:avLst/>
          </a:prstGeom>
          <a:noFill/>
          <a:ln w="38100">
            <a:solidFill>
              <a:srgbClr val="FDE89B"/>
            </a:solidFill>
            <a:miter lim="800000"/>
            <a:headEnd type="none" w="lg" len="lg"/>
            <a:tailEnd type="none" w="lg" len="lg"/>
          </a:ln>
          <a:effectLst/>
        </p:spPr>
        <p:txBody>
          <a:bodyPr wrap="none" anchor="ctr"/>
          <a:lstStyle/>
          <a:p>
            <a:endParaRPr lang="en-US"/>
          </a:p>
        </p:txBody>
      </p:sp>
      <p:sp>
        <p:nvSpPr>
          <p:cNvPr id="44040" name="Rectangle 8"/>
          <p:cNvSpPr>
            <a:spLocks noChangeArrowheads="1"/>
          </p:cNvSpPr>
          <p:nvPr/>
        </p:nvSpPr>
        <p:spPr bwMode="auto">
          <a:xfrm>
            <a:off x="5105400" y="3505200"/>
            <a:ext cx="1828800" cy="838200"/>
          </a:xfrm>
          <a:prstGeom prst="rect">
            <a:avLst/>
          </a:prstGeom>
          <a:noFill/>
          <a:ln w="38100">
            <a:solidFill>
              <a:srgbClr val="FDE89B"/>
            </a:solidFill>
            <a:miter lim="800000"/>
            <a:headEnd type="none" w="lg" len="lg"/>
            <a:tailEnd type="none" w="lg" len="lg"/>
          </a:ln>
          <a:effectLst/>
        </p:spPr>
        <p:txBody>
          <a:bodyPr wrap="none" anchor="ctr"/>
          <a:lstStyle/>
          <a:p>
            <a:endParaRPr lang="en-US"/>
          </a:p>
        </p:txBody>
      </p:sp>
      <p:sp>
        <p:nvSpPr>
          <p:cNvPr id="44041" name="Rectangle 9"/>
          <p:cNvSpPr>
            <a:spLocks noChangeArrowheads="1"/>
          </p:cNvSpPr>
          <p:nvPr/>
        </p:nvSpPr>
        <p:spPr bwMode="auto">
          <a:xfrm>
            <a:off x="6934200" y="2667000"/>
            <a:ext cx="1828800" cy="838200"/>
          </a:xfrm>
          <a:prstGeom prst="rect">
            <a:avLst/>
          </a:prstGeom>
          <a:noFill/>
          <a:ln w="38100">
            <a:solidFill>
              <a:srgbClr val="FDE89B"/>
            </a:solidFill>
            <a:miter lim="800000"/>
            <a:headEnd type="none" w="lg" len="lg"/>
            <a:tailEnd type="none" w="lg" len="lg"/>
          </a:ln>
          <a:effectLst/>
        </p:spPr>
        <p:txBody>
          <a:bodyPr wrap="none" anchor="ctr"/>
          <a:lstStyle/>
          <a:p>
            <a:endParaRPr lang="en-US"/>
          </a:p>
        </p:txBody>
      </p:sp>
      <p:sp>
        <p:nvSpPr>
          <p:cNvPr id="44042" name="Rectangle 10"/>
          <p:cNvSpPr>
            <a:spLocks noChangeArrowheads="1"/>
          </p:cNvSpPr>
          <p:nvPr/>
        </p:nvSpPr>
        <p:spPr bwMode="auto">
          <a:xfrm>
            <a:off x="6934200" y="3505200"/>
            <a:ext cx="1828800" cy="838200"/>
          </a:xfrm>
          <a:prstGeom prst="rect">
            <a:avLst/>
          </a:prstGeom>
          <a:noFill/>
          <a:ln w="38100">
            <a:solidFill>
              <a:srgbClr val="FDE89B"/>
            </a:solidFill>
            <a:miter lim="800000"/>
            <a:headEnd type="none" w="lg" len="lg"/>
            <a:tailEnd type="none" w="lg" len="lg"/>
          </a:ln>
          <a:effectLst/>
        </p:spPr>
        <p:txBody>
          <a:bodyPr wrap="none" anchor="ctr"/>
          <a:lstStyle/>
          <a:p>
            <a:endParaRPr lang="en-US"/>
          </a:p>
        </p:txBody>
      </p:sp>
      <p:sp>
        <p:nvSpPr>
          <p:cNvPr id="44043" name="Text Box 11"/>
          <p:cNvSpPr txBox="1">
            <a:spLocks noChangeArrowheads="1"/>
          </p:cNvSpPr>
          <p:nvPr/>
        </p:nvSpPr>
        <p:spPr bwMode="auto">
          <a:xfrm>
            <a:off x="5318125" y="1965325"/>
            <a:ext cx="1387475" cy="701675"/>
          </a:xfrm>
          <a:prstGeom prst="rect">
            <a:avLst/>
          </a:prstGeom>
          <a:noFill/>
          <a:ln w="38100" algn="ctr">
            <a:noFill/>
            <a:miter lim="800000"/>
            <a:headEnd type="none" w="lg" len="lg"/>
            <a:tailEnd type="none" w="lg" len="lg"/>
          </a:ln>
          <a:effectLst>
            <a:outerShdw dist="35921" dir="2700000" algn="ctr" rotWithShape="0">
              <a:schemeClr val="tx1"/>
            </a:outerShdw>
          </a:effectLst>
        </p:spPr>
        <p:txBody>
          <a:bodyPr>
            <a:spAutoFit/>
          </a:bodyPr>
          <a:lstStyle/>
          <a:p>
            <a:pPr marL="342900" indent="-342900" algn="ctr"/>
            <a:r>
              <a:rPr lang="en-US" sz="4000">
                <a:solidFill>
                  <a:schemeClr val="bg1"/>
                </a:solidFill>
                <a:latin typeface="Times New Roman" pitchFamily="18" charset="0"/>
              </a:rPr>
              <a:t>Ahaz</a:t>
            </a:r>
          </a:p>
        </p:txBody>
      </p:sp>
      <p:sp>
        <p:nvSpPr>
          <p:cNvPr id="44044" name="Text Box 12"/>
          <p:cNvSpPr txBox="1">
            <a:spLocks noChangeArrowheads="1"/>
          </p:cNvSpPr>
          <p:nvPr/>
        </p:nvSpPr>
        <p:spPr bwMode="auto">
          <a:xfrm>
            <a:off x="7010400" y="2087563"/>
            <a:ext cx="1844675" cy="579437"/>
          </a:xfrm>
          <a:prstGeom prst="rect">
            <a:avLst/>
          </a:prstGeom>
          <a:noFill/>
          <a:ln w="38100" algn="ctr">
            <a:noFill/>
            <a:miter lim="800000"/>
            <a:headEnd type="none" w="lg" len="lg"/>
            <a:tailEnd type="none" w="lg" len="lg"/>
          </a:ln>
          <a:effectLst>
            <a:outerShdw dist="35921" dir="2700000" algn="ctr" rotWithShape="0">
              <a:schemeClr val="tx1"/>
            </a:outerShdw>
          </a:effectLst>
        </p:spPr>
        <p:txBody>
          <a:bodyPr>
            <a:spAutoFit/>
          </a:bodyPr>
          <a:lstStyle/>
          <a:p>
            <a:pPr marL="342900" indent="-342900"/>
            <a:r>
              <a:rPr lang="en-US" sz="3200">
                <a:solidFill>
                  <a:schemeClr val="bg1"/>
                </a:solidFill>
                <a:latin typeface="Times New Roman" pitchFamily="18" charset="0"/>
              </a:rPr>
              <a:t>Hezekiah</a:t>
            </a:r>
          </a:p>
        </p:txBody>
      </p:sp>
      <p:sp>
        <p:nvSpPr>
          <p:cNvPr id="44062" name="Freeform 30"/>
          <p:cNvSpPr>
            <a:spLocks/>
          </p:cNvSpPr>
          <p:nvPr/>
        </p:nvSpPr>
        <p:spPr bwMode="auto">
          <a:xfrm rot="1374906">
            <a:off x="7467600" y="2667000"/>
            <a:ext cx="650875" cy="754063"/>
          </a:xfrm>
          <a:custGeom>
            <a:avLst/>
            <a:gdLst/>
            <a:ahLst/>
            <a:cxnLst>
              <a:cxn ang="0">
                <a:pos x="157" y="375"/>
              </a:cxn>
              <a:cxn ang="0">
                <a:pos x="157" y="375"/>
              </a:cxn>
              <a:cxn ang="0">
                <a:pos x="41" y="269"/>
              </a:cxn>
              <a:cxn ang="0">
                <a:pos x="0" y="316"/>
              </a:cxn>
              <a:cxn ang="0">
                <a:pos x="176" y="475"/>
              </a:cxn>
              <a:cxn ang="0">
                <a:pos x="410" y="28"/>
              </a:cxn>
              <a:cxn ang="0">
                <a:pos x="354" y="0"/>
              </a:cxn>
              <a:cxn ang="0">
                <a:pos x="354" y="0"/>
              </a:cxn>
              <a:cxn ang="0">
                <a:pos x="157" y="375"/>
              </a:cxn>
              <a:cxn ang="0">
                <a:pos x="157" y="375"/>
              </a:cxn>
            </a:cxnLst>
            <a:rect l="0" t="0" r="r" b="b"/>
            <a:pathLst>
              <a:path w="410" h="475">
                <a:moveTo>
                  <a:pt x="157" y="375"/>
                </a:moveTo>
                <a:lnTo>
                  <a:pt x="157" y="375"/>
                </a:lnTo>
                <a:lnTo>
                  <a:pt x="41" y="269"/>
                </a:lnTo>
                <a:lnTo>
                  <a:pt x="0" y="316"/>
                </a:lnTo>
                <a:lnTo>
                  <a:pt x="176" y="475"/>
                </a:lnTo>
                <a:lnTo>
                  <a:pt x="410" y="28"/>
                </a:lnTo>
                <a:lnTo>
                  <a:pt x="354" y="0"/>
                </a:lnTo>
                <a:lnTo>
                  <a:pt x="354" y="0"/>
                </a:lnTo>
                <a:lnTo>
                  <a:pt x="157" y="375"/>
                </a:lnTo>
                <a:lnTo>
                  <a:pt x="157" y="375"/>
                </a:lnTo>
                <a:close/>
              </a:path>
            </a:pathLst>
          </a:custGeom>
          <a:solidFill>
            <a:srgbClr val="FF0000"/>
          </a:solidFill>
          <a:ln w="9525">
            <a:noFill/>
            <a:round/>
            <a:headEnd/>
            <a:tailEnd/>
          </a:ln>
          <a:effectLst>
            <a:outerShdw dist="35921" dir="2700000" algn="ctr" rotWithShape="0">
              <a:schemeClr val="tx1"/>
            </a:outerShdw>
          </a:effectLst>
        </p:spPr>
        <p:txBody>
          <a:bodyPr/>
          <a:lstStyle/>
          <a:p>
            <a:endParaRPr lang="en-US"/>
          </a:p>
        </p:txBody>
      </p:sp>
      <p:grpSp>
        <p:nvGrpSpPr>
          <p:cNvPr id="44068" name="Group 36"/>
          <p:cNvGrpSpPr>
            <a:grpSpLocks/>
          </p:cNvGrpSpPr>
          <p:nvPr/>
        </p:nvGrpSpPr>
        <p:grpSpPr bwMode="auto">
          <a:xfrm>
            <a:off x="5649913" y="2667000"/>
            <a:ext cx="827087" cy="827088"/>
            <a:chOff x="3504" y="1680"/>
            <a:chExt cx="521" cy="521"/>
          </a:xfrm>
        </p:grpSpPr>
        <p:sp>
          <p:nvSpPr>
            <p:cNvPr id="44065" name="Freeform 33"/>
            <p:cNvSpPr>
              <a:spLocks/>
            </p:cNvSpPr>
            <p:nvPr/>
          </p:nvSpPr>
          <p:spPr bwMode="auto">
            <a:xfrm>
              <a:off x="3504" y="1776"/>
              <a:ext cx="521" cy="335"/>
            </a:xfrm>
            <a:custGeom>
              <a:avLst/>
              <a:gdLst/>
              <a:ahLst/>
              <a:cxnLst>
                <a:cxn ang="0">
                  <a:pos x="0" y="0"/>
                </a:cxn>
                <a:cxn ang="0">
                  <a:pos x="155" y="93"/>
                </a:cxn>
                <a:cxn ang="0">
                  <a:pos x="210" y="124"/>
                </a:cxn>
                <a:cxn ang="0">
                  <a:pos x="272" y="163"/>
                </a:cxn>
                <a:cxn ang="0">
                  <a:pos x="358" y="210"/>
                </a:cxn>
                <a:cxn ang="0">
                  <a:pos x="428" y="280"/>
                </a:cxn>
                <a:cxn ang="0">
                  <a:pos x="474" y="303"/>
                </a:cxn>
                <a:cxn ang="0">
                  <a:pos x="490" y="327"/>
                </a:cxn>
                <a:cxn ang="0">
                  <a:pos x="521" y="335"/>
                </a:cxn>
              </a:cxnLst>
              <a:rect l="0" t="0" r="r" b="b"/>
              <a:pathLst>
                <a:path w="521" h="335">
                  <a:moveTo>
                    <a:pt x="0" y="0"/>
                  </a:moveTo>
                  <a:cubicBezTo>
                    <a:pt x="68" y="14"/>
                    <a:pt x="103" y="55"/>
                    <a:pt x="155" y="93"/>
                  </a:cubicBezTo>
                  <a:cubicBezTo>
                    <a:pt x="172" y="105"/>
                    <a:pt x="193" y="112"/>
                    <a:pt x="210" y="124"/>
                  </a:cubicBezTo>
                  <a:cubicBezTo>
                    <a:pt x="274" y="167"/>
                    <a:pt x="224" y="148"/>
                    <a:pt x="272" y="163"/>
                  </a:cubicBezTo>
                  <a:cubicBezTo>
                    <a:pt x="300" y="182"/>
                    <a:pt x="331" y="188"/>
                    <a:pt x="358" y="210"/>
                  </a:cubicBezTo>
                  <a:cubicBezTo>
                    <a:pt x="383" y="231"/>
                    <a:pt x="404" y="257"/>
                    <a:pt x="428" y="280"/>
                  </a:cubicBezTo>
                  <a:cubicBezTo>
                    <a:pt x="440" y="292"/>
                    <a:pt x="460" y="294"/>
                    <a:pt x="474" y="303"/>
                  </a:cubicBezTo>
                  <a:cubicBezTo>
                    <a:pt x="479" y="311"/>
                    <a:pt x="482" y="322"/>
                    <a:pt x="490" y="327"/>
                  </a:cubicBezTo>
                  <a:cubicBezTo>
                    <a:pt x="499" y="333"/>
                    <a:pt x="521" y="335"/>
                    <a:pt x="521" y="335"/>
                  </a:cubicBezTo>
                </a:path>
              </a:pathLst>
            </a:custGeom>
            <a:noFill/>
            <a:ln w="76200" cap="flat" cmpd="sng">
              <a:solidFill>
                <a:srgbClr val="FF0000"/>
              </a:solidFill>
              <a:prstDash val="solid"/>
              <a:round/>
              <a:headEnd type="none" w="lg" len="lg"/>
              <a:tailEnd type="none" w="lg" len="lg"/>
            </a:ln>
            <a:effectLst/>
          </p:spPr>
          <p:txBody>
            <a:bodyPr>
              <a:spAutoFit/>
            </a:bodyPr>
            <a:lstStyle/>
            <a:p>
              <a:endParaRPr lang="en-US"/>
            </a:p>
          </p:txBody>
        </p:sp>
        <p:sp>
          <p:nvSpPr>
            <p:cNvPr id="44067" name="Freeform 35"/>
            <p:cNvSpPr>
              <a:spLocks/>
            </p:cNvSpPr>
            <p:nvPr/>
          </p:nvSpPr>
          <p:spPr bwMode="auto">
            <a:xfrm rot="6461704">
              <a:off x="3459" y="1773"/>
              <a:ext cx="521" cy="335"/>
            </a:xfrm>
            <a:custGeom>
              <a:avLst/>
              <a:gdLst/>
              <a:ahLst/>
              <a:cxnLst>
                <a:cxn ang="0">
                  <a:pos x="0" y="0"/>
                </a:cxn>
                <a:cxn ang="0">
                  <a:pos x="155" y="93"/>
                </a:cxn>
                <a:cxn ang="0">
                  <a:pos x="210" y="124"/>
                </a:cxn>
                <a:cxn ang="0">
                  <a:pos x="272" y="163"/>
                </a:cxn>
                <a:cxn ang="0">
                  <a:pos x="358" y="210"/>
                </a:cxn>
                <a:cxn ang="0">
                  <a:pos x="428" y="280"/>
                </a:cxn>
                <a:cxn ang="0">
                  <a:pos x="474" y="303"/>
                </a:cxn>
                <a:cxn ang="0">
                  <a:pos x="490" y="327"/>
                </a:cxn>
                <a:cxn ang="0">
                  <a:pos x="521" y="335"/>
                </a:cxn>
              </a:cxnLst>
              <a:rect l="0" t="0" r="r" b="b"/>
              <a:pathLst>
                <a:path w="521" h="335">
                  <a:moveTo>
                    <a:pt x="0" y="0"/>
                  </a:moveTo>
                  <a:cubicBezTo>
                    <a:pt x="68" y="14"/>
                    <a:pt x="103" y="55"/>
                    <a:pt x="155" y="93"/>
                  </a:cubicBezTo>
                  <a:cubicBezTo>
                    <a:pt x="172" y="105"/>
                    <a:pt x="193" y="112"/>
                    <a:pt x="210" y="124"/>
                  </a:cubicBezTo>
                  <a:cubicBezTo>
                    <a:pt x="274" y="167"/>
                    <a:pt x="224" y="148"/>
                    <a:pt x="272" y="163"/>
                  </a:cubicBezTo>
                  <a:cubicBezTo>
                    <a:pt x="300" y="182"/>
                    <a:pt x="331" y="188"/>
                    <a:pt x="358" y="210"/>
                  </a:cubicBezTo>
                  <a:cubicBezTo>
                    <a:pt x="383" y="231"/>
                    <a:pt x="404" y="257"/>
                    <a:pt x="428" y="280"/>
                  </a:cubicBezTo>
                  <a:cubicBezTo>
                    <a:pt x="440" y="292"/>
                    <a:pt x="460" y="294"/>
                    <a:pt x="474" y="303"/>
                  </a:cubicBezTo>
                  <a:cubicBezTo>
                    <a:pt x="479" y="311"/>
                    <a:pt x="482" y="322"/>
                    <a:pt x="490" y="327"/>
                  </a:cubicBezTo>
                  <a:cubicBezTo>
                    <a:pt x="499" y="333"/>
                    <a:pt x="521" y="335"/>
                    <a:pt x="521" y="335"/>
                  </a:cubicBezTo>
                </a:path>
              </a:pathLst>
            </a:custGeom>
            <a:noFill/>
            <a:ln w="76200" cap="flat" cmpd="sng">
              <a:solidFill>
                <a:srgbClr val="FF0000"/>
              </a:solidFill>
              <a:prstDash val="solid"/>
              <a:round/>
              <a:headEnd type="none" w="lg" len="lg"/>
              <a:tailEnd type="none" w="lg" len="lg"/>
            </a:ln>
            <a:effectLst/>
          </p:spPr>
          <p:txBody>
            <a:bodyPr>
              <a:spAutoFit/>
            </a:bodyPr>
            <a:lstStyle/>
            <a:p>
              <a:endParaRPr lang="en-US"/>
            </a:p>
          </p:txBody>
        </p:sp>
      </p:grpSp>
      <p:grpSp>
        <p:nvGrpSpPr>
          <p:cNvPr id="44069" name="Group 37"/>
          <p:cNvGrpSpPr>
            <a:grpSpLocks/>
          </p:cNvGrpSpPr>
          <p:nvPr/>
        </p:nvGrpSpPr>
        <p:grpSpPr bwMode="auto">
          <a:xfrm>
            <a:off x="7467600" y="3505200"/>
            <a:ext cx="827088" cy="827088"/>
            <a:chOff x="3504" y="1680"/>
            <a:chExt cx="521" cy="521"/>
          </a:xfrm>
        </p:grpSpPr>
        <p:sp>
          <p:nvSpPr>
            <p:cNvPr id="44070" name="Freeform 38"/>
            <p:cNvSpPr>
              <a:spLocks/>
            </p:cNvSpPr>
            <p:nvPr/>
          </p:nvSpPr>
          <p:spPr bwMode="auto">
            <a:xfrm>
              <a:off x="3504" y="1776"/>
              <a:ext cx="521" cy="335"/>
            </a:xfrm>
            <a:custGeom>
              <a:avLst/>
              <a:gdLst/>
              <a:ahLst/>
              <a:cxnLst>
                <a:cxn ang="0">
                  <a:pos x="0" y="0"/>
                </a:cxn>
                <a:cxn ang="0">
                  <a:pos x="155" y="93"/>
                </a:cxn>
                <a:cxn ang="0">
                  <a:pos x="210" y="124"/>
                </a:cxn>
                <a:cxn ang="0">
                  <a:pos x="272" y="163"/>
                </a:cxn>
                <a:cxn ang="0">
                  <a:pos x="358" y="210"/>
                </a:cxn>
                <a:cxn ang="0">
                  <a:pos x="428" y="280"/>
                </a:cxn>
                <a:cxn ang="0">
                  <a:pos x="474" y="303"/>
                </a:cxn>
                <a:cxn ang="0">
                  <a:pos x="490" y="327"/>
                </a:cxn>
                <a:cxn ang="0">
                  <a:pos x="521" y="335"/>
                </a:cxn>
              </a:cxnLst>
              <a:rect l="0" t="0" r="r" b="b"/>
              <a:pathLst>
                <a:path w="521" h="335">
                  <a:moveTo>
                    <a:pt x="0" y="0"/>
                  </a:moveTo>
                  <a:cubicBezTo>
                    <a:pt x="68" y="14"/>
                    <a:pt x="103" y="55"/>
                    <a:pt x="155" y="93"/>
                  </a:cubicBezTo>
                  <a:cubicBezTo>
                    <a:pt x="172" y="105"/>
                    <a:pt x="193" y="112"/>
                    <a:pt x="210" y="124"/>
                  </a:cubicBezTo>
                  <a:cubicBezTo>
                    <a:pt x="274" y="167"/>
                    <a:pt x="224" y="148"/>
                    <a:pt x="272" y="163"/>
                  </a:cubicBezTo>
                  <a:cubicBezTo>
                    <a:pt x="300" y="182"/>
                    <a:pt x="331" y="188"/>
                    <a:pt x="358" y="210"/>
                  </a:cubicBezTo>
                  <a:cubicBezTo>
                    <a:pt x="383" y="231"/>
                    <a:pt x="404" y="257"/>
                    <a:pt x="428" y="280"/>
                  </a:cubicBezTo>
                  <a:cubicBezTo>
                    <a:pt x="440" y="292"/>
                    <a:pt x="460" y="294"/>
                    <a:pt x="474" y="303"/>
                  </a:cubicBezTo>
                  <a:cubicBezTo>
                    <a:pt x="479" y="311"/>
                    <a:pt x="482" y="322"/>
                    <a:pt x="490" y="327"/>
                  </a:cubicBezTo>
                  <a:cubicBezTo>
                    <a:pt x="499" y="333"/>
                    <a:pt x="521" y="335"/>
                    <a:pt x="521" y="335"/>
                  </a:cubicBezTo>
                </a:path>
              </a:pathLst>
            </a:custGeom>
            <a:noFill/>
            <a:ln w="76200" cap="flat" cmpd="sng">
              <a:solidFill>
                <a:srgbClr val="FF0000"/>
              </a:solidFill>
              <a:prstDash val="solid"/>
              <a:round/>
              <a:headEnd type="none" w="lg" len="lg"/>
              <a:tailEnd type="none" w="lg" len="lg"/>
            </a:ln>
            <a:effectLst/>
          </p:spPr>
          <p:txBody>
            <a:bodyPr>
              <a:spAutoFit/>
            </a:bodyPr>
            <a:lstStyle/>
            <a:p>
              <a:endParaRPr lang="en-US"/>
            </a:p>
          </p:txBody>
        </p:sp>
        <p:sp>
          <p:nvSpPr>
            <p:cNvPr id="44071" name="Freeform 39"/>
            <p:cNvSpPr>
              <a:spLocks/>
            </p:cNvSpPr>
            <p:nvPr/>
          </p:nvSpPr>
          <p:spPr bwMode="auto">
            <a:xfrm rot="6461704">
              <a:off x="3459" y="1773"/>
              <a:ext cx="521" cy="335"/>
            </a:xfrm>
            <a:custGeom>
              <a:avLst/>
              <a:gdLst/>
              <a:ahLst/>
              <a:cxnLst>
                <a:cxn ang="0">
                  <a:pos x="0" y="0"/>
                </a:cxn>
                <a:cxn ang="0">
                  <a:pos x="155" y="93"/>
                </a:cxn>
                <a:cxn ang="0">
                  <a:pos x="210" y="124"/>
                </a:cxn>
                <a:cxn ang="0">
                  <a:pos x="272" y="163"/>
                </a:cxn>
                <a:cxn ang="0">
                  <a:pos x="358" y="210"/>
                </a:cxn>
                <a:cxn ang="0">
                  <a:pos x="428" y="280"/>
                </a:cxn>
                <a:cxn ang="0">
                  <a:pos x="474" y="303"/>
                </a:cxn>
                <a:cxn ang="0">
                  <a:pos x="490" y="327"/>
                </a:cxn>
                <a:cxn ang="0">
                  <a:pos x="521" y="335"/>
                </a:cxn>
              </a:cxnLst>
              <a:rect l="0" t="0" r="r" b="b"/>
              <a:pathLst>
                <a:path w="521" h="335">
                  <a:moveTo>
                    <a:pt x="0" y="0"/>
                  </a:moveTo>
                  <a:cubicBezTo>
                    <a:pt x="68" y="14"/>
                    <a:pt x="103" y="55"/>
                    <a:pt x="155" y="93"/>
                  </a:cubicBezTo>
                  <a:cubicBezTo>
                    <a:pt x="172" y="105"/>
                    <a:pt x="193" y="112"/>
                    <a:pt x="210" y="124"/>
                  </a:cubicBezTo>
                  <a:cubicBezTo>
                    <a:pt x="274" y="167"/>
                    <a:pt x="224" y="148"/>
                    <a:pt x="272" y="163"/>
                  </a:cubicBezTo>
                  <a:cubicBezTo>
                    <a:pt x="300" y="182"/>
                    <a:pt x="331" y="188"/>
                    <a:pt x="358" y="210"/>
                  </a:cubicBezTo>
                  <a:cubicBezTo>
                    <a:pt x="383" y="231"/>
                    <a:pt x="404" y="257"/>
                    <a:pt x="428" y="280"/>
                  </a:cubicBezTo>
                  <a:cubicBezTo>
                    <a:pt x="440" y="292"/>
                    <a:pt x="460" y="294"/>
                    <a:pt x="474" y="303"/>
                  </a:cubicBezTo>
                  <a:cubicBezTo>
                    <a:pt x="479" y="311"/>
                    <a:pt x="482" y="322"/>
                    <a:pt x="490" y="327"/>
                  </a:cubicBezTo>
                  <a:cubicBezTo>
                    <a:pt x="499" y="333"/>
                    <a:pt x="521" y="335"/>
                    <a:pt x="521" y="335"/>
                  </a:cubicBezTo>
                </a:path>
              </a:pathLst>
            </a:custGeom>
            <a:noFill/>
            <a:ln w="76200" cap="flat" cmpd="sng">
              <a:solidFill>
                <a:srgbClr val="FF0000"/>
              </a:solidFill>
              <a:prstDash val="solid"/>
              <a:round/>
              <a:headEnd type="none" w="lg" len="lg"/>
              <a:tailEnd type="none" w="lg" len="lg"/>
            </a:ln>
            <a:effectLst/>
          </p:spPr>
          <p:txBody>
            <a:bodyPr>
              <a:spAutoFit/>
            </a:bodyPr>
            <a:lstStyle/>
            <a:p>
              <a:endParaRPr lang="en-US"/>
            </a:p>
          </p:txBody>
        </p:sp>
      </p:grpSp>
      <p:sp>
        <p:nvSpPr>
          <p:cNvPr id="44072" name="Freeform 40"/>
          <p:cNvSpPr>
            <a:spLocks/>
          </p:cNvSpPr>
          <p:nvPr/>
        </p:nvSpPr>
        <p:spPr bwMode="auto">
          <a:xfrm>
            <a:off x="5486400" y="3886200"/>
            <a:ext cx="1143000" cy="1588"/>
          </a:xfrm>
          <a:custGeom>
            <a:avLst/>
            <a:gdLst/>
            <a:ahLst/>
            <a:cxnLst>
              <a:cxn ang="0">
                <a:pos x="0" y="0"/>
              </a:cxn>
              <a:cxn ang="0">
                <a:pos x="576" y="0"/>
              </a:cxn>
              <a:cxn ang="0">
                <a:pos x="720" y="0"/>
              </a:cxn>
            </a:cxnLst>
            <a:rect l="0" t="0" r="r" b="b"/>
            <a:pathLst>
              <a:path w="720" h="1">
                <a:moveTo>
                  <a:pt x="0" y="0"/>
                </a:moveTo>
                <a:cubicBezTo>
                  <a:pt x="228" y="0"/>
                  <a:pt x="456" y="0"/>
                  <a:pt x="576" y="0"/>
                </a:cubicBezTo>
                <a:cubicBezTo>
                  <a:pt x="696" y="0"/>
                  <a:pt x="708" y="0"/>
                  <a:pt x="720" y="0"/>
                </a:cubicBezTo>
              </a:path>
            </a:pathLst>
          </a:custGeom>
          <a:noFill/>
          <a:ln w="76200" cap="flat" cmpd="sng">
            <a:solidFill>
              <a:srgbClr val="FF0000"/>
            </a:solidFill>
            <a:prstDash val="solid"/>
            <a:round/>
            <a:headEnd type="none" w="lg" len="lg"/>
            <a:tailEnd type="none" w="lg" len="lg"/>
          </a:ln>
          <a:effectLst/>
        </p:spPr>
        <p:txBody>
          <a:bodyPr>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4068"/>
                                        </p:tgtEl>
                                        <p:attrNameLst>
                                          <p:attrName>style.visibility</p:attrName>
                                        </p:attrNameLst>
                                      </p:cBhvr>
                                      <p:to>
                                        <p:strVal val="visible"/>
                                      </p:to>
                                    </p:set>
                                    <p:animEffect transition="in" filter="wipe(left)">
                                      <p:cBhvr>
                                        <p:cTn id="11" dur="500"/>
                                        <p:tgtEl>
                                          <p:spTgt spid="440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062"/>
                                        </p:tgtEl>
                                        <p:attrNameLst>
                                          <p:attrName>style.visibility</p:attrName>
                                        </p:attrNameLst>
                                      </p:cBhvr>
                                      <p:to>
                                        <p:strVal val="visible"/>
                                      </p:to>
                                    </p:set>
                                    <p:animEffect transition="in" filter="wipe(left)">
                                      <p:cBhvr>
                                        <p:cTn id="16" dur="500"/>
                                        <p:tgtEl>
                                          <p:spTgt spid="4406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4072"/>
                                        </p:tgtEl>
                                        <p:attrNameLst>
                                          <p:attrName>style.visibility</p:attrName>
                                        </p:attrNameLst>
                                      </p:cBhvr>
                                      <p:to>
                                        <p:strVal val="visible"/>
                                      </p:to>
                                    </p:set>
                                    <p:animEffect transition="in" filter="wipe(left)">
                                      <p:cBhvr>
                                        <p:cTn id="25" dur="500"/>
                                        <p:tgtEl>
                                          <p:spTgt spid="4407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4069"/>
                                        </p:tgtEl>
                                        <p:attrNameLst>
                                          <p:attrName>style.visibility</p:attrName>
                                        </p:attrNameLst>
                                      </p:cBhvr>
                                      <p:to>
                                        <p:strVal val="visible"/>
                                      </p:to>
                                    </p:set>
                                    <p:animEffect transition="in" filter="wipe(left)">
                                      <p:cBhvr>
                                        <p:cTn id="30" dur="500"/>
                                        <p:tgtEl>
                                          <p:spTgt spid="44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uiExpand="1" build="p"/>
      <p:bldP spid="44062" grpId="0" animBg="1"/>
      <p:bldP spid="4407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reeform 2"/>
          <p:cNvSpPr>
            <a:spLocks noChangeArrowheads="1"/>
          </p:cNvSpPr>
          <p:nvPr/>
        </p:nvSpPr>
        <p:spPr bwMode="auto">
          <a:xfrm>
            <a:off x="228600" y="427038"/>
            <a:ext cx="8686800" cy="1106487"/>
          </a:xfrm>
          <a:custGeom>
            <a:avLst/>
            <a:gdLst/>
            <a:ahLst/>
            <a:cxnLst>
              <a:cxn ang="0">
                <a:pos x="169" y="697"/>
              </a:cxn>
              <a:cxn ang="0">
                <a:pos x="5304" y="697"/>
              </a:cxn>
              <a:cxn ang="0">
                <a:pos x="5472" y="528"/>
              </a:cxn>
              <a:cxn ang="0">
                <a:pos x="5472" y="0"/>
              </a:cxn>
              <a:cxn ang="0">
                <a:pos x="5407" y="27"/>
              </a:cxn>
              <a:cxn ang="0">
                <a:pos x="5407" y="501"/>
              </a:cxn>
              <a:cxn ang="0">
                <a:pos x="5277" y="631"/>
              </a:cxn>
              <a:cxn ang="0">
                <a:pos x="196" y="631"/>
              </a:cxn>
              <a:cxn ang="0">
                <a:pos x="65" y="501"/>
              </a:cxn>
              <a:cxn ang="0">
                <a:pos x="0" y="528"/>
              </a:cxn>
              <a:cxn ang="0">
                <a:pos x="169" y="697"/>
              </a:cxn>
            </a:cxnLst>
            <a:rect l="0" t="0" r="r" b="b"/>
            <a:pathLst>
              <a:path w="5472" h="697">
                <a:moveTo>
                  <a:pt x="169" y="697"/>
                </a:moveTo>
                <a:lnTo>
                  <a:pt x="5304" y="697"/>
                </a:lnTo>
                <a:lnTo>
                  <a:pt x="5472" y="528"/>
                </a:lnTo>
                <a:lnTo>
                  <a:pt x="5472" y="0"/>
                </a:lnTo>
                <a:lnTo>
                  <a:pt x="5407" y="27"/>
                </a:lnTo>
                <a:lnTo>
                  <a:pt x="5407" y="501"/>
                </a:lnTo>
                <a:lnTo>
                  <a:pt x="5277" y="631"/>
                </a:lnTo>
                <a:lnTo>
                  <a:pt x="196" y="631"/>
                </a:lnTo>
                <a:lnTo>
                  <a:pt x="65" y="501"/>
                </a:lnTo>
                <a:lnTo>
                  <a:pt x="0" y="528"/>
                </a:lnTo>
                <a:lnTo>
                  <a:pt x="169" y="697"/>
                </a:lnTo>
                <a:close/>
              </a:path>
            </a:pathLst>
          </a:custGeom>
          <a:gradFill rotWithShape="0">
            <a:gsLst>
              <a:gs pos="0">
                <a:srgbClr val="7F7F7F"/>
              </a:gs>
              <a:gs pos="100000">
                <a:srgbClr val="7F7F00"/>
              </a:gs>
            </a:gsLst>
            <a:lin ang="10860000" scaled="1"/>
          </a:gradFill>
          <a:ln w="9525">
            <a:noFill/>
            <a:round/>
            <a:headEnd/>
            <a:tailEnd/>
          </a:ln>
        </p:spPr>
        <p:txBody>
          <a:bodyPr/>
          <a:lstStyle/>
          <a:p>
            <a:endParaRPr lang="en-US"/>
          </a:p>
        </p:txBody>
      </p:sp>
      <p:sp>
        <p:nvSpPr>
          <p:cNvPr id="68611" name="Freeform 3"/>
          <p:cNvSpPr>
            <a:spLocks noChangeArrowheads="1"/>
          </p:cNvSpPr>
          <p:nvPr/>
        </p:nvSpPr>
        <p:spPr bwMode="auto">
          <a:xfrm>
            <a:off x="228600" y="158750"/>
            <a:ext cx="8686800" cy="1106488"/>
          </a:xfrm>
          <a:custGeom>
            <a:avLst/>
            <a:gdLst/>
            <a:ahLst/>
            <a:cxnLst>
              <a:cxn ang="0">
                <a:pos x="169" y="0"/>
              </a:cxn>
              <a:cxn ang="0">
                <a:pos x="5304" y="0"/>
              </a:cxn>
              <a:cxn ang="0">
                <a:pos x="5472" y="169"/>
              </a:cxn>
              <a:cxn ang="0">
                <a:pos x="5407" y="196"/>
              </a:cxn>
              <a:cxn ang="0">
                <a:pos x="5277" y="66"/>
              </a:cxn>
              <a:cxn ang="0">
                <a:pos x="196" y="66"/>
              </a:cxn>
              <a:cxn ang="0">
                <a:pos x="65" y="196"/>
              </a:cxn>
              <a:cxn ang="0">
                <a:pos x="65" y="670"/>
              </a:cxn>
              <a:cxn ang="0">
                <a:pos x="0" y="697"/>
              </a:cxn>
              <a:cxn ang="0">
                <a:pos x="0" y="169"/>
              </a:cxn>
              <a:cxn ang="0">
                <a:pos x="169" y="0"/>
              </a:cxn>
            </a:cxnLst>
            <a:rect l="0" t="0" r="r" b="b"/>
            <a:pathLst>
              <a:path w="5472" h="697">
                <a:moveTo>
                  <a:pt x="169" y="0"/>
                </a:moveTo>
                <a:lnTo>
                  <a:pt x="5304" y="0"/>
                </a:lnTo>
                <a:lnTo>
                  <a:pt x="5472" y="169"/>
                </a:lnTo>
                <a:lnTo>
                  <a:pt x="5407" y="196"/>
                </a:lnTo>
                <a:lnTo>
                  <a:pt x="5277" y="66"/>
                </a:lnTo>
                <a:lnTo>
                  <a:pt x="196" y="66"/>
                </a:lnTo>
                <a:lnTo>
                  <a:pt x="65" y="196"/>
                </a:lnTo>
                <a:lnTo>
                  <a:pt x="65" y="670"/>
                </a:lnTo>
                <a:lnTo>
                  <a:pt x="0" y="697"/>
                </a:lnTo>
                <a:lnTo>
                  <a:pt x="0" y="169"/>
                </a:lnTo>
                <a:lnTo>
                  <a:pt x="169" y="0"/>
                </a:lnTo>
                <a:close/>
              </a:path>
            </a:pathLst>
          </a:custGeom>
          <a:gradFill rotWithShape="0">
            <a:gsLst>
              <a:gs pos="0">
                <a:srgbClr val="FFFF99"/>
              </a:gs>
              <a:gs pos="100000">
                <a:srgbClr val="FFFFFF"/>
              </a:gs>
            </a:gsLst>
            <a:lin ang="11100000" scaled="1"/>
          </a:gradFill>
          <a:ln w="9525">
            <a:noFill/>
            <a:round/>
            <a:headEnd/>
            <a:tailEnd/>
          </a:ln>
        </p:spPr>
        <p:txBody>
          <a:bodyPr/>
          <a:lstStyle/>
          <a:p>
            <a:endParaRPr lang="en-US"/>
          </a:p>
        </p:txBody>
      </p:sp>
      <p:sp>
        <p:nvSpPr>
          <p:cNvPr id="68612" name="Rectangle 4"/>
          <p:cNvSpPr>
            <a:spLocks noGrp="1" noChangeArrowheads="1"/>
          </p:cNvSpPr>
          <p:nvPr>
            <p:ph type="ctrTitle" idx="4294967295"/>
          </p:nvPr>
        </p:nvSpPr>
        <p:spPr bwMode="auto">
          <a:xfrm>
            <a:off x="436563" y="304800"/>
            <a:ext cx="8272462" cy="990600"/>
          </a:xfrm>
          <a:prstGeom prst="rect">
            <a:avLst/>
          </a:prstGeom>
          <a:noFill/>
          <a:ln>
            <a:miter lim="800000"/>
            <a:headEnd/>
            <a:tailEnd/>
          </a:ln>
        </p:spPr>
        <p:txBody>
          <a:bodyPr lIns="0" tIns="0" rIns="0" bIns="0">
            <a:spAutoFit/>
          </a:bodyPr>
          <a:lstStyle/>
          <a:p>
            <a:pPr defTabSz="381000"/>
            <a:r>
              <a:rPr lang="en-US" sz="6500">
                <a:solidFill>
                  <a:schemeClr val="bg1"/>
                </a:solidFill>
                <a:latin typeface="Comic Sans MS" pitchFamily="66" charset="0"/>
              </a:rPr>
              <a:t>2 Historical Centers</a:t>
            </a:r>
          </a:p>
        </p:txBody>
      </p:sp>
      <p:sp>
        <p:nvSpPr>
          <p:cNvPr id="68613" name="Freeform 5"/>
          <p:cNvSpPr>
            <a:spLocks noChangeArrowheads="1"/>
          </p:cNvSpPr>
          <p:nvPr/>
        </p:nvSpPr>
        <p:spPr bwMode="auto">
          <a:xfrm>
            <a:off x="715963" y="1833563"/>
            <a:ext cx="3074987" cy="1900237"/>
          </a:xfrm>
          <a:custGeom>
            <a:avLst/>
            <a:gdLst/>
            <a:ahLst/>
            <a:cxnLst>
              <a:cxn ang="0">
                <a:pos x="0" y="0"/>
              </a:cxn>
              <a:cxn ang="0">
                <a:pos x="0" y="303"/>
              </a:cxn>
              <a:cxn ang="0">
                <a:pos x="598" y="1046"/>
              </a:cxn>
              <a:cxn ang="0">
                <a:pos x="598" y="1197"/>
              </a:cxn>
              <a:cxn ang="0">
                <a:pos x="1339" y="1197"/>
              </a:cxn>
              <a:cxn ang="0">
                <a:pos x="1339" y="1046"/>
              </a:cxn>
              <a:cxn ang="0">
                <a:pos x="1937" y="303"/>
              </a:cxn>
              <a:cxn ang="0">
                <a:pos x="1937" y="0"/>
              </a:cxn>
              <a:cxn ang="0">
                <a:pos x="0" y="0"/>
              </a:cxn>
            </a:cxnLst>
            <a:rect l="0" t="0" r="r" b="b"/>
            <a:pathLst>
              <a:path w="1937" h="1197">
                <a:moveTo>
                  <a:pt x="0" y="0"/>
                </a:moveTo>
                <a:lnTo>
                  <a:pt x="0" y="303"/>
                </a:lnTo>
                <a:lnTo>
                  <a:pt x="598" y="1046"/>
                </a:lnTo>
                <a:lnTo>
                  <a:pt x="598"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a:solidFill>
              <a:schemeClr val="tx1"/>
            </a:solidFill>
            <a:prstDash val="solid"/>
            <a:round/>
            <a:headEnd/>
            <a:tailEnd/>
          </a:ln>
        </p:spPr>
        <p:txBody>
          <a:bodyPr/>
          <a:lstStyle/>
          <a:p>
            <a:endParaRPr lang="en-US"/>
          </a:p>
        </p:txBody>
      </p:sp>
      <p:sp>
        <p:nvSpPr>
          <p:cNvPr id="68614" name="Freeform 6"/>
          <p:cNvSpPr>
            <a:spLocks noChangeArrowheads="1"/>
          </p:cNvSpPr>
          <p:nvPr/>
        </p:nvSpPr>
        <p:spPr bwMode="auto">
          <a:xfrm>
            <a:off x="4043363" y="1833563"/>
            <a:ext cx="3074987" cy="1900237"/>
          </a:xfrm>
          <a:custGeom>
            <a:avLst/>
            <a:gdLst/>
            <a:ahLst/>
            <a:cxnLst>
              <a:cxn ang="0">
                <a:pos x="0" y="0"/>
              </a:cxn>
              <a:cxn ang="0">
                <a:pos x="0" y="303"/>
              </a:cxn>
              <a:cxn ang="0">
                <a:pos x="597" y="1046"/>
              </a:cxn>
              <a:cxn ang="0">
                <a:pos x="597" y="1197"/>
              </a:cxn>
              <a:cxn ang="0">
                <a:pos x="1339" y="1197"/>
              </a:cxn>
              <a:cxn ang="0">
                <a:pos x="1339" y="1046"/>
              </a:cxn>
              <a:cxn ang="0">
                <a:pos x="1937" y="303"/>
              </a:cxn>
              <a:cxn ang="0">
                <a:pos x="1937" y="0"/>
              </a:cxn>
              <a:cxn ang="0">
                <a:pos x="0" y="0"/>
              </a:cxn>
            </a:cxnLst>
            <a:rect l="0" t="0" r="r" b="b"/>
            <a:pathLst>
              <a:path w="1937" h="1197">
                <a:moveTo>
                  <a:pt x="0" y="0"/>
                </a:moveTo>
                <a:lnTo>
                  <a:pt x="0" y="303"/>
                </a:lnTo>
                <a:lnTo>
                  <a:pt x="597" y="1046"/>
                </a:lnTo>
                <a:lnTo>
                  <a:pt x="597"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cap="flat" cmpd="sng">
            <a:solidFill>
              <a:schemeClr val="tx1"/>
            </a:solidFill>
            <a:prstDash val="solid"/>
            <a:round/>
            <a:headEnd/>
            <a:tailEnd/>
          </a:ln>
          <a:effectLst/>
        </p:spPr>
        <p:txBody>
          <a:bodyPr/>
          <a:lstStyle/>
          <a:p>
            <a:endParaRPr lang="en-US"/>
          </a:p>
        </p:txBody>
      </p:sp>
      <p:sp>
        <p:nvSpPr>
          <p:cNvPr id="68615" name="Freeform 7"/>
          <p:cNvSpPr>
            <a:spLocks noChangeArrowheads="1"/>
          </p:cNvSpPr>
          <p:nvPr/>
        </p:nvSpPr>
        <p:spPr bwMode="auto">
          <a:xfrm>
            <a:off x="741363" y="3713163"/>
            <a:ext cx="7567612" cy="0"/>
          </a:xfrm>
          <a:custGeom>
            <a:avLst/>
            <a:gdLst/>
            <a:ahLst/>
            <a:cxnLst>
              <a:cxn ang="0">
                <a:pos x="0" y="0"/>
              </a:cxn>
              <a:cxn ang="0">
                <a:pos x="4767" y="0"/>
              </a:cxn>
            </a:cxnLst>
            <a:rect l="0" t="0" r="r" b="b"/>
            <a:pathLst>
              <a:path w="4767">
                <a:moveTo>
                  <a:pt x="0" y="0"/>
                </a:moveTo>
                <a:lnTo>
                  <a:pt x="4767" y="0"/>
                </a:lnTo>
              </a:path>
            </a:pathLst>
          </a:custGeom>
          <a:noFill/>
          <a:ln w="49902">
            <a:solidFill>
              <a:srgbClr val="FDE89B"/>
            </a:solidFill>
            <a:prstDash val="solid"/>
            <a:round/>
            <a:headEnd/>
            <a:tailEnd/>
          </a:ln>
        </p:spPr>
        <p:txBody>
          <a:bodyPr/>
          <a:lstStyle/>
          <a:p>
            <a:endParaRPr lang="en-US"/>
          </a:p>
        </p:txBody>
      </p:sp>
      <p:sp>
        <p:nvSpPr>
          <p:cNvPr id="68616" name="Freeform 8"/>
          <p:cNvSpPr>
            <a:spLocks noChangeArrowheads="1"/>
          </p:cNvSpPr>
          <p:nvPr/>
        </p:nvSpPr>
        <p:spPr bwMode="auto">
          <a:xfrm>
            <a:off x="74136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8617" name="Freeform 9"/>
          <p:cNvSpPr>
            <a:spLocks noChangeArrowheads="1"/>
          </p:cNvSpPr>
          <p:nvPr/>
        </p:nvSpPr>
        <p:spPr bwMode="auto">
          <a:xfrm>
            <a:off x="1690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8618" name="Freeform 10"/>
          <p:cNvSpPr>
            <a:spLocks noChangeArrowheads="1"/>
          </p:cNvSpPr>
          <p:nvPr/>
        </p:nvSpPr>
        <p:spPr bwMode="auto">
          <a:xfrm>
            <a:off x="618331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8619" name="Freeform 11"/>
          <p:cNvSpPr>
            <a:spLocks noChangeArrowheads="1"/>
          </p:cNvSpPr>
          <p:nvPr/>
        </p:nvSpPr>
        <p:spPr bwMode="auto">
          <a:xfrm>
            <a:off x="830897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8620" name="Text Box 12"/>
          <p:cNvSpPr txBox="1">
            <a:spLocks noChangeArrowheads="1"/>
          </p:cNvSpPr>
          <p:nvPr/>
        </p:nvSpPr>
        <p:spPr bwMode="auto">
          <a:xfrm>
            <a:off x="806450" y="3773488"/>
            <a:ext cx="865188" cy="625475"/>
          </a:xfrm>
          <a:prstGeom prst="rect">
            <a:avLst/>
          </a:prstGeom>
          <a:noFill/>
          <a:ln w="9525">
            <a:noFill/>
            <a:miter lim="800000"/>
            <a:headEnd/>
            <a:tailEnd/>
          </a:ln>
        </p:spPr>
        <p:txBody>
          <a:bodyPr lIns="0" tIns="0" rIns="0" bIns="0">
            <a:spAutoFit/>
          </a:bodyPr>
          <a:lstStyle/>
          <a:p>
            <a:pPr defTabSz="381000"/>
            <a:r>
              <a:rPr lang="en-US" sz="4100" b="1" i="1">
                <a:solidFill>
                  <a:srgbClr val="FFFFFF"/>
                </a:solidFill>
                <a:latin typeface="Times New Roman" pitchFamily="18" charset="0"/>
              </a:rPr>
              <a:t>1-6</a:t>
            </a:r>
          </a:p>
        </p:txBody>
      </p:sp>
      <p:sp>
        <p:nvSpPr>
          <p:cNvPr id="68621" name="Text Box 13"/>
          <p:cNvSpPr txBox="1">
            <a:spLocks noChangeArrowheads="1"/>
          </p:cNvSpPr>
          <p:nvPr/>
        </p:nvSpPr>
        <p:spPr bwMode="auto">
          <a:xfrm>
            <a:off x="2703513" y="3775075"/>
            <a:ext cx="2466975" cy="625475"/>
          </a:xfrm>
          <a:prstGeom prst="rect">
            <a:avLst/>
          </a:prstGeom>
          <a:noFill/>
          <a:ln w="9525">
            <a:noFill/>
            <a:miter lim="800000"/>
            <a:headEnd/>
            <a:tailEnd/>
          </a:ln>
        </p:spPr>
        <p:txBody>
          <a:bodyPr lIns="0" tIns="0" rIns="0" bIns="0">
            <a:spAutoFit/>
          </a:bodyPr>
          <a:lstStyle/>
          <a:p>
            <a:pPr defTabSz="381000">
              <a:tabLst>
                <a:tab pos="1193800" algn="ctr"/>
              </a:tabLst>
            </a:pPr>
            <a:r>
              <a:rPr lang="en-US" sz="4100" b="1" i="1">
                <a:solidFill>
                  <a:srgbClr val="FFFFFF"/>
                </a:solidFill>
                <a:latin typeface="Times New Roman" pitchFamily="18" charset="0"/>
              </a:rPr>
              <a:t>	13-35</a:t>
            </a:r>
          </a:p>
        </p:txBody>
      </p:sp>
      <p:sp>
        <p:nvSpPr>
          <p:cNvPr id="68622" name="Text Box 14"/>
          <p:cNvSpPr txBox="1">
            <a:spLocks noChangeArrowheads="1"/>
          </p:cNvSpPr>
          <p:nvPr/>
        </p:nvSpPr>
        <p:spPr bwMode="auto">
          <a:xfrm>
            <a:off x="6246813" y="3775075"/>
            <a:ext cx="2000250" cy="625475"/>
          </a:xfrm>
          <a:prstGeom prst="rect">
            <a:avLst/>
          </a:prstGeom>
          <a:noFill/>
          <a:ln w="9525">
            <a:noFill/>
            <a:miter lim="800000"/>
            <a:headEnd/>
            <a:tailEnd/>
          </a:ln>
        </p:spPr>
        <p:txBody>
          <a:bodyPr lIns="0" tIns="0" rIns="0" bIns="0">
            <a:spAutoFit/>
          </a:bodyPr>
          <a:lstStyle/>
          <a:p>
            <a:pPr defTabSz="381000">
              <a:tabLst>
                <a:tab pos="966788" algn="ctr"/>
              </a:tabLst>
            </a:pPr>
            <a:r>
              <a:rPr lang="en-US" sz="4100" b="1" i="1">
                <a:solidFill>
                  <a:srgbClr val="FFFFFF"/>
                </a:solidFill>
                <a:latin typeface="Times New Roman" pitchFamily="18" charset="0"/>
              </a:rPr>
              <a:t>	40-66</a:t>
            </a:r>
          </a:p>
        </p:txBody>
      </p:sp>
      <p:sp>
        <p:nvSpPr>
          <p:cNvPr id="68623" name="Freeform 15"/>
          <p:cNvSpPr>
            <a:spLocks noChangeArrowheads="1"/>
          </p:cNvSpPr>
          <p:nvPr/>
        </p:nvSpPr>
        <p:spPr bwMode="auto">
          <a:xfrm>
            <a:off x="286702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8624" name="Freeform 16"/>
          <p:cNvSpPr>
            <a:spLocks noChangeArrowheads="1"/>
          </p:cNvSpPr>
          <p:nvPr/>
        </p:nvSpPr>
        <p:spPr bwMode="auto">
          <a:xfrm>
            <a:off x="4992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68625" name="Text Box 17"/>
          <p:cNvSpPr txBox="1">
            <a:spLocks noChangeArrowheads="1"/>
          </p:cNvSpPr>
          <p:nvPr/>
        </p:nvSpPr>
        <p:spPr bwMode="auto">
          <a:xfrm>
            <a:off x="1143000" y="2071688"/>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Failure</a:t>
            </a:r>
          </a:p>
        </p:txBody>
      </p:sp>
      <p:sp>
        <p:nvSpPr>
          <p:cNvPr id="68626" name="Text Box 18"/>
          <p:cNvSpPr txBox="1">
            <a:spLocks noChangeArrowheads="1"/>
          </p:cNvSpPr>
          <p:nvPr/>
        </p:nvSpPr>
        <p:spPr bwMode="auto">
          <a:xfrm>
            <a:off x="1582738" y="2701925"/>
            <a:ext cx="1338262"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7-12</a:t>
            </a:r>
          </a:p>
        </p:txBody>
      </p:sp>
      <p:sp>
        <p:nvSpPr>
          <p:cNvPr id="68627" name="Text Box 19"/>
          <p:cNvSpPr txBox="1">
            <a:spLocks noChangeArrowheads="1"/>
          </p:cNvSpPr>
          <p:nvPr/>
        </p:nvSpPr>
        <p:spPr bwMode="auto">
          <a:xfrm>
            <a:off x="4881563" y="2676525"/>
            <a:ext cx="1595437"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36-39</a:t>
            </a:r>
          </a:p>
        </p:txBody>
      </p:sp>
      <p:sp>
        <p:nvSpPr>
          <p:cNvPr id="68628" name="Text Box 20"/>
          <p:cNvSpPr txBox="1">
            <a:spLocks noChangeArrowheads="1"/>
          </p:cNvSpPr>
          <p:nvPr/>
        </p:nvSpPr>
        <p:spPr bwMode="auto">
          <a:xfrm>
            <a:off x="4495800" y="2057400"/>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Failure</a:t>
            </a:r>
          </a:p>
        </p:txBody>
      </p:sp>
      <p:sp>
        <p:nvSpPr>
          <p:cNvPr id="68629" name="Rectangle 21"/>
          <p:cNvSpPr>
            <a:spLocks noChangeArrowheads="1"/>
          </p:cNvSpPr>
          <p:nvPr/>
        </p:nvSpPr>
        <p:spPr bwMode="auto">
          <a:xfrm>
            <a:off x="2897188" y="4341813"/>
            <a:ext cx="2057400" cy="612775"/>
          </a:xfrm>
          <a:prstGeom prst="rect">
            <a:avLst/>
          </a:prstGeom>
          <a:gradFill rotWithShape="1">
            <a:gsLst>
              <a:gs pos="0">
                <a:srgbClr val="FDE89B"/>
              </a:gs>
              <a:gs pos="100000">
                <a:schemeClr val="bg1"/>
              </a:gs>
            </a:gsLst>
            <a:lin ang="5400000" scaled="1"/>
          </a:gradFill>
          <a:ln w="38100">
            <a:solidFill>
              <a:srgbClr val="FDE89B"/>
            </a:solidFill>
            <a:miter lim="800000"/>
            <a:headEnd/>
            <a:tailEnd type="none" w="lg" len="lg"/>
          </a:ln>
          <a:effectLst/>
        </p:spPr>
        <p:txBody>
          <a:bodyPr wrap="none" anchor="ctr"/>
          <a:lstStyle/>
          <a:p>
            <a:endParaRPr lang="en-US"/>
          </a:p>
        </p:txBody>
      </p:sp>
      <p:sp>
        <p:nvSpPr>
          <p:cNvPr id="68630" name="Text Box 22"/>
          <p:cNvSpPr txBox="1">
            <a:spLocks noChangeArrowheads="1"/>
          </p:cNvSpPr>
          <p:nvPr/>
        </p:nvSpPr>
        <p:spPr bwMode="auto">
          <a:xfrm>
            <a:off x="2819400" y="4343400"/>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Trust</a:t>
            </a:r>
          </a:p>
        </p:txBody>
      </p:sp>
      <p:sp>
        <p:nvSpPr>
          <p:cNvPr id="68631" name="Rectangle 23"/>
          <p:cNvSpPr>
            <a:spLocks noChangeArrowheads="1"/>
          </p:cNvSpPr>
          <p:nvPr/>
        </p:nvSpPr>
        <p:spPr bwMode="auto">
          <a:xfrm>
            <a:off x="6249988" y="4343400"/>
            <a:ext cx="2057400" cy="612775"/>
          </a:xfrm>
          <a:prstGeom prst="rect">
            <a:avLst/>
          </a:prstGeom>
          <a:gradFill rotWithShape="1">
            <a:gsLst>
              <a:gs pos="0">
                <a:srgbClr val="FDE89B"/>
              </a:gs>
              <a:gs pos="100000">
                <a:schemeClr val="bg1"/>
              </a:gs>
            </a:gsLst>
            <a:lin ang="5400000" scaled="1"/>
          </a:gradFill>
          <a:ln w="38100">
            <a:solidFill>
              <a:srgbClr val="FDE89B"/>
            </a:solidFill>
            <a:miter lim="800000"/>
            <a:headEnd/>
            <a:tailEnd type="none" w="lg" len="lg"/>
          </a:ln>
          <a:effectLst/>
        </p:spPr>
        <p:txBody>
          <a:bodyPr wrap="none" anchor="ctr"/>
          <a:lstStyle/>
          <a:p>
            <a:endParaRPr lang="en-US"/>
          </a:p>
        </p:txBody>
      </p:sp>
      <p:sp>
        <p:nvSpPr>
          <p:cNvPr id="68632" name="Text Box 24"/>
          <p:cNvSpPr txBox="1">
            <a:spLocks noChangeArrowheads="1"/>
          </p:cNvSpPr>
          <p:nvPr/>
        </p:nvSpPr>
        <p:spPr bwMode="auto">
          <a:xfrm>
            <a:off x="6172200" y="4344988"/>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omic Sans MS" pitchFamily="66" charset="0"/>
              </a:rPr>
              <a:t>Tell</a:t>
            </a:r>
          </a:p>
        </p:txBody>
      </p:sp>
      <p:sp>
        <p:nvSpPr>
          <p:cNvPr id="68633" name="Oval 25"/>
          <p:cNvSpPr>
            <a:spLocks noChangeArrowheads="1"/>
          </p:cNvSpPr>
          <p:nvPr/>
        </p:nvSpPr>
        <p:spPr bwMode="auto">
          <a:xfrm>
            <a:off x="5867400" y="3657600"/>
            <a:ext cx="2819400" cy="1828800"/>
          </a:xfrm>
          <a:prstGeom prst="ellipse">
            <a:avLst/>
          </a:prstGeom>
          <a:noFill/>
          <a:ln w="76200">
            <a:solidFill>
              <a:srgbClr val="0000FF"/>
            </a:solidFill>
            <a:round/>
            <a:headEnd type="none" w="lg" len="lg"/>
            <a:tailEnd type="none" w="lg" len="lg"/>
          </a:ln>
          <a:effectLst>
            <a:outerShdw dist="35921" dir="2700000" algn="ctr" rotWithShape="0">
              <a:schemeClr val="tx1"/>
            </a:outerShdw>
          </a:effec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8621"/>
                                        </p:tgtEl>
                                        <p:attrNameLst>
                                          <p:attrName>style.opacity</p:attrName>
                                        </p:attrNameLst>
                                      </p:cBhvr>
                                      <p:to>
                                        <p:strVal val="0.5"/>
                                      </p:to>
                                    </p:set>
                                    <p:animEffect filter="image" prLst="opacity: 0.5">
                                      <p:cBhvr rctx="IE">
                                        <p:cTn id="7" dur="indefinite"/>
                                        <p:tgtEl>
                                          <p:spTgt spid="68621"/>
                                        </p:tgtEl>
                                      </p:cBhvr>
                                    </p:animEffect>
                                  </p:childTnLst>
                                </p:cTn>
                              </p:par>
                              <p:par>
                                <p:cTn id="8" presetID="9" presetClass="emph" presetSubtype="0" grpId="0" nodeType="withEffect">
                                  <p:stCondLst>
                                    <p:cond delay="0"/>
                                  </p:stCondLst>
                                  <p:childTnLst>
                                    <p:set>
                                      <p:cBhvr rctx="PPT">
                                        <p:cTn id="9" dur="indefinite"/>
                                        <p:tgtEl>
                                          <p:spTgt spid="68622"/>
                                        </p:tgtEl>
                                        <p:attrNameLst>
                                          <p:attrName>style.opacity</p:attrName>
                                        </p:attrNameLst>
                                      </p:cBhvr>
                                      <p:to>
                                        <p:strVal val="0.5"/>
                                      </p:to>
                                    </p:set>
                                    <p:animEffect filter="image" prLst="opacity: 0.5">
                                      <p:cBhvr rctx="IE">
                                        <p:cTn id="10" dur="indefinite"/>
                                        <p:tgtEl>
                                          <p:spTgt spid="68622"/>
                                        </p:tgtEl>
                                      </p:cBhvr>
                                    </p:animEffect>
                                  </p:childTnLst>
                                </p:cTn>
                              </p:par>
                              <p:par>
                                <p:cTn id="11" presetID="9" presetClass="emph" presetSubtype="0" grpId="0" nodeType="withEffect">
                                  <p:stCondLst>
                                    <p:cond delay="0"/>
                                  </p:stCondLst>
                                  <p:childTnLst>
                                    <p:set>
                                      <p:cBhvr rctx="PPT">
                                        <p:cTn id="12" dur="indefinite"/>
                                        <p:tgtEl>
                                          <p:spTgt spid="68620"/>
                                        </p:tgtEl>
                                        <p:attrNameLst>
                                          <p:attrName>style.opacity</p:attrName>
                                        </p:attrNameLst>
                                      </p:cBhvr>
                                      <p:to>
                                        <p:strVal val="0.5"/>
                                      </p:to>
                                    </p:set>
                                    <p:animEffect filter="image" prLst="opacity: 0.5">
                                      <p:cBhvr rctx="IE">
                                        <p:cTn id="13" dur="indefinite"/>
                                        <p:tgtEl>
                                          <p:spTgt spid="686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8633"/>
                                        </p:tgtEl>
                                        <p:attrNameLst>
                                          <p:attrName>style.visibility</p:attrName>
                                        </p:attrNameLst>
                                      </p:cBhvr>
                                      <p:to>
                                        <p:strVal val="visible"/>
                                      </p:to>
                                    </p:set>
                                    <p:animEffect transition="in" filter="wipe(left)">
                                      <p:cBhvr>
                                        <p:cTn id="18" dur="500"/>
                                        <p:tgtEl>
                                          <p:spTgt spid="68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0"/>
      <p:bldP spid="68621" grpId="0"/>
      <p:bldP spid="68622" grpId="0"/>
      <p:bldP spid="686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533400" y="1600200"/>
            <a:ext cx="8343900" cy="4801314"/>
          </a:xfrm>
          <a:prstGeom prst="rect">
            <a:avLst/>
          </a:prstGeom>
          <a:noFill/>
          <a:ln w="9525">
            <a:noFill/>
            <a:miter lim="800000"/>
            <a:headEnd/>
            <a:tailEnd/>
          </a:ln>
          <a:effectLst/>
        </p:spPr>
        <p:txBody>
          <a:bodyPr lIns="0" tIns="0" rIns="0" bIns="0">
            <a:spAutoFit/>
          </a:bodyPr>
          <a:lstStyle/>
          <a:p>
            <a:pPr defTabSz="381000"/>
            <a:r>
              <a:rPr lang="en-US" sz="2400" i="1" dirty="0">
                <a:solidFill>
                  <a:srgbClr val="FFFFFF"/>
                </a:solidFill>
                <a:effectLst>
                  <a:outerShdw blurRad="50800" dist="50800" dir="5400000" algn="ctr" rotWithShape="0">
                    <a:schemeClr val="tx1"/>
                  </a:outerShdw>
                </a:effectLst>
                <a:latin typeface="Times New Roman" pitchFamily="18" charset="0"/>
              </a:rPr>
              <a:t>Isaiah 40:3-5</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3 A voice of one calling: </a:t>
            </a:r>
          </a:p>
          <a:p>
            <a:pPr defTabSz="381000"/>
            <a:r>
              <a:rPr lang="en-US" sz="2400" i="1" dirty="0" smtClean="0">
                <a:solidFill>
                  <a:srgbClr val="FFFFFF"/>
                </a:solidFill>
                <a:effectLst>
                  <a:outerShdw blurRad="50800" dist="50800" dir="5400000" algn="ctr" rotWithShape="0">
                    <a:schemeClr val="tx1"/>
                  </a:outerShdw>
                </a:effectLst>
                <a:latin typeface="WP TypographicSymbols" pitchFamily="2" charset="0"/>
              </a:rPr>
              <a:t>“</a:t>
            </a:r>
            <a:r>
              <a:rPr lang="en-US" sz="2400" i="1" dirty="0" smtClean="0">
                <a:solidFill>
                  <a:srgbClr val="FFFFFF"/>
                </a:solidFill>
                <a:effectLst>
                  <a:outerShdw blurRad="50800" dist="50800" dir="5400000" algn="ctr" rotWithShape="0">
                    <a:schemeClr val="tx1"/>
                  </a:outerShdw>
                </a:effectLst>
                <a:latin typeface="Times New Roman" pitchFamily="18" charset="0"/>
              </a:rPr>
              <a:t>In </a:t>
            </a:r>
            <a:r>
              <a:rPr lang="en-US" sz="2400" i="1" dirty="0">
                <a:solidFill>
                  <a:srgbClr val="FFFFFF"/>
                </a:solidFill>
                <a:effectLst>
                  <a:outerShdw blurRad="50800" dist="50800" dir="5400000" algn="ctr" rotWithShape="0">
                    <a:schemeClr val="tx1"/>
                  </a:outerShdw>
                </a:effectLst>
                <a:latin typeface="Times New Roman" pitchFamily="18" charset="0"/>
              </a:rPr>
              <a:t>the </a:t>
            </a:r>
            <a:r>
              <a:rPr lang="en-US" sz="2400" i="1" dirty="0">
                <a:solidFill>
                  <a:srgbClr val="FFFF66"/>
                </a:solidFill>
                <a:effectLst>
                  <a:outerShdw blurRad="50800" dist="50800" dir="5400000" algn="ctr" rotWithShape="0">
                    <a:schemeClr val="tx1"/>
                  </a:outerShdw>
                </a:effectLst>
                <a:latin typeface="Times New Roman" pitchFamily="18" charset="0"/>
              </a:rPr>
              <a:t>desert</a:t>
            </a:r>
            <a:r>
              <a:rPr lang="en-US" sz="2400" i="1" dirty="0">
                <a:solidFill>
                  <a:srgbClr val="FFFFFF"/>
                </a:solidFill>
                <a:effectLst>
                  <a:outerShdw blurRad="50800" dist="50800" dir="5400000" algn="ctr" rotWithShape="0">
                    <a:schemeClr val="tx1"/>
                  </a:outerShdw>
                </a:effectLst>
                <a:latin typeface="Times New Roman" pitchFamily="18" charset="0"/>
              </a:rPr>
              <a:t> prepare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the way for the L</a:t>
            </a:r>
            <a:r>
              <a:rPr lang="en-US" i="1" dirty="0">
                <a:solidFill>
                  <a:srgbClr val="FFFFFF"/>
                </a:solidFill>
                <a:effectLst>
                  <a:outerShdw blurRad="50800" dist="50800" dir="5400000" algn="ctr" rotWithShape="0">
                    <a:schemeClr val="tx1"/>
                  </a:outerShdw>
                </a:effectLst>
                <a:latin typeface="Times New Roman" pitchFamily="18" charset="0"/>
              </a:rPr>
              <a:t>ORD</a:t>
            </a:r>
            <a:r>
              <a:rPr lang="en-US" sz="24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make straight in the wilderness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a highway for our God.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4 Every valley shall be raised up,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every mountain and hill made low;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the rough ground shall become level,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the rugged places a plain.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5 And the </a:t>
            </a:r>
            <a:r>
              <a:rPr lang="en-US" sz="2400" i="1" dirty="0">
                <a:solidFill>
                  <a:srgbClr val="FFFF66"/>
                </a:solidFill>
                <a:effectLst>
                  <a:outerShdw blurRad="50800" dist="50800" dir="5400000" algn="ctr" rotWithShape="0">
                    <a:schemeClr val="tx1"/>
                  </a:outerShdw>
                </a:effectLst>
                <a:latin typeface="Times New Roman" pitchFamily="18" charset="0"/>
              </a:rPr>
              <a:t>glory of the L</a:t>
            </a:r>
            <a:r>
              <a:rPr lang="en-US" i="1" dirty="0">
                <a:solidFill>
                  <a:srgbClr val="FFFF66"/>
                </a:solidFill>
                <a:effectLst>
                  <a:outerShdw blurRad="50800" dist="50800" dir="5400000" algn="ctr" rotWithShape="0">
                    <a:schemeClr val="tx1"/>
                  </a:outerShdw>
                </a:effectLst>
                <a:latin typeface="Times New Roman" pitchFamily="18" charset="0"/>
              </a:rPr>
              <a:t>ORD</a:t>
            </a:r>
            <a:r>
              <a:rPr lang="en-US" i="1" dirty="0">
                <a:solidFill>
                  <a:srgbClr val="FFFFFF"/>
                </a:solidFill>
                <a:effectLst>
                  <a:outerShdw blurRad="50800" dist="50800" dir="5400000" algn="ctr" rotWithShape="0">
                    <a:schemeClr val="tx1"/>
                  </a:outerShdw>
                </a:effectLst>
                <a:latin typeface="Times New Roman" pitchFamily="18" charset="0"/>
              </a:rPr>
              <a:t> </a:t>
            </a:r>
            <a:r>
              <a:rPr lang="en-US" sz="2400" i="1" dirty="0">
                <a:solidFill>
                  <a:srgbClr val="FFFFFF"/>
                </a:solidFill>
                <a:effectLst>
                  <a:outerShdw blurRad="50800" dist="50800" dir="5400000" algn="ctr" rotWithShape="0">
                    <a:schemeClr val="tx1"/>
                  </a:outerShdw>
                </a:effectLst>
                <a:latin typeface="Times New Roman" pitchFamily="18" charset="0"/>
              </a:rPr>
              <a:t>will be revealed,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and all mankind together will see it.  For the mouth of the </a:t>
            </a:r>
          </a:p>
          <a:p>
            <a:pPr defTabSz="381000"/>
            <a:r>
              <a:rPr lang="en-US" sz="2400" i="1" dirty="0">
                <a:solidFill>
                  <a:srgbClr val="FFFFFF"/>
                </a:solidFill>
                <a:effectLst>
                  <a:outerShdw blurRad="50800" dist="50800" dir="5400000" algn="ctr" rotWithShape="0">
                    <a:schemeClr val="tx1"/>
                  </a:outerShdw>
                </a:effectLst>
                <a:latin typeface="Times New Roman" pitchFamily="18" charset="0"/>
              </a:rPr>
              <a:t>L</a:t>
            </a:r>
            <a:r>
              <a:rPr lang="en-US" i="1" dirty="0">
                <a:solidFill>
                  <a:srgbClr val="FFFFFF"/>
                </a:solidFill>
                <a:effectLst>
                  <a:outerShdw blurRad="50800" dist="50800" dir="5400000" algn="ctr" rotWithShape="0">
                    <a:schemeClr val="tx1"/>
                  </a:outerShdw>
                </a:effectLst>
                <a:latin typeface="Times New Roman" pitchFamily="18" charset="0"/>
              </a:rPr>
              <a:t>ORD</a:t>
            </a:r>
            <a:r>
              <a:rPr lang="en-US" sz="2400" i="1" dirty="0">
                <a:solidFill>
                  <a:srgbClr val="FFFFFF"/>
                </a:solidFill>
                <a:effectLst>
                  <a:outerShdw blurRad="50800" dist="50800" dir="5400000" algn="ctr" rotWithShape="0">
                    <a:schemeClr val="tx1"/>
                  </a:outerShdw>
                </a:effectLst>
                <a:latin typeface="Times New Roman" pitchFamily="18" charset="0"/>
              </a:rPr>
              <a:t> has spoken</a:t>
            </a:r>
            <a:r>
              <a:rPr lang="en-US" sz="2400" i="1" dirty="0" smtClean="0">
                <a:solidFill>
                  <a:srgbClr val="FFFFFF"/>
                </a:solidFill>
                <a:effectLst>
                  <a:outerShdw blurRad="50800" dist="50800" dir="5400000" algn="ctr" rotWithShape="0">
                    <a:schemeClr val="tx1"/>
                  </a:outerShdw>
                </a:effectLst>
                <a:latin typeface="Times New Roman" pitchFamily="18" charset="0"/>
              </a:rPr>
              <a:t>.</a:t>
            </a:r>
            <a:r>
              <a:rPr lang="en-US" sz="2400" i="1" dirty="0" smtClean="0">
                <a:solidFill>
                  <a:srgbClr val="FFFFFF"/>
                </a:solidFill>
                <a:effectLst>
                  <a:outerShdw blurRad="50800" dist="50800" dir="5400000" algn="ctr" rotWithShape="0">
                    <a:schemeClr val="tx1"/>
                  </a:outerShdw>
                </a:effectLst>
                <a:latin typeface="WP TypographicSymbols" pitchFamily="2" charset="0"/>
              </a:rPr>
              <a:t>"</a:t>
            </a:r>
            <a:r>
              <a:rPr lang="en-US" sz="2400" i="1" dirty="0" smtClean="0">
                <a:solidFill>
                  <a:srgbClr val="FFFFFF"/>
                </a:solidFill>
                <a:effectLst>
                  <a:outerShdw blurRad="50800" dist="50800" dir="5400000" algn="ctr" rotWithShape="0">
                    <a:schemeClr val="tx1"/>
                  </a:outerShdw>
                </a:effectLst>
                <a:latin typeface="Times New Roman" pitchFamily="18" charset="0"/>
              </a:rPr>
              <a:t>  </a:t>
            </a:r>
            <a:endParaRPr lang="en-US" sz="2400" i="1" dirty="0">
              <a:solidFill>
                <a:srgbClr val="FFFFFF"/>
              </a:solidFill>
              <a:effectLst>
                <a:outerShdw blurRad="50800" dist="50800" dir="5400000" algn="ctr" rotWithShape="0">
                  <a:schemeClr val="tx1"/>
                </a:outerShdw>
              </a:effectLst>
              <a:latin typeface="Times New Roman" pitchFamily="18" charset="0"/>
            </a:endParaRPr>
          </a:p>
        </p:txBody>
      </p:sp>
      <p:sp>
        <p:nvSpPr>
          <p:cNvPr id="47108" name="Text Box 4"/>
          <p:cNvSpPr txBox="1">
            <a:spLocks noChangeArrowheads="1"/>
          </p:cNvSpPr>
          <p:nvPr/>
        </p:nvSpPr>
        <p:spPr bwMode="auto">
          <a:xfrm>
            <a:off x="228600" y="304800"/>
            <a:ext cx="8534400" cy="1041400"/>
          </a:xfrm>
          <a:prstGeom prst="rect">
            <a:avLst/>
          </a:prstGeom>
          <a:noFill/>
          <a:ln w="38100">
            <a:noFill/>
            <a:miter lim="800000"/>
            <a:headEnd type="none" w="lg" len="lg"/>
            <a:tailEnd type="none" w="lg" len="lg"/>
          </a:ln>
          <a:effectLst/>
        </p:spPr>
        <p:txBody>
          <a:bodyPr>
            <a:spAutoFit/>
          </a:bodyPr>
          <a:lstStyle/>
          <a:p>
            <a:pPr>
              <a:lnSpc>
                <a:spcPct val="75000"/>
              </a:lnSpc>
            </a:pPr>
            <a:r>
              <a:rPr lang="en-US" sz="2700">
                <a:solidFill>
                  <a:schemeClr val="bg1"/>
                </a:solidFill>
                <a:latin typeface="Times New Roman" pitchFamily="18" charset="0"/>
              </a:rPr>
              <a:t>3A The </a:t>
            </a:r>
            <a:r>
              <a:rPr lang="en-US" sz="2700" u="sng">
                <a:solidFill>
                  <a:schemeClr val="bg1"/>
                </a:solidFill>
                <a:latin typeface="Times New Roman" pitchFamily="18" charset="0"/>
              </a:rPr>
              <a:t>Glory</a:t>
            </a:r>
            <a:r>
              <a:rPr lang="en-US" sz="2700">
                <a:solidFill>
                  <a:schemeClr val="bg1"/>
                </a:solidFill>
                <a:latin typeface="Times New Roman" pitchFamily="18" charset="0"/>
              </a:rPr>
              <a:t> of Yahweh: The </a:t>
            </a:r>
            <a:r>
              <a:rPr lang="en-US" sz="2700" u="sng">
                <a:solidFill>
                  <a:schemeClr val="bg1"/>
                </a:solidFill>
                <a:latin typeface="Times New Roman" pitchFamily="18" charset="0"/>
              </a:rPr>
              <a:t>Goal</a:t>
            </a:r>
            <a:r>
              <a:rPr lang="en-US" sz="2700">
                <a:solidFill>
                  <a:schemeClr val="bg1"/>
                </a:solidFill>
                <a:latin typeface="Times New Roman" pitchFamily="18" charset="0"/>
              </a:rPr>
              <a:t> of Servanthood, 36-66</a:t>
            </a:r>
          </a:p>
          <a:p>
            <a:pPr>
              <a:lnSpc>
                <a:spcPct val="75000"/>
              </a:lnSpc>
            </a:pPr>
            <a:r>
              <a:rPr lang="en-US" sz="2800">
                <a:solidFill>
                  <a:schemeClr val="bg1"/>
                </a:solidFill>
                <a:latin typeface="Times New Roman" pitchFamily="18" charset="0"/>
              </a:rPr>
              <a:t>	1B Historical Introduction, 36-39</a:t>
            </a:r>
          </a:p>
          <a:p>
            <a:pPr>
              <a:lnSpc>
                <a:spcPct val="75000"/>
              </a:lnSpc>
            </a:pPr>
            <a:r>
              <a:rPr lang="en-US" sz="2800">
                <a:solidFill>
                  <a:schemeClr val="bg1"/>
                </a:solidFill>
                <a:latin typeface="Times New Roman" pitchFamily="18" charset="0"/>
              </a:rPr>
              <a:t>	2B The Glory of God seen… 40--66</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381000" y="228600"/>
            <a:ext cx="8477250" cy="1708150"/>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42:8</a:t>
            </a:r>
          </a:p>
          <a:p>
            <a:pPr defTabSz="381000"/>
            <a:r>
              <a:rPr lang="en-US" sz="2800" i="1" dirty="0" smtClean="0">
                <a:solidFill>
                  <a:srgbClr val="FFFFFF"/>
                </a:solidFill>
                <a:effectLst>
                  <a:outerShdw blurRad="50800" dist="50800" dir="5400000" algn="ctr" rotWithShape="0">
                    <a:schemeClr val="tx1"/>
                  </a:outerShdw>
                </a:effectLst>
                <a:latin typeface="Times New Roman" pitchFamily="18" charset="0"/>
              </a:rPr>
              <a:t>8 "I </a:t>
            </a:r>
            <a:r>
              <a:rPr lang="en-US" sz="2800" i="1" dirty="0">
                <a:solidFill>
                  <a:srgbClr val="FFFFFF"/>
                </a:solidFill>
                <a:effectLst>
                  <a:outerShdw blurRad="50800" dist="50800" dir="5400000" algn="ctr" rotWithShape="0">
                    <a:schemeClr val="tx1"/>
                  </a:outerShdw>
                </a:effectLst>
                <a:latin typeface="Times New Roman" pitchFamily="18" charset="0"/>
              </a:rPr>
              <a:t>am the L</a:t>
            </a:r>
            <a:r>
              <a:rPr lang="en-US" sz="2000" i="1" dirty="0">
                <a:solidFill>
                  <a:srgbClr val="FFFFFF"/>
                </a:solidFill>
                <a:effectLst>
                  <a:outerShdw blurRad="50800" dist="50800" dir="5400000" algn="ctr" rotWithShape="0">
                    <a:schemeClr val="tx1"/>
                  </a:outerShdw>
                </a:effectLst>
                <a:latin typeface="Times New Roman" pitchFamily="18" charset="0"/>
              </a:rPr>
              <a:t>ORD</a:t>
            </a:r>
            <a:r>
              <a:rPr lang="en-US" sz="2800" i="1" dirty="0">
                <a:solidFill>
                  <a:srgbClr val="FFFFFF"/>
                </a:solidFill>
                <a:effectLst>
                  <a:outerShdw blurRad="50800" dist="50800" dir="5400000" algn="ctr" rotWithShape="0">
                    <a:schemeClr val="tx1"/>
                  </a:outerShdw>
                </a:effectLst>
                <a:latin typeface="Times New Roman" pitchFamily="18" charset="0"/>
              </a:rPr>
              <a:t>; that is my name!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I will not give my </a:t>
            </a:r>
            <a:r>
              <a:rPr lang="en-US" sz="2800" i="1" dirty="0">
                <a:solidFill>
                  <a:srgbClr val="FFFF66"/>
                </a:solidFill>
                <a:effectLst>
                  <a:outerShdw blurRad="50800" dist="50800" dir="5400000" algn="ctr" rotWithShape="0">
                    <a:schemeClr val="tx1"/>
                  </a:outerShdw>
                </a:effectLst>
                <a:latin typeface="Times New Roman" pitchFamily="18" charset="0"/>
              </a:rPr>
              <a:t>glory</a:t>
            </a:r>
            <a:r>
              <a:rPr lang="en-US" sz="2800" i="1" dirty="0">
                <a:solidFill>
                  <a:srgbClr val="FFFFFF"/>
                </a:solidFill>
                <a:effectLst>
                  <a:outerShdw blurRad="50800" dist="50800" dir="5400000" algn="ctr" rotWithShape="0">
                    <a:schemeClr val="tx1"/>
                  </a:outerShdw>
                </a:effectLst>
                <a:latin typeface="Times New Roman" pitchFamily="18" charset="0"/>
              </a:rPr>
              <a:t> to another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or my praise to idols. </a:t>
            </a:r>
          </a:p>
        </p:txBody>
      </p:sp>
      <p:sp>
        <p:nvSpPr>
          <p:cNvPr id="48133" name="Text Box 5"/>
          <p:cNvSpPr txBox="1">
            <a:spLocks noChangeArrowheads="1"/>
          </p:cNvSpPr>
          <p:nvPr/>
        </p:nvSpPr>
        <p:spPr bwMode="auto">
          <a:xfrm>
            <a:off x="381000" y="2360613"/>
            <a:ext cx="8621713" cy="2135187"/>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44:23</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23 Burst into song, you mountains,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you forests and all your trees,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for the L</a:t>
            </a:r>
            <a:r>
              <a:rPr lang="en-US" sz="2000" i="1" dirty="0">
                <a:solidFill>
                  <a:srgbClr val="FFFFFF"/>
                </a:solidFill>
                <a:effectLst>
                  <a:outerShdw blurRad="50800" dist="50800" dir="5400000" algn="ctr" rotWithShape="0">
                    <a:schemeClr val="tx1"/>
                  </a:outerShdw>
                </a:effectLst>
                <a:latin typeface="Times New Roman" pitchFamily="18" charset="0"/>
              </a:rPr>
              <a:t>ORD</a:t>
            </a:r>
            <a:r>
              <a:rPr lang="en-US" sz="2800" i="1" dirty="0">
                <a:solidFill>
                  <a:srgbClr val="FFFFFF"/>
                </a:solidFill>
                <a:effectLst>
                  <a:outerShdw blurRad="50800" dist="50800" dir="5400000" algn="ctr" rotWithShape="0">
                    <a:schemeClr val="tx1"/>
                  </a:outerShdw>
                </a:effectLst>
                <a:latin typeface="Times New Roman" pitchFamily="18" charset="0"/>
              </a:rPr>
              <a:t> has redeemed Jacob,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he displays his </a:t>
            </a:r>
            <a:r>
              <a:rPr lang="en-US" sz="2800" i="1" dirty="0">
                <a:solidFill>
                  <a:srgbClr val="FFFF66"/>
                </a:solidFill>
                <a:effectLst>
                  <a:outerShdw blurRad="50800" dist="50800" dir="5400000" algn="ctr" rotWithShape="0">
                    <a:schemeClr val="tx1"/>
                  </a:outerShdw>
                </a:effectLst>
                <a:latin typeface="Times New Roman" pitchFamily="18" charset="0"/>
              </a:rPr>
              <a:t>glory in Israel</a:t>
            </a:r>
            <a:r>
              <a:rPr lang="en-US" sz="2800" i="1" dirty="0">
                <a:solidFill>
                  <a:srgbClr val="FFFFFF"/>
                </a:solidFill>
                <a:effectLst>
                  <a:outerShdw blurRad="50800" dist="50800" dir="5400000" algn="ctr" rotWithShape="0">
                    <a:schemeClr val="tx1"/>
                  </a:outerShdw>
                </a:effectLst>
                <a:latin typeface="Times New Roman" pitchFamily="18" charset="0"/>
              </a:rPr>
              <a:t>.  </a:t>
            </a:r>
          </a:p>
        </p:txBody>
      </p:sp>
      <p:sp>
        <p:nvSpPr>
          <p:cNvPr id="48135" name="Text Box 7"/>
          <p:cNvSpPr txBox="1">
            <a:spLocks noChangeArrowheads="1"/>
          </p:cNvSpPr>
          <p:nvPr/>
        </p:nvSpPr>
        <p:spPr bwMode="auto">
          <a:xfrm>
            <a:off x="381000" y="5006975"/>
            <a:ext cx="8634413" cy="1708150"/>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48:11</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11 For my own sake, for my own sake, I do this.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How can I let myself be defamed?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I will not yield my </a:t>
            </a:r>
            <a:r>
              <a:rPr lang="en-US" sz="2800" i="1" dirty="0">
                <a:solidFill>
                  <a:srgbClr val="FFFF66"/>
                </a:solidFill>
                <a:effectLst>
                  <a:outerShdw blurRad="50800" dist="50800" dir="5400000" algn="ctr" rotWithShape="0">
                    <a:schemeClr val="tx1"/>
                  </a:outerShdw>
                </a:effectLst>
                <a:latin typeface="Times New Roman" pitchFamily="18" charset="0"/>
              </a:rPr>
              <a:t>glory</a:t>
            </a:r>
            <a:r>
              <a:rPr lang="en-US" sz="2800" i="1" dirty="0">
                <a:solidFill>
                  <a:srgbClr val="FFFFFF"/>
                </a:solidFill>
                <a:effectLst>
                  <a:outerShdw blurRad="50800" dist="50800" dir="5400000" algn="ctr" rotWithShape="0">
                    <a:schemeClr val="tx1"/>
                  </a:outerShdw>
                </a:effectLst>
                <a:latin typeface="Times New Roman" pitchFamily="18" charset="0"/>
              </a:rPr>
              <a:t> to another.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504825" y="442913"/>
            <a:ext cx="8034338" cy="1708150"/>
          </a:xfrm>
          <a:prstGeom prst="rect">
            <a:avLst/>
          </a:prstGeom>
          <a:noFill/>
          <a:ln w="9525">
            <a:noFill/>
            <a:miter lim="800000"/>
            <a:headEnd/>
            <a:tailEnd/>
          </a:ln>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66:18-19</a:t>
            </a:r>
          </a:p>
          <a:p>
            <a:pPr defTabSz="381000"/>
            <a:r>
              <a:rPr lang="en-US" sz="2800" i="1" dirty="0" smtClean="0">
                <a:solidFill>
                  <a:srgbClr val="FFFFFF"/>
                </a:solidFill>
                <a:effectLst>
                  <a:outerShdw blurRad="50800" dist="50800" dir="5400000" algn="ctr" rotWithShape="0">
                    <a:schemeClr val="tx1"/>
                  </a:outerShdw>
                </a:effectLst>
                <a:latin typeface="Times New Roman" pitchFamily="18" charset="0"/>
              </a:rPr>
              <a:t>18 "And </a:t>
            </a:r>
            <a:r>
              <a:rPr lang="en-US" sz="2800" i="1" dirty="0">
                <a:solidFill>
                  <a:srgbClr val="FFFFFF"/>
                </a:solidFill>
                <a:effectLst>
                  <a:outerShdw blurRad="50800" dist="50800" dir="5400000" algn="ctr" rotWithShape="0">
                    <a:schemeClr val="tx1"/>
                  </a:outerShdw>
                </a:effectLst>
                <a:latin typeface="Times New Roman" pitchFamily="18" charset="0"/>
              </a:rPr>
              <a:t>I, because of their actions and their imaginations, am about to come and gather all nations and tongues, and they will come and see my </a:t>
            </a:r>
            <a:r>
              <a:rPr lang="en-US" sz="2800" i="1" dirty="0">
                <a:solidFill>
                  <a:srgbClr val="FFFF66"/>
                </a:solidFill>
                <a:effectLst>
                  <a:outerShdw blurRad="50800" dist="50800" dir="5400000" algn="ctr" rotWithShape="0">
                    <a:schemeClr val="tx1"/>
                  </a:outerShdw>
                </a:effectLst>
                <a:latin typeface="Times New Roman" pitchFamily="18" charset="0"/>
              </a:rPr>
              <a:t>glory</a:t>
            </a:r>
            <a:r>
              <a:rPr lang="en-US" sz="2800" i="1" dirty="0">
                <a:solidFill>
                  <a:srgbClr val="FFFFFF"/>
                </a:solidFill>
                <a:effectLst>
                  <a:outerShdw blurRad="50800" dist="50800" dir="5400000" algn="ctr" rotWithShape="0">
                    <a:schemeClr val="tx1"/>
                  </a:outerShdw>
                </a:effectLst>
                <a:latin typeface="Times New Roman" pitchFamily="18" charset="0"/>
              </a:rPr>
              <a:t>. </a:t>
            </a:r>
          </a:p>
        </p:txBody>
      </p:sp>
      <p:sp>
        <p:nvSpPr>
          <p:cNvPr id="49157" name="Text Box 5"/>
          <p:cNvSpPr txBox="1">
            <a:spLocks noChangeArrowheads="1"/>
          </p:cNvSpPr>
          <p:nvPr/>
        </p:nvSpPr>
        <p:spPr bwMode="auto">
          <a:xfrm>
            <a:off x="457200" y="2432050"/>
            <a:ext cx="8274050" cy="2135188"/>
          </a:xfrm>
          <a:prstGeom prst="rect">
            <a:avLst/>
          </a:prstGeom>
          <a:noFill/>
          <a:ln w="9525">
            <a:noFill/>
            <a:miter lim="800000"/>
            <a:headEnd/>
            <a:tailEnd/>
          </a:ln>
        </p:spPr>
        <p:txBody>
          <a:bodyPr lIns="0" tIns="0" rIns="0" bIns="0">
            <a:spAutoFit/>
          </a:bodyPr>
          <a:lstStyle/>
          <a:p>
            <a:pPr defTabSz="381000"/>
            <a:r>
              <a:rPr lang="en-US" sz="2800" i="1" dirty="0" smtClean="0">
                <a:solidFill>
                  <a:srgbClr val="FFFFFF"/>
                </a:solidFill>
                <a:effectLst>
                  <a:outerShdw blurRad="50800" dist="50800" dir="5400000" algn="ctr" rotWithShape="0">
                    <a:schemeClr val="tx1"/>
                  </a:outerShdw>
                </a:effectLst>
                <a:latin typeface="Times New Roman" pitchFamily="18" charset="0"/>
              </a:rPr>
              <a:t>19 "I </a:t>
            </a:r>
            <a:r>
              <a:rPr lang="en-US" sz="2800" i="1" dirty="0">
                <a:solidFill>
                  <a:srgbClr val="FFFFFF"/>
                </a:solidFill>
                <a:effectLst>
                  <a:outerShdw blurRad="50800" dist="50800" dir="5400000" algn="ctr" rotWithShape="0">
                    <a:schemeClr val="tx1"/>
                  </a:outerShdw>
                </a:effectLst>
                <a:latin typeface="Times New Roman" pitchFamily="18" charset="0"/>
              </a:rPr>
              <a:t>will set a sign among them, and I will send some of those who survive to the </a:t>
            </a:r>
            <a:r>
              <a:rPr lang="en-US" sz="2800" i="1" dirty="0" err="1">
                <a:solidFill>
                  <a:srgbClr val="FFFFFF"/>
                </a:solidFill>
                <a:effectLst>
                  <a:outerShdw blurRad="50800" dist="50800" dir="5400000" algn="ctr" rotWithShape="0">
                    <a:schemeClr val="tx1"/>
                  </a:outerShdw>
                </a:effectLst>
                <a:latin typeface="Times New Roman" pitchFamily="18" charset="0"/>
              </a:rPr>
              <a:t>nations</a:t>
            </a:r>
            <a:r>
              <a:rPr lang="en-US" sz="2800" i="1" dirty="0" err="1">
                <a:solidFill>
                  <a:srgbClr val="FFFFFF"/>
                </a:solidFill>
                <a:effectLst>
                  <a:outerShdw blurRad="50800" dist="50800" dir="5400000" algn="ctr" rotWithShape="0">
                    <a:schemeClr val="tx1"/>
                  </a:outerShdw>
                </a:effectLst>
                <a:latin typeface="WP TypographicSymbols" pitchFamily="2" charset="0"/>
              </a:rPr>
              <a:t>C</a:t>
            </a:r>
            <a:r>
              <a:rPr lang="en-US" sz="2800" i="1" dirty="0" err="1">
                <a:solidFill>
                  <a:srgbClr val="FFFFFF"/>
                </a:solidFill>
                <a:effectLst>
                  <a:outerShdw blurRad="50800" dist="50800" dir="5400000" algn="ctr" rotWithShape="0">
                    <a:schemeClr val="tx1"/>
                  </a:outerShdw>
                </a:effectLst>
                <a:latin typeface="Times New Roman" pitchFamily="18" charset="0"/>
              </a:rPr>
              <a:t>to</a:t>
            </a:r>
            <a:r>
              <a:rPr lang="en-US" sz="2800" i="1" dirty="0">
                <a:solidFill>
                  <a:srgbClr val="FFFFFF"/>
                </a:solidFill>
                <a:effectLst>
                  <a:outerShdw blurRad="50800" dist="50800" dir="5400000" algn="ctr" rotWithShape="0">
                    <a:schemeClr val="tx1"/>
                  </a:outerShdw>
                </a:effectLst>
                <a:latin typeface="Times New Roman" pitchFamily="18" charset="0"/>
              </a:rPr>
              <a:t> </a:t>
            </a:r>
            <a:r>
              <a:rPr lang="en-US" sz="2800" i="1" dirty="0" err="1">
                <a:solidFill>
                  <a:srgbClr val="FFFFFF"/>
                </a:solidFill>
                <a:effectLst>
                  <a:outerShdw blurRad="50800" dist="50800" dir="5400000" algn="ctr" rotWithShape="0">
                    <a:schemeClr val="tx1"/>
                  </a:outerShdw>
                </a:effectLst>
                <a:latin typeface="Times New Roman" pitchFamily="18" charset="0"/>
              </a:rPr>
              <a:t>Tarshish</a:t>
            </a:r>
            <a:r>
              <a:rPr lang="en-US" sz="2800" i="1" dirty="0">
                <a:solidFill>
                  <a:srgbClr val="FFFFFF"/>
                </a:solidFill>
                <a:effectLst>
                  <a:outerShdw blurRad="50800" dist="50800" dir="5400000" algn="ctr" rotWithShape="0">
                    <a:schemeClr val="tx1"/>
                  </a:outerShdw>
                </a:effectLst>
                <a:latin typeface="Times New Roman" pitchFamily="18" charset="0"/>
              </a:rPr>
              <a:t>, to the Libyans and Greece, and to the distant islands that have not heard of my fame or seen my </a:t>
            </a:r>
            <a:r>
              <a:rPr lang="en-US" sz="2800" i="1" dirty="0">
                <a:solidFill>
                  <a:srgbClr val="FFFF66"/>
                </a:solidFill>
                <a:effectLst>
                  <a:outerShdw blurRad="50800" dist="50800" dir="5400000" algn="ctr" rotWithShape="0">
                    <a:schemeClr val="tx1"/>
                  </a:outerShdw>
                </a:effectLst>
                <a:latin typeface="Times New Roman" pitchFamily="18" charset="0"/>
              </a:rPr>
              <a:t>glory</a:t>
            </a:r>
            <a:r>
              <a:rPr lang="en-US" sz="2800" i="1" dirty="0">
                <a:solidFill>
                  <a:srgbClr val="FFFFFF"/>
                </a:solidFill>
                <a:effectLst>
                  <a:outerShdw blurRad="50800" dist="50800" dir="5400000" algn="ctr" rotWithShape="0">
                    <a:schemeClr val="tx1"/>
                  </a:outerShdw>
                </a:effectLst>
                <a:latin typeface="Times New Roman" pitchFamily="18" charset="0"/>
              </a:rPr>
              <a:t>. They will proclaim my </a:t>
            </a:r>
            <a:r>
              <a:rPr lang="en-US" sz="2800" i="1" dirty="0">
                <a:solidFill>
                  <a:srgbClr val="FFFF66"/>
                </a:solidFill>
                <a:effectLst>
                  <a:outerShdw blurRad="50800" dist="50800" dir="5400000" algn="ctr" rotWithShape="0">
                    <a:schemeClr val="tx1"/>
                  </a:outerShdw>
                </a:effectLst>
                <a:latin typeface="Times New Roman" pitchFamily="18" charset="0"/>
              </a:rPr>
              <a:t>glory</a:t>
            </a:r>
            <a:r>
              <a:rPr lang="en-US" sz="2800" i="1" dirty="0">
                <a:solidFill>
                  <a:srgbClr val="FFFFFF"/>
                </a:solidFill>
                <a:effectLst>
                  <a:outerShdw blurRad="50800" dist="50800" dir="5400000" algn="ctr" rotWithShape="0">
                    <a:schemeClr val="tx1"/>
                  </a:outerShdw>
                </a:effectLst>
                <a:latin typeface="Times New Roman" pitchFamily="18" charset="0"/>
              </a:rPr>
              <a:t> among the nations.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bwMode="auto">
          <a:xfrm>
            <a:off x="457200" y="2590800"/>
            <a:ext cx="8229600" cy="4525963"/>
          </a:xfrm>
          <a:noFill/>
          <a:ln>
            <a:miter lim="800000"/>
            <a:headEnd/>
            <a:tailEnd/>
          </a:ln>
          <a:effectLst/>
        </p:spPr>
        <p:txBody>
          <a:bodyPr vert="horz" wrap="square" lIns="91440" tIns="45720" rIns="91440" bIns="45720" numCol="1" anchor="t" anchorCtr="0" compatLnSpc="1">
            <a:prstTxWarp prst="textNoShape">
              <a:avLst/>
            </a:prstTxWarp>
          </a:bodyPr>
          <a:lstStyle/>
          <a:p>
            <a:r>
              <a:rPr lang="en-US" dirty="0">
                <a:solidFill>
                  <a:schemeClr val="bg1"/>
                </a:solidFill>
                <a:effectLst>
                  <a:outerShdw blurRad="50800" dist="50800" dir="5400000" algn="ctr" rotWithShape="0">
                    <a:schemeClr val="tx1"/>
                  </a:outerShdw>
                </a:effectLst>
                <a:latin typeface="Times New Roman" pitchFamily="18" charset="0"/>
              </a:rPr>
              <a:t>Chapters:  42, 49, 50, 52-53</a:t>
            </a:r>
          </a:p>
          <a:p>
            <a:r>
              <a:rPr lang="en-US" dirty="0">
                <a:solidFill>
                  <a:schemeClr val="bg1"/>
                </a:solidFill>
                <a:effectLst>
                  <a:outerShdw blurRad="50800" dist="50800" dir="5400000" algn="ctr" rotWithShape="0">
                    <a:schemeClr val="tx1"/>
                  </a:outerShdw>
                </a:effectLst>
                <a:latin typeface="Times New Roman" pitchFamily="18" charset="0"/>
              </a:rPr>
              <a:t>Descriptions of Messiah, the ultimate Servant, who </a:t>
            </a:r>
            <a:r>
              <a:rPr lang="en-US" i="1" dirty="0">
                <a:solidFill>
                  <a:srgbClr val="FFFF66"/>
                </a:solidFill>
                <a:effectLst>
                  <a:outerShdw blurRad="50800" dist="50800" dir="5400000" algn="ctr" rotWithShape="0">
                    <a:schemeClr val="tx1"/>
                  </a:outerShdw>
                </a:effectLst>
                <a:latin typeface="Times New Roman" pitchFamily="18" charset="0"/>
              </a:rPr>
              <a:t>trusts</a:t>
            </a:r>
            <a:r>
              <a:rPr lang="en-US" dirty="0">
                <a:solidFill>
                  <a:schemeClr val="bg1"/>
                </a:solidFill>
                <a:effectLst>
                  <a:outerShdw blurRad="50800" dist="50800" dir="5400000" algn="ctr" rotWithShape="0">
                    <a:schemeClr val="tx1"/>
                  </a:outerShdw>
                </a:effectLst>
                <a:latin typeface="Times New Roman" pitchFamily="18" charset="0"/>
              </a:rPr>
              <a:t> and </a:t>
            </a:r>
            <a:r>
              <a:rPr lang="en-US" i="1" dirty="0">
                <a:solidFill>
                  <a:srgbClr val="FFFF66"/>
                </a:solidFill>
                <a:effectLst>
                  <a:outerShdw blurRad="50800" dist="50800" dir="5400000" algn="ctr" rotWithShape="0">
                    <a:schemeClr val="tx1"/>
                  </a:outerShdw>
                </a:effectLst>
                <a:latin typeface="Times New Roman" pitchFamily="18" charset="0"/>
              </a:rPr>
              <a:t>tells</a:t>
            </a:r>
            <a:r>
              <a:rPr lang="en-US" dirty="0">
                <a:solidFill>
                  <a:schemeClr val="bg1"/>
                </a:solidFill>
                <a:effectLst>
                  <a:outerShdw blurRad="50800" dist="50800" dir="5400000" algn="ctr" rotWithShape="0">
                    <a:schemeClr val="tx1"/>
                  </a:outerShdw>
                </a:effectLst>
                <a:latin typeface="Times New Roman" pitchFamily="18" charset="0"/>
              </a:rPr>
              <a:t>.</a:t>
            </a:r>
          </a:p>
        </p:txBody>
      </p:sp>
      <p:sp>
        <p:nvSpPr>
          <p:cNvPr id="50180" name="Freeform 4"/>
          <p:cNvSpPr>
            <a:spLocks noChangeArrowheads="1"/>
          </p:cNvSpPr>
          <p:nvPr/>
        </p:nvSpPr>
        <p:spPr bwMode="auto">
          <a:xfrm>
            <a:off x="228600" y="427038"/>
            <a:ext cx="8686800" cy="1106487"/>
          </a:xfrm>
          <a:custGeom>
            <a:avLst/>
            <a:gdLst/>
            <a:ahLst/>
            <a:cxnLst>
              <a:cxn ang="0">
                <a:pos x="169" y="697"/>
              </a:cxn>
              <a:cxn ang="0">
                <a:pos x="5304" y="697"/>
              </a:cxn>
              <a:cxn ang="0">
                <a:pos x="5472" y="528"/>
              </a:cxn>
              <a:cxn ang="0">
                <a:pos x="5472" y="0"/>
              </a:cxn>
              <a:cxn ang="0">
                <a:pos x="5407" y="27"/>
              </a:cxn>
              <a:cxn ang="0">
                <a:pos x="5407" y="501"/>
              </a:cxn>
              <a:cxn ang="0">
                <a:pos x="5277" y="631"/>
              </a:cxn>
              <a:cxn ang="0">
                <a:pos x="196" y="631"/>
              </a:cxn>
              <a:cxn ang="0">
                <a:pos x="65" y="501"/>
              </a:cxn>
              <a:cxn ang="0">
                <a:pos x="0" y="528"/>
              </a:cxn>
              <a:cxn ang="0">
                <a:pos x="169" y="697"/>
              </a:cxn>
            </a:cxnLst>
            <a:rect l="0" t="0" r="r" b="b"/>
            <a:pathLst>
              <a:path w="5472" h="697">
                <a:moveTo>
                  <a:pt x="169" y="697"/>
                </a:moveTo>
                <a:lnTo>
                  <a:pt x="5304" y="697"/>
                </a:lnTo>
                <a:lnTo>
                  <a:pt x="5472" y="528"/>
                </a:lnTo>
                <a:lnTo>
                  <a:pt x="5472" y="0"/>
                </a:lnTo>
                <a:lnTo>
                  <a:pt x="5407" y="27"/>
                </a:lnTo>
                <a:lnTo>
                  <a:pt x="5407" y="501"/>
                </a:lnTo>
                <a:lnTo>
                  <a:pt x="5277" y="631"/>
                </a:lnTo>
                <a:lnTo>
                  <a:pt x="196" y="631"/>
                </a:lnTo>
                <a:lnTo>
                  <a:pt x="65" y="501"/>
                </a:lnTo>
                <a:lnTo>
                  <a:pt x="0" y="528"/>
                </a:lnTo>
                <a:lnTo>
                  <a:pt x="169" y="697"/>
                </a:lnTo>
                <a:close/>
              </a:path>
            </a:pathLst>
          </a:custGeom>
          <a:gradFill rotWithShape="0">
            <a:gsLst>
              <a:gs pos="0">
                <a:srgbClr val="7F7F7F"/>
              </a:gs>
              <a:gs pos="100000">
                <a:srgbClr val="7F7F00"/>
              </a:gs>
            </a:gsLst>
            <a:lin ang="10860000" scaled="1"/>
          </a:gradFill>
          <a:ln w="9525">
            <a:noFill/>
            <a:round/>
            <a:headEnd/>
            <a:tailEnd/>
          </a:ln>
        </p:spPr>
        <p:txBody>
          <a:bodyPr/>
          <a:lstStyle/>
          <a:p>
            <a:endParaRPr lang="en-US"/>
          </a:p>
        </p:txBody>
      </p:sp>
      <p:sp>
        <p:nvSpPr>
          <p:cNvPr id="50181" name="Freeform 5"/>
          <p:cNvSpPr>
            <a:spLocks noChangeArrowheads="1"/>
          </p:cNvSpPr>
          <p:nvPr/>
        </p:nvSpPr>
        <p:spPr bwMode="auto">
          <a:xfrm>
            <a:off x="228600" y="158750"/>
            <a:ext cx="8686800" cy="1106488"/>
          </a:xfrm>
          <a:custGeom>
            <a:avLst/>
            <a:gdLst/>
            <a:ahLst/>
            <a:cxnLst>
              <a:cxn ang="0">
                <a:pos x="169" y="0"/>
              </a:cxn>
              <a:cxn ang="0">
                <a:pos x="5304" y="0"/>
              </a:cxn>
              <a:cxn ang="0">
                <a:pos x="5472" y="169"/>
              </a:cxn>
              <a:cxn ang="0">
                <a:pos x="5407" y="196"/>
              </a:cxn>
              <a:cxn ang="0">
                <a:pos x="5277" y="66"/>
              </a:cxn>
              <a:cxn ang="0">
                <a:pos x="196" y="66"/>
              </a:cxn>
              <a:cxn ang="0">
                <a:pos x="65" y="196"/>
              </a:cxn>
              <a:cxn ang="0">
                <a:pos x="65" y="670"/>
              </a:cxn>
              <a:cxn ang="0">
                <a:pos x="0" y="697"/>
              </a:cxn>
              <a:cxn ang="0">
                <a:pos x="0" y="169"/>
              </a:cxn>
              <a:cxn ang="0">
                <a:pos x="169" y="0"/>
              </a:cxn>
            </a:cxnLst>
            <a:rect l="0" t="0" r="r" b="b"/>
            <a:pathLst>
              <a:path w="5472" h="697">
                <a:moveTo>
                  <a:pt x="169" y="0"/>
                </a:moveTo>
                <a:lnTo>
                  <a:pt x="5304" y="0"/>
                </a:lnTo>
                <a:lnTo>
                  <a:pt x="5472" y="169"/>
                </a:lnTo>
                <a:lnTo>
                  <a:pt x="5407" y="196"/>
                </a:lnTo>
                <a:lnTo>
                  <a:pt x="5277" y="66"/>
                </a:lnTo>
                <a:lnTo>
                  <a:pt x="196" y="66"/>
                </a:lnTo>
                <a:lnTo>
                  <a:pt x="65" y="196"/>
                </a:lnTo>
                <a:lnTo>
                  <a:pt x="65" y="670"/>
                </a:lnTo>
                <a:lnTo>
                  <a:pt x="0" y="697"/>
                </a:lnTo>
                <a:lnTo>
                  <a:pt x="0" y="169"/>
                </a:lnTo>
                <a:lnTo>
                  <a:pt x="169" y="0"/>
                </a:lnTo>
                <a:close/>
              </a:path>
            </a:pathLst>
          </a:custGeom>
          <a:gradFill rotWithShape="0">
            <a:gsLst>
              <a:gs pos="0">
                <a:srgbClr val="FFFF99"/>
              </a:gs>
              <a:gs pos="100000">
                <a:srgbClr val="FFFFFF"/>
              </a:gs>
            </a:gsLst>
            <a:lin ang="11100000" scaled="1"/>
          </a:gradFill>
          <a:ln w="9525">
            <a:noFill/>
            <a:round/>
            <a:headEnd/>
            <a:tailEnd/>
          </a:ln>
        </p:spPr>
        <p:txBody>
          <a:bodyPr/>
          <a:lstStyle/>
          <a:p>
            <a:endParaRPr lang="en-US"/>
          </a:p>
        </p:txBody>
      </p:sp>
      <p:sp>
        <p:nvSpPr>
          <p:cNvPr id="50182" name="Rectangle 6"/>
          <p:cNvSpPr>
            <a:spLocks noChangeArrowheads="1"/>
          </p:cNvSpPr>
          <p:nvPr/>
        </p:nvSpPr>
        <p:spPr bwMode="auto">
          <a:xfrm>
            <a:off x="436563" y="304800"/>
            <a:ext cx="8272462" cy="990600"/>
          </a:xfrm>
          <a:prstGeom prst="rect">
            <a:avLst/>
          </a:prstGeom>
          <a:noFill/>
          <a:ln w="9525">
            <a:noFill/>
            <a:miter lim="800000"/>
            <a:headEnd/>
            <a:tailEnd/>
          </a:ln>
        </p:spPr>
        <p:txBody>
          <a:bodyPr lIns="0" tIns="0" rIns="0" bIns="0">
            <a:spAutoFit/>
          </a:bodyPr>
          <a:lstStyle/>
          <a:p>
            <a:pPr algn="ctr" defTabSz="381000"/>
            <a:r>
              <a:rPr lang="en-US" sz="6500" dirty="0">
                <a:solidFill>
                  <a:schemeClr val="bg1"/>
                </a:solidFill>
                <a:latin typeface="Calibri" pitchFamily="34" charset="0"/>
                <a:cs typeface="Calibri" pitchFamily="34" charset="0"/>
              </a:rPr>
              <a:t>Servant Songs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457200" y="501650"/>
            <a:ext cx="8347075" cy="4924425"/>
          </a:xfrm>
          <a:prstGeom prst="rect">
            <a:avLst/>
          </a:prstGeom>
          <a:noFill/>
          <a:ln w="9525">
            <a:noFill/>
            <a:miter lim="800000"/>
            <a:headEnd/>
            <a:tailEnd/>
          </a:ln>
          <a:effectLst/>
        </p:spPr>
        <p:txBody>
          <a:bodyPr lIns="0" tIns="0" rIns="0" bIns="0">
            <a:spAutoFit/>
          </a:bodyPr>
          <a:lstStyle/>
          <a:p>
            <a:pPr defTabSz="381000"/>
            <a:r>
              <a:rPr lang="en-US" sz="3200" i="1" dirty="0">
                <a:solidFill>
                  <a:srgbClr val="FFFFFF"/>
                </a:solidFill>
                <a:effectLst>
                  <a:outerShdw blurRad="50800" dist="50800" dir="5400000" algn="ctr" rotWithShape="0">
                    <a:schemeClr val="tx1"/>
                  </a:outerShdw>
                </a:effectLst>
                <a:latin typeface="Times New Roman" pitchFamily="18" charset="0"/>
              </a:rPr>
              <a:t>Isaiah 52:13-15</a:t>
            </a:r>
          </a:p>
          <a:p>
            <a:pPr defTabSz="381000"/>
            <a:endParaRPr lang="en-US" sz="3200"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13 See, </a:t>
            </a:r>
            <a:r>
              <a:rPr lang="en-US" sz="3200" i="1" dirty="0">
                <a:solidFill>
                  <a:srgbClr val="FFFF66"/>
                </a:solidFill>
                <a:effectLst>
                  <a:outerShdw blurRad="50800" dist="50800" dir="5400000" algn="ctr" rotWithShape="0">
                    <a:schemeClr val="tx1"/>
                  </a:outerShdw>
                </a:effectLst>
                <a:latin typeface="Times New Roman" pitchFamily="18" charset="0"/>
              </a:rPr>
              <a:t>my servant</a:t>
            </a:r>
            <a:r>
              <a:rPr lang="en-US" sz="3200" i="1" dirty="0">
                <a:solidFill>
                  <a:srgbClr val="FFFFFF"/>
                </a:solidFill>
                <a:effectLst>
                  <a:outerShdw blurRad="50800" dist="50800" dir="5400000" algn="ctr" rotWithShape="0">
                    <a:schemeClr val="tx1"/>
                  </a:outerShdw>
                </a:effectLst>
                <a:latin typeface="Times New Roman" pitchFamily="18" charset="0"/>
              </a:rPr>
              <a:t> will </a:t>
            </a:r>
            <a:r>
              <a:rPr lang="en-US" sz="3200" i="1" dirty="0">
                <a:solidFill>
                  <a:srgbClr val="FFFF66"/>
                </a:solidFill>
                <a:effectLst>
                  <a:outerShdw blurRad="50800" dist="50800" dir="5400000" algn="ctr" rotWithShape="0">
                    <a:schemeClr val="tx1"/>
                  </a:outerShdw>
                </a:effectLst>
                <a:latin typeface="Times New Roman" pitchFamily="18" charset="0"/>
              </a:rPr>
              <a:t>act wisely</a:t>
            </a:r>
            <a:r>
              <a:rPr lang="en-US" sz="32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he will be raised and </a:t>
            </a:r>
            <a:r>
              <a:rPr lang="en-US" sz="3200" i="1" dirty="0">
                <a:solidFill>
                  <a:srgbClr val="FFFF66"/>
                </a:solidFill>
                <a:effectLst>
                  <a:outerShdw blurRad="50800" dist="50800" dir="5400000" algn="ctr" rotWithShape="0">
                    <a:schemeClr val="tx1"/>
                  </a:outerShdw>
                </a:effectLst>
                <a:latin typeface="Times New Roman" pitchFamily="18" charset="0"/>
              </a:rPr>
              <a:t>lifted up</a:t>
            </a:r>
            <a:r>
              <a:rPr lang="en-US" sz="3200" i="1" dirty="0">
                <a:solidFill>
                  <a:srgbClr val="FFFFFF"/>
                </a:solidFill>
                <a:effectLst>
                  <a:outerShdw blurRad="50800" dist="50800" dir="5400000" algn="ctr" rotWithShape="0">
                    <a:schemeClr val="tx1"/>
                  </a:outerShdw>
                </a:effectLst>
                <a:latin typeface="Times New Roman" pitchFamily="18" charset="0"/>
              </a:rPr>
              <a:t> and highly exalted. </a:t>
            </a: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14 Just as there were many who were appalled at </a:t>
            </a:r>
            <a:r>
              <a:rPr lang="en-US" sz="3200" i="1" dirty="0" smtClean="0">
                <a:solidFill>
                  <a:srgbClr val="FFFFFF"/>
                </a:solidFill>
                <a:effectLst>
                  <a:outerShdw blurRad="50800" dist="50800" dir="5400000" algn="ctr" rotWithShape="0">
                    <a:schemeClr val="tx1"/>
                  </a:outerShdw>
                </a:effectLst>
                <a:latin typeface="Times New Roman" pitchFamily="18" charset="0"/>
              </a:rPr>
              <a:t>him </a:t>
            </a:r>
            <a:endParaRPr lang="en-US" sz="3200"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his </a:t>
            </a:r>
            <a:r>
              <a:rPr lang="en-US" sz="3200" i="1" dirty="0">
                <a:solidFill>
                  <a:srgbClr val="FFFF66"/>
                </a:solidFill>
                <a:effectLst>
                  <a:outerShdw blurRad="50800" dist="50800" dir="5400000" algn="ctr" rotWithShape="0">
                    <a:schemeClr val="tx1"/>
                  </a:outerShdw>
                </a:effectLst>
                <a:latin typeface="Times New Roman" pitchFamily="18" charset="0"/>
              </a:rPr>
              <a:t>appearance was so disfigured</a:t>
            </a:r>
            <a:r>
              <a:rPr lang="en-US" sz="3200" i="1" dirty="0">
                <a:solidFill>
                  <a:srgbClr val="FFFFFF"/>
                </a:solidFill>
                <a:effectLst>
                  <a:outerShdw blurRad="50800" dist="50800" dir="5400000" algn="ctr" rotWithShape="0">
                    <a:schemeClr val="tx1"/>
                  </a:outerShdw>
                </a:effectLst>
                <a:latin typeface="Times New Roman" pitchFamily="18" charset="0"/>
              </a:rPr>
              <a:t> beyond that of any man </a:t>
            </a: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and his form </a:t>
            </a:r>
            <a:r>
              <a:rPr lang="en-US" sz="3200" i="1" dirty="0">
                <a:solidFill>
                  <a:srgbClr val="FFFF66"/>
                </a:solidFill>
                <a:effectLst>
                  <a:outerShdw blurRad="50800" dist="50800" dir="5400000" algn="ctr" rotWithShape="0">
                    <a:schemeClr val="tx1"/>
                  </a:outerShdw>
                </a:effectLst>
                <a:latin typeface="Times New Roman" pitchFamily="18" charset="0"/>
              </a:rPr>
              <a:t>marred beyond human </a:t>
            </a:r>
            <a:r>
              <a:rPr lang="en-US" sz="3200" i="1" dirty="0" smtClean="0">
                <a:solidFill>
                  <a:srgbClr val="FFFF66"/>
                </a:solidFill>
                <a:effectLst>
                  <a:outerShdw blurRad="50800" dist="50800" dir="5400000" algn="ctr" rotWithShape="0">
                    <a:schemeClr val="tx1"/>
                  </a:outerShdw>
                </a:effectLst>
                <a:latin typeface="Times New Roman" pitchFamily="18" charset="0"/>
              </a:rPr>
              <a:t>likeness</a:t>
            </a:r>
            <a:r>
              <a:rPr lang="en-US" sz="3200" i="1" dirty="0" smtClean="0">
                <a:solidFill>
                  <a:srgbClr val="FFFFFF"/>
                </a:solidFill>
                <a:effectLst>
                  <a:outerShdw blurRad="50800" dist="50800" dir="5400000" algn="ctr" rotWithShape="0">
                    <a:schemeClr val="tx1"/>
                  </a:outerShdw>
                </a:effectLst>
                <a:latin typeface="Times New Roman" pitchFamily="18" charset="0"/>
              </a:rPr>
              <a:t> </a:t>
            </a:r>
            <a:endParaRPr lang="en-US" sz="3200" i="1" dirty="0">
              <a:solidFill>
                <a:srgbClr val="FFFFFF"/>
              </a:solidFill>
              <a:effectLst>
                <a:outerShdw blurRad="50800" dist="50800" dir="5400000" algn="ctr" rotWithShape="0">
                  <a:schemeClr val="tx1"/>
                </a:outerShdw>
              </a:effectLst>
              <a:latin typeface="Times New Roman" pitchFamily="18" charset="0"/>
            </a:endParaRPr>
          </a:p>
          <a:p>
            <a:pPr defTabSz="381000"/>
            <a:r>
              <a:rPr lang="en-US" sz="3200" i="1" dirty="0">
                <a:solidFill>
                  <a:srgbClr val="FFFFFF"/>
                </a:solidFill>
                <a:effectLst>
                  <a:outerShdw blurRad="50800" dist="50800" dir="5400000" algn="ctr" rotWithShape="0">
                    <a:schemeClr val="tx1"/>
                  </a:outerShdw>
                </a:effectLst>
                <a:latin typeface="Times New Roman" pitchFamily="18" charset="0"/>
              </a:rPr>
              <a:t>15 so will he </a:t>
            </a:r>
            <a:r>
              <a:rPr lang="en-US" sz="3200" i="1" dirty="0">
                <a:solidFill>
                  <a:srgbClr val="FFFF66"/>
                </a:solidFill>
                <a:effectLst>
                  <a:outerShdw blurRad="50800" dist="50800" dir="5400000" algn="ctr" rotWithShape="0">
                    <a:schemeClr val="tx1"/>
                  </a:outerShdw>
                </a:effectLst>
                <a:latin typeface="Times New Roman" pitchFamily="18" charset="0"/>
              </a:rPr>
              <a:t>sprinkle</a:t>
            </a:r>
            <a:r>
              <a:rPr lang="en-US" sz="3200" i="1" dirty="0">
                <a:solidFill>
                  <a:srgbClr val="FFFFFF"/>
                </a:solidFill>
                <a:effectLst>
                  <a:outerShdw blurRad="50800" dist="50800" dir="5400000" algn="ctr" rotWithShape="0">
                    <a:schemeClr val="tx1"/>
                  </a:outerShdw>
                </a:effectLst>
                <a:latin typeface="Times New Roman" pitchFamily="18" charset="0"/>
              </a:rPr>
              <a:t> many nations,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0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482600" y="254000"/>
            <a:ext cx="8059738" cy="2135188"/>
          </a:xfrm>
          <a:prstGeom prst="rect">
            <a:avLst/>
          </a:prstGeom>
          <a:noFill/>
          <a:ln w="9525">
            <a:noFill/>
            <a:miter lim="800000"/>
            <a:headEnd/>
            <a:tailEnd/>
          </a:ln>
          <a:effectLst/>
        </p:spPr>
        <p:txBody>
          <a:bodyPr lIns="0" tIns="0" rIns="0" bIns="0">
            <a:spAutoFit/>
          </a:bodyPr>
          <a:lstStyle/>
          <a:p>
            <a:pPr defTabSz="381000"/>
            <a:r>
              <a:rPr lang="en-US" sz="2800" i="1">
                <a:solidFill>
                  <a:srgbClr val="FFFFFF"/>
                </a:solidFill>
                <a:effectLst>
                  <a:outerShdw blurRad="50800" dist="50800" dir="5400000" algn="ctr" rotWithShape="0">
                    <a:schemeClr val="tx1"/>
                  </a:outerShdw>
                </a:effectLst>
                <a:latin typeface="Times New Roman" pitchFamily="18" charset="0"/>
              </a:rPr>
              <a:t>Isaiah 53:2</a:t>
            </a:r>
          </a:p>
          <a:p>
            <a:pPr defTabSz="381000"/>
            <a:r>
              <a:rPr lang="en-US" sz="2800" i="1">
                <a:solidFill>
                  <a:srgbClr val="FFFFFF"/>
                </a:solidFill>
                <a:effectLst>
                  <a:outerShdw blurRad="50800" dist="50800" dir="5400000" algn="ctr" rotWithShape="0">
                    <a:schemeClr val="tx1"/>
                  </a:outerShdw>
                </a:effectLst>
                <a:latin typeface="Times New Roman" pitchFamily="18" charset="0"/>
              </a:rPr>
              <a:t>2 He grew up before </a:t>
            </a:r>
            <a:r>
              <a:rPr lang="en-US" sz="2800" i="1">
                <a:solidFill>
                  <a:srgbClr val="FFFF66"/>
                </a:solidFill>
                <a:effectLst>
                  <a:outerShdw blurRad="50800" dist="50800" dir="5400000" algn="ctr" rotWithShape="0">
                    <a:schemeClr val="tx1"/>
                  </a:outerShdw>
                </a:effectLst>
                <a:latin typeface="Times New Roman" pitchFamily="18" charset="0"/>
              </a:rPr>
              <a:t>him</a:t>
            </a:r>
            <a:r>
              <a:rPr lang="en-US" sz="2800" i="1">
                <a:solidFill>
                  <a:srgbClr val="FFFFFF"/>
                </a:solidFill>
                <a:effectLst>
                  <a:outerShdw blurRad="50800" dist="50800" dir="5400000" algn="ctr" rotWithShape="0">
                    <a:schemeClr val="tx1"/>
                  </a:outerShdw>
                </a:effectLst>
                <a:latin typeface="Times New Roman" pitchFamily="18" charset="0"/>
              </a:rPr>
              <a:t> like a tender shoot, </a:t>
            </a:r>
          </a:p>
          <a:p>
            <a:pPr defTabSz="381000"/>
            <a:r>
              <a:rPr lang="en-US" sz="2800" i="1">
                <a:solidFill>
                  <a:srgbClr val="FFFFFF"/>
                </a:solidFill>
                <a:effectLst>
                  <a:outerShdw blurRad="50800" dist="50800" dir="5400000" algn="ctr" rotWithShape="0">
                    <a:schemeClr val="tx1"/>
                  </a:outerShdw>
                </a:effectLst>
                <a:latin typeface="Times New Roman" pitchFamily="18" charset="0"/>
              </a:rPr>
              <a:t>and like a </a:t>
            </a:r>
            <a:r>
              <a:rPr lang="en-US" sz="2800" i="1">
                <a:solidFill>
                  <a:srgbClr val="FFFF66"/>
                </a:solidFill>
                <a:effectLst>
                  <a:outerShdw blurRad="50800" dist="50800" dir="5400000" algn="ctr" rotWithShape="0">
                    <a:schemeClr val="tx1"/>
                  </a:outerShdw>
                </a:effectLst>
                <a:latin typeface="Times New Roman" pitchFamily="18" charset="0"/>
              </a:rPr>
              <a:t>root out of dry ground</a:t>
            </a:r>
            <a:r>
              <a:rPr lang="en-US" sz="2800" i="1">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a:solidFill>
                  <a:srgbClr val="FFFFFF"/>
                </a:solidFill>
                <a:effectLst>
                  <a:outerShdw blurRad="50800" dist="50800" dir="5400000" algn="ctr" rotWithShape="0">
                    <a:schemeClr val="tx1"/>
                  </a:outerShdw>
                </a:effectLst>
                <a:latin typeface="Times New Roman" pitchFamily="18" charset="0"/>
              </a:rPr>
              <a:t>He had </a:t>
            </a:r>
            <a:r>
              <a:rPr lang="en-US" sz="2800" i="1">
                <a:solidFill>
                  <a:srgbClr val="FFFF66"/>
                </a:solidFill>
                <a:effectLst>
                  <a:outerShdw blurRad="50800" dist="50800" dir="5400000" algn="ctr" rotWithShape="0">
                    <a:schemeClr val="tx1"/>
                  </a:outerShdw>
                </a:effectLst>
                <a:latin typeface="Times New Roman" pitchFamily="18" charset="0"/>
              </a:rPr>
              <a:t>no beauty</a:t>
            </a:r>
            <a:r>
              <a:rPr lang="en-US" sz="2800" i="1">
                <a:solidFill>
                  <a:srgbClr val="FFFFFF"/>
                </a:solidFill>
                <a:effectLst>
                  <a:outerShdw blurRad="50800" dist="50800" dir="5400000" algn="ctr" rotWithShape="0">
                    <a:schemeClr val="tx1"/>
                  </a:outerShdw>
                </a:effectLst>
                <a:latin typeface="Times New Roman" pitchFamily="18" charset="0"/>
              </a:rPr>
              <a:t> or majesty to attract us to him, </a:t>
            </a:r>
          </a:p>
          <a:p>
            <a:pPr defTabSz="381000"/>
            <a:r>
              <a:rPr lang="en-US" sz="2800" i="1">
                <a:solidFill>
                  <a:srgbClr val="FFFFFF"/>
                </a:solidFill>
                <a:effectLst>
                  <a:outerShdw blurRad="50800" dist="50800" dir="5400000" algn="ctr" rotWithShape="0">
                    <a:schemeClr val="tx1"/>
                  </a:outerShdw>
                </a:effectLst>
                <a:latin typeface="Times New Roman" pitchFamily="18" charset="0"/>
              </a:rPr>
              <a:t>nothing in his appearance that we should desire him. </a:t>
            </a:r>
          </a:p>
        </p:txBody>
      </p:sp>
      <p:sp>
        <p:nvSpPr>
          <p:cNvPr id="52229" name="Text Box 5"/>
          <p:cNvSpPr txBox="1">
            <a:spLocks noChangeArrowheads="1"/>
          </p:cNvSpPr>
          <p:nvPr/>
        </p:nvSpPr>
        <p:spPr bwMode="auto">
          <a:xfrm>
            <a:off x="457200" y="2433638"/>
            <a:ext cx="8347075" cy="2135187"/>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53:5</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5 But he was </a:t>
            </a:r>
            <a:r>
              <a:rPr lang="en-US" sz="2800" i="1" dirty="0">
                <a:solidFill>
                  <a:srgbClr val="FFFF66"/>
                </a:solidFill>
                <a:effectLst>
                  <a:outerShdw blurRad="50800" dist="50800" dir="5400000" algn="ctr" rotWithShape="0">
                    <a:schemeClr val="tx1"/>
                  </a:outerShdw>
                </a:effectLst>
                <a:latin typeface="Times New Roman" pitchFamily="18" charset="0"/>
              </a:rPr>
              <a:t>pierced</a:t>
            </a:r>
            <a:r>
              <a:rPr lang="en-US" sz="2800" i="1" dirty="0">
                <a:solidFill>
                  <a:srgbClr val="FFFFFF"/>
                </a:solidFill>
                <a:effectLst>
                  <a:outerShdw blurRad="50800" dist="50800" dir="5400000" algn="ctr" rotWithShape="0">
                    <a:schemeClr val="tx1"/>
                  </a:outerShdw>
                </a:effectLst>
                <a:latin typeface="Times New Roman" pitchFamily="18" charset="0"/>
              </a:rPr>
              <a:t> for our transgressions,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he was </a:t>
            </a:r>
            <a:r>
              <a:rPr lang="en-US" sz="2800" i="1" dirty="0">
                <a:solidFill>
                  <a:srgbClr val="FFFF66"/>
                </a:solidFill>
                <a:effectLst>
                  <a:outerShdw blurRad="50800" dist="50800" dir="5400000" algn="ctr" rotWithShape="0">
                    <a:schemeClr val="tx1"/>
                  </a:outerShdw>
                </a:effectLst>
                <a:latin typeface="Times New Roman" pitchFamily="18" charset="0"/>
              </a:rPr>
              <a:t>crushed</a:t>
            </a:r>
            <a:r>
              <a:rPr lang="en-US" sz="2800" i="1" dirty="0">
                <a:solidFill>
                  <a:srgbClr val="FFFFFF"/>
                </a:solidFill>
                <a:effectLst>
                  <a:outerShdw blurRad="50800" dist="50800" dir="5400000" algn="ctr" rotWithShape="0">
                    <a:schemeClr val="tx1"/>
                  </a:outerShdw>
                </a:effectLst>
                <a:latin typeface="Times New Roman" pitchFamily="18" charset="0"/>
              </a:rPr>
              <a:t> for our iniquities;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a:t>
            </a:r>
            <a:r>
              <a:rPr lang="en-US" sz="2800" i="1" dirty="0">
                <a:solidFill>
                  <a:srgbClr val="FFFF66"/>
                </a:solidFill>
                <a:effectLst>
                  <a:outerShdw blurRad="50800" dist="50800" dir="5400000" algn="ctr" rotWithShape="0">
                    <a:schemeClr val="tx1"/>
                  </a:outerShdw>
                </a:effectLst>
                <a:latin typeface="Times New Roman" pitchFamily="18" charset="0"/>
              </a:rPr>
              <a:t>punishment</a:t>
            </a:r>
            <a:r>
              <a:rPr lang="en-US" sz="2800" i="1" dirty="0">
                <a:solidFill>
                  <a:srgbClr val="FFFFFF"/>
                </a:solidFill>
                <a:effectLst>
                  <a:outerShdw blurRad="50800" dist="50800" dir="5400000" algn="ctr" rotWithShape="0">
                    <a:schemeClr val="tx1"/>
                  </a:outerShdw>
                </a:effectLst>
                <a:latin typeface="Times New Roman" pitchFamily="18" charset="0"/>
              </a:rPr>
              <a:t> that brought us peace was upon him,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by his </a:t>
            </a:r>
            <a:r>
              <a:rPr lang="en-US" sz="2800" i="1" dirty="0">
                <a:solidFill>
                  <a:srgbClr val="FFFF66"/>
                </a:solidFill>
                <a:effectLst>
                  <a:outerShdw blurRad="50800" dist="50800" dir="5400000" algn="ctr" rotWithShape="0">
                    <a:schemeClr val="tx1"/>
                  </a:outerShdw>
                </a:effectLst>
                <a:latin typeface="Times New Roman" pitchFamily="18" charset="0"/>
              </a:rPr>
              <a:t>wounds</a:t>
            </a:r>
            <a:r>
              <a:rPr lang="en-US" sz="2800" i="1" dirty="0">
                <a:solidFill>
                  <a:srgbClr val="FFFFFF"/>
                </a:solidFill>
                <a:effectLst>
                  <a:outerShdw blurRad="50800" dist="50800" dir="5400000" algn="ctr" rotWithShape="0">
                    <a:schemeClr val="tx1"/>
                  </a:outerShdw>
                </a:effectLst>
                <a:latin typeface="Times New Roman" pitchFamily="18" charset="0"/>
              </a:rPr>
              <a:t> we are </a:t>
            </a:r>
            <a:r>
              <a:rPr lang="en-US" sz="2800" i="1" dirty="0">
                <a:solidFill>
                  <a:srgbClr val="FFFF66"/>
                </a:solidFill>
                <a:effectLst>
                  <a:outerShdw blurRad="50800" dist="50800" dir="5400000" algn="ctr" rotWithShape="0">
                    <a:schemeClr val="tx1"/>
                  </a:outerShdw>
                </a:effectLst>
                <a:latin typeface="Times New Roman" pitchFamily="18" charset="0"/>
              </a:rPr>
              <a:t>healed</a:t>
            </a:r>
            <a:r>
              <a:rPr lang="en-US" sz="2800" i="1" dirty="0">
                <a:solidFill>
                  <a:srgbClr val="FFFFFF"/>
                </a:solidFill>
                <a:effectLst>
                  <a:outerShdw blurRad="50800" dist="50800" dir="5400000" algn="ctr" rotWithShape="0">
                    <a:schemeClr val="tx1"/>
                  </a:outerShdw>
                </a:effectLst>
                <a:latin typeface="Times New Roman" pitchFamily="18" charset="0"/>
              </a:rPr>
              <a:t>. </a:t>
            </a:r>
          </a:p>
        </p:txBody>
      </p:sp>
      <p:sp>
        <p:nvSpPr>
          <p:cNvPr id="52231" name="Text Box 7"/>
          <p:cNvSpPr txBox="1">
            <a:spLocks noChangeArrowheads="1"/>
          </p:cNvSpPr>
          <p:nvPr/>
        </p:nvSpPr>
        <p:spPr bwMode="auto">
          <a:xfrm>
            <a:off x="460375" y="4768850"/>
            <a:ext cx="8310563" cy="2135188"/>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53:6</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6 We all, like sheep, have </a:t>
            </a:r>
            <a:r>
              <a:rPr lang="en-US" sz="2800" i="1" dirty="0">
                <a:solidFill>
                  <a:srgbClr val="FFFF66"/>
                </a:solidFill>
                <a:effectLst>
                  <a:outerShdw blurRad="50800" dist="50800" dir="5400000" algn="ctr" rotWithShape="0">
                    <a:schemeClr val="tx1"/>
                  </a:outerShdw>
                </a:effectLst>
                <a:latin typeface="Times New Roman" pitchFamily="18" charset="0"/>
              </a:rPr>
              <a:t>gone astray</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each of us has turned to his own way;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the L</a:t>
            </a:r>
            <a:r>
              <a:rPr lang="en-US" sz="2000" i="1" dirty="0">
                <a:solidFill>
                  <a:srgbClr val="FFFFFF"/>
                </a:solidFill>
                <a:effectLst>
                  <a:outerShdw blurRad="50800" dist="50800" dir="5400000" algn="ctr" rotWithShape="0">
                    <a:schemeClr val="tx1"/>
                  </a:outerShdw>
                </a:effectLst>
                <a:latin typeface="Times New Roman" pitchFamily="18" charset="0"/>
              </a:rPr>
              <a:t>ORD</a:t>
            </a:r>
            <a:r>
              <a:rPr lang="en-US" sz="2800" i="1" dirty="0">
                <a:solidFill>
                  <a:srgbClr val="FFFFFF"/>
                </a:solidFill>
                <a:effectLst>
                  <a:outerShdw blurRad="50800" dist="50800" dir="5400000" algn="ctr" rotWithShape="0">
                    <a:schemeClr val="tx1"/>
                  </a:outerShdw>
                </a:effectLst>
                <a:latin typeface="Times New Roman" pitchFamily="18" charset="0"/>
              </a:rPr>
              <a:t> has laid </a:t>
            </a:r>
            <a:r>
              <a:rPr lang="en-US" sz="2800" i="1" dirty="0">
                <a:solidFill>
                  <a:srgbClr val="FFFF66"/>
                </a:solidFill>
                <a:effectLst>
                  <a:outerShdw blurRad="50800" dist="50800" dir="5400000" algn="ctr" rotWithShape="0">
                    <a:schemeClr val="tx1"/>
                  </a:outerShdw>
                </a:effectLst>
                <a:latin typeface="Times New Roman" pitchFamily="18" charset="0"/>
              </a:rPr>
              <a:t>on him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the </a:t>
            </a:r>
            <a:r>
              <a:rPr lang="en-US" sz="2800" i="1" dirty="0">
                <a:solidFill>
                  <a:srgbClr val="FFFF66"/>
                </a:solidFill>
                <a:effectLst>
                  <a:outerShdw blurRad="50800" dist="50800" dir="5400000" algn="ctr" rotWithShape="0">
                    <a:schemeClr val="tx1"/>
                  </a:outerShdw>
                </a:effectLst>
                <a:latin typeface="Times New Roman" pitchFamily="18" charset="0"/>
              </a:rPr>
              <a:t>iniquity of us</a:t>
            </a:r>
            <a:r>
              <a:rPr lang="en-US" sz="2800" i="1" dirty="0">
                <a:solidFill>
                  <a:srgbClr val="FFFFFF"/>
                </a:solidFill>
                <a:effectLst>
                  <a:outerShdw blurRad="50800" dist="50800" dir="5400000" algn="ctr" rotWithShape="0">
                    <a:schemeClr val="tx1"/>
                  </a:outerShdw>
                </a:effectLst>
                <a:latin typeface="Times New Roman" pitchFamily="18" charset="0"/>
              </a:rPr>
              <a:t> all.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2"/>
          <p:cNvSpPr>
            <a:spLocks noChangeArrowheads="1"/>
          </p:cNvSpPr>
          <p:nvPr/>
        </p:nvSpPr>
        <p:spPr bwMode="auto">
          <a:xfrm>
            <a:off x="228600" y="427038"/>
            <a:ext cx="8686800" cy="1106487"/>
          </a:xfrm>
          <a:custGeom>
            <a:avLst/>
            <a:gdLst/>
            <a:ahLst/>
            <a:cxnLst>
              <a:cxn ang="0">
                <a:pos x="169" y="697"/>
              </a:cxn>
              <a:cxn ang="0">
                <a:pos x="5304" y="697"/>
              </a:cxn>
              <a:cxn ang="0">
                <a:pos x="5472" y="528"/>
              </a:cxn>
              <a:cxn ang="0">
                <a:pos x="5472" y="0"/>
              </a:cxn>
              <a:cxn ang="0">
                <a:pos x="5407" y="27"/>
              </a:cxn>
              <a:cxn ang="0">
                <a:pos x="5407" y="501"/>
              </a:cxn>
              <a:cxn ang="0">
                <a:pos x="5277" y="631"/>
              </a:cxn>
              <a:cxn ang="0">
                <a:pos x="196" y="631"/>
              </a:cxn>
              <a:cxn ang="0">
                <a:pos x="65" y="501"/>
              </a:cxn>
              <a:cxn ang="0">
                <a:pos x="0" y="528"/>
              </a:cxn>
              <a:cxn ang="0">
                <a:pos x="169" y="697"/>
              </a:cxn>
            </a:cxnLst>
            <a:rect l="0" t="0" r="r" b="b"/>
            <a:pathLst>
              <a:path w="5472" h="697">
                <a:moveTo>
                  <a:pt x="169" y="697"/>
                </a:moveTo>
                <a:lnTo>
                  <a:pt x="5304" y="697"/>
                </a:lnTo>
                <a:lnTo>
                  <a:pt x="5472" y="528"/>
                </a:lnTo>
                <a:lnTo>
                  <a:pt x="5472" y="0"/>
                </a:lnTo>
                <a:lnTo>
                  <a:pt x="5407" y="27"/>
                </a:lnTo>
                <a:lnTo>
                  <a:pt x="5407" y="501"/>
                </a:lnTo>
                <a:lnTo>
                  <a:pt x="5277" y="631"/>
                </a:lnTo>
                <a:lnTo>
                  <a:pt x="196" y="631"/>
                </a:lnTo>
                <a:lnTo>
                  <a:pt x="65" y="501"/>
                </a:lnTo>
                <a:lnTo>
                  <a:pt x="0" y="528"/>
                </a:lnTo>
                <a:lnTo>
                  <a:pt x="169" y="697"/>
                </a:lnTo>
                <a:close/>
              </a:path>
            </a:pathLst>
          </a:custGeom>
          <a:gradFill rotWithShape="0">
            <a:gsLst>
              <a:gs pos="0">
                <a:srgbClr val="7F7F7F"/>
              </a:gs>
              <a:gs pos="100000">
                <a:srgbClr val="7F7F00"/>
              </a:gs>
            </a:gsLst>
            <a:lin ang="10860000" scaled="1"/>
          </a:gradFill>
          <a:ln w="9525">
            <a:noFill/>
            <a:round/>
            <a:headEnd/>
            <a:tailEnd/>
          </a:ln>
        </p:spPr>
        <p:txBody>
          <a:bodyPr/>
          <a:lstStyle/>
          <a:p>
            <a:endParaRPr lang="en-US"/>
          </a:p>
        </p:txBody>
      </p:sp>
      <p:sp>
        <p:nvSpPr>
          <p:cNvPr id="56323" name="Freeform 3"/>
          <p:cNvSpPr>
            <a:spLocks noChangeArrowheads="1"/>
          </p:cNvSpPr>
          <p:nvPr/>
        </p:nvSpPr>
        <p:spPr bwMode="auto">
          <a:xfrm>
            <a:off x="228600" y="158750"/>
            <a:ext cx="8686800" cy="1106488"/>
          </a:xfrm>
          <a:custGeom>
            <a:avLst/>
            <a:gdLst/>
            <a:ahLst/>
            <a:cxnLst>
              <a:cxn ang="0">
                <a:pos x="169" y="0"/>
              </a:cxn>
              <a:cxn ang="0">
                <a:pos x="5304" y="0"/>
              </a:cxn>
              <a:cxn ang="0">
                <a:pos x="5472" y="169"/>
              </a:cxn>
              <a:cxn ang="0">
                <a:pos x="5407" y="196"/>
              </a:cxn>
              <a:cxn ang="0">
                <a:pos x="5277" y="66"/>
              </a:cxn>
              <a:cxn ang="0">
                <a:pos x="196" y="66"/>
              </a:cxn>
              <a:cxn ang="0">
                <a:pos x="65" y="196"/>
              </a:cxn>
              <a:cxn ang="0">
                <a:pos x="65" y="670"/>
              </a:cxn>
              <a:cxn ang="0">
                <a:pos x="0" y="697"/>
              </a:cxn>
              <a:cxn ang="0">
                <a:pos x="0" y="169"/>
              </a:cxn>
              <a:cxn ang="0">
                <a:pos x="169" y="0"/>
              </a:cxn>
            </a:cxnLst>
            <a:rect l="0" t="0" r="r" b="b"/>
            <a:pathLst>
              <a:path w="5472" h="697">
                <a:moveTo>
                  <a:pt x="169" y="0"/>
                </a:moveTo>
                <a:lnTo>
                  <a:pt x="5304" y="0"/>
                </a:lnTo>
                <a:lnTo>
                  <a:pt x="5472" y="169"/>
                </a:lnTo>
                <a:lnTo>
                  <a:pt x="5407" y="196"/>
                </a:lnTo>
                <a:lnTo>
                  <a:pt x="5277" y="66"/>
                </a:lnTo>
                <a:lnTo>
                  <a:pt x="196" y="66"/>
                </a:lnTo>
                <a:lnTo>
                  <a:pt x="65" y="196"/>
                </a:lnTo>
                <a:lnTo>
                  <a:pt x="65" y="670"/>
                </a:lnTo>
                <a:lnTo>
                  <a:pt x="0" y="697"/>
                </a:lnTo>
                <a:lnTo>
                  <a:pt x="0" y="169"/>
                </a:lnTo>
                <a:lnTo>
                  <a:pt x="169" y="0"/>
                </a:lnTo>
                <a:close/>
              </a:path>
            </a:pathLst>
          </a:custGeom>
          <a:gradFill rotWithShape="0">
            <a:gsLst>
              <a:gs pos="0">
                <a:srgbClr val="FFFF99"/>
              </a:gs>
              <a:gs pos="100000">
                <a:srgbClr val="FFFFFF"/>
              </a:gs>
            </a:gsLst>
            <a:lin ang="11100000" scaled="1"/>
          </a:gradFill>
          <a:ln w="9525">
            <a:noFill/>
            <a:round/>
            <a:headEnd/>
            <a:tailEnd/>
          </a:ln>
        </p:spPr>
        <p:txBody>
          <a:bodyPr/>
          <a:lstStyle/>
          <a:p>
            <a:endParaRPr lang="en-US"/>
          </a:p>
        </p:txBody>
      </p:sp>
      <p:sp>
        <p:nvSpPr>
          <p:cNvPr id="56324" name="Rectangle 4"/>
          <p:cNvSpPr>
            <a:spLocks noGrp="1" noChangeArrowheads="1"/>
          </p:cNvSpPr>
          <p:nvPr>
            <p:ph type="ctrTitle" idx="4294967295"/>
          </p:nvPr>
        </p:nvSpPr>
        <p:spPr bwMode="auto">
          <a:xfrm>
            <a:off x="436563" y="304800"/>
            <a:ext cx="8272462" cy="990600"/>
          </a:xfrm>
          <a:prstGeom prst="rect">
            <a:avLst/>
          </a:prstGeom>
          <a:noFill/>
          <a:ln>
            <a:miter lim="800000"/>
            <a:headEnd/>
            <a:tailEnd/>
          </a:ln>
        </p:spPr>
        <p:txBody>
          <a:bodyPr lIns="0" tIns="0" rIns="0" bIns="0">
            <a:spAutoFit/>
          </a:bodyPr>
          <a:lstStyle/>
          <a:p>
            <a:pPr defTabSz="381000"/>
            <a:r>
              <a:rPr lang="en-US" sz="6500" dirty="0">
                <a:solidFill>
                  <a:schemeClr val="bg1"/>
                </a:solidFill>
                <a:latin typeface="Calibri" pitchFamily="34" charset="0"/>
                <a:cs typeface="Calibri" pitchFamily="34" charset="0"/>
              </a:rPr>
              <a:t>2 Historical Centers</a:t>
            </a:r>
          </a:p>
        </p:txBody>
      </p:sp>
      <p:sp>
        <p:nvSpPr>
          <p:cNvPr id="56325" name="Freeform 5"/>
          <p:cNvSpPr>
            <a:spLocks noChangeArrowheads="1"/>
          </p:cNvSpPr>
          <p:nvPr/>
        </p:nvSpPr>
        <p:spPr bwMode="auto">
          <a:xfrm>
            <a:off x="715963" y="1833563"/>
            <a:ext cx="3074987" cy="1900237"/>
          </a:xfrm>
          <a:custGeom>
            <a:avLst/>
            <a:gdLst/>
            <a:ahLst/>
            <a:cxnLst>
              <a:cxn ang="0">
                <a:pos x="0" y="0"/>
              </a:cxn>
              <a:cxn ang="0">
                <a:pos x="0" y="303"/>
              </a:cxn>
              <a:cxn ang="0">
                <a:pos x="598" y="1046"/>
              </a:cxn>
              <a:cxn ang="0">
                <a:pos x="598" y="1197"/>
              </a:cxn>
              <a:cxn ang="0">
                <a:pos x="1339" y="1197"/>
              </a:cxn>
              <a:cxn ang="0">
                <a:pos x="1339" y="1046"/>
              </a:cxn>
              <a:cxn ang="0">
                <a:pos x="1937" y="303"/>
              </a:cxn>
              <a:cxn ang="0">
                <a:pos x="1937" y="0"/>
              </a:cxn>
              <a:cxn ang="0">
                <a:pos x="0" y="0"/>
              </a:cxn>
            </a:cxnLst>
            <a:rect l="0" t="0" r="r" b="b"/>
            <a:pathLst>
              <a:path w="1937" h="1197">
                <a:moveTo>
                  <a:pt x="0" y="0"/>
                </a:moveTo>
                <a:lnTo>
                  <a:pt x="0" y="303"/>
                </a:lnTo>
                <a:lnTo>
                  <a:pt x="598" y="1046"/>
                </a:lnTo>
                <a:lnTo>
                  <a:pt x="598"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a:solidFill>
              <a:schemeClr val="tx1"/>
            </a:solidFill>
            <a:prstDash val="solid"/>
            <a:round/>
            <a:headEnd/>
            <a:tailEnd/>
          </a:ln>
        </p:spPr>
        <p:txBody>
          <a:bodyPr/>
          <a:lstStyle/>
          <a:p>
            <a:endParaRPr lang="en-US"/>
          </a:p>
        </p:txBody>
      </p:sp>
      <p:sp>
        <p:nvSpPr>
          <p:cNvPr id="56326" name="Freeform 6"/>
          <p:cNvSpPr>
            <a:spLocks noChangeArrowheads="1"/>
          </p:cNvSpPr>
          <p:nvPr/>
        </p:nvSpPr>
        <p:spPr bwMode="auto">
          <a:xfrm>
            <a:off x="4043363" y="1833563"/>
            <a:ext cx="3074987" cy="1900237"/>
          </a:xfrm>
          <a:custGeom>
            <a:avLst/>
            <a:gdLst/>
            <a:ahLst/>
            <a:cxnLst>
              <a:cxn ang="0">
                <a:pos x="0" y="0"/>
              </a:cxn>
              <a:cxn ang="0">
                <a:pos x="0" y="303"/>
              </a:cxn>
              <a:cxn ang="0">
                <a:pos x="597" y="1046"/>
              </a:cxn>
              <a:cxn ang="0">
                <a:pos x="597" y="1197"/>
              </a:cxn>
              <a:cxn ang="0">
                <a:pos x="1339" y="1197"/>
              </a:cxn>
              <a:cxn ang="0">
                <a:pos x="1339" y="1046"/>
              </a:cxn>
              <a:cxn ang="0">
                <a:pos x="1937" y="303"/>
              </a:cxn>
              <a:cxn ang="0">
                <a:pos x="1937" y="0"/>
              </a:cxn>
              <a:cxn ang="0">
                <a:pos x="0" y="0"/>
              </a:cxn>
            </a:cxnLst>
            <a:rect l="0" t="0" r="r" b="b"/>
            <a:pathLst>
              <a:path w="1937" h="1197">
                <a:moveTo>
                  <a:pt x="0" y="0"/>
                </a:moveTo>
                <a:lnTo>
                  <a:pt x="0" y="303"/>
                </a:lnTo>
                <a:lnTo>
                  <a:pt x="597" y="1046"/>
                </a:lnTo>
                <a:lnTo>
                  <a:pt x="597"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cap="flat" cmpd="sng">
            <a:solidFill>
              <a:schemeClr val="tx1"/>
            </a:solidFill>
            <a:prstDash val="solid"/>
            <a:round/>
            <a:headEnd/>
            <a:tailEnd/>
          </a:ln>
          <a:effectLst/>
        </p:spPr>
        <p:txBody>
          <a:bodyPr/>
          <a:lstStyle/>
          <a:p>
            <a:endParaRPr lang="en-US"/>
          </a:p>
        </p:txBody>
      </p:sp>
      <p:sp>
        <p:nvSpPr>
          <p:cNvPr id="56327" name="Freeform 7"/>
          <p:cNvSpPr>
            <a:spLocks noChangeArrowheads="1"/>
          </p:cNvSpPr>
          <p:nvPr/>
        </p:nvSpPr>
        <p:spPr bwMode="auto">
          <a:xfrm>
            <a:off x="741363" y="3713163"/>
            <a:ext cx="7567612" cy="0"/>
          </a:xfrm>
          <a:custGeom>
            <a:avLst/>
            <a:gdLst/>
            <a:ahLst/>
            <a:cxnLst>
              <a:cxn ang="0">
                <a:pos x="0" y="0"/>
              </a:cxn>
              <a:cxn ang="0">
                <a:pos x="4767" y="0"/>
              </a:cxn>
            </a:cxnLst>
            <a:rect l="0" t="0" r="r" b="b"/>
            <a:pathLst>
              <a:path w="4767">
                <a:moveTo>
                  <a:pt x="0" y="0"/>
                </a:moveTo>
                <a:lnTo>
                  <a:pt x="4767" y="0"/>
                </a:lnTo>
              </a:path>
            </a:pathLst>
          </a:custGeom>
          <a:noFill/>
          <a:ln w="49902">
            <a:solidFill>
              <a:srgbClr val="FDE89B"/>
            </a:solidFill>
            <a:prstDash val="solid"/>
            <a:round/>
            <a:headEnd/>
            <a:tailEnd/>
          </a:ln>
        </p:spPr>
        <p:txBody>
          <a:bodyPr/>
          <a:lstStyle/>
          <a:p>
            <a:endParaRPr lang="en-US"/>
          </a:p>
        </p:txBody>
      </p:sp>
      <p:sp>
        <p:nvSpPr>
          <p:cNvPr id="56328" name="Freeform 8"/>
          <p:cNvSpPr>
            <a:spLocks noChangeArrowheads="1"/>
          </p:cNvSpPr>
          <p:nvPr/>
        </p:nvSpPr>
        <p:spPr bwMode="auto">
          <a:xfrm>
            <a:off x="74136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6329" name="Freeform 9"/>
          <p:cNvSpPr>
            <a:spLocks noChangeArrowheads="1"/>
          </p:cNvSpPr>
          <p:nvPr/>
        </p:nvSpPr>
        <p:spPr bwMode="auto">
          <a:xfrm>
            <a:off x="1690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6330" name="Freeform 10"/>
          <p:cNvSpPr>
            <a:spLocks noChangeArrowheads="1"/>
          </p:cNvSpPr>
          <p:nvPr/>
        </p:nvSpPr>
        <p:spPr bwMode="auto">
          <a:xfrm>
            <a:off x="618331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6331" name="Freeform 11"/>
          <p:cNvSpPr>
            <a:spLocks noChangeArrowheads="1"/>
          </p:cNvSpPr>
          <p:nvPr/>
        </p:nvSpPr>
        <p:spPr bwMode="auto">
          <a:xfrm>
            <a:off x="830897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6332" name="Text Box 12"/>
          <p:cNvSpPr txBox="1">
            <a:spLocks noChangeArrowheads="1"/>
          </p:cNvSpPr>
          <p:nvPr/>
        </p:nvSpPr>
        <p:spPr bwMode="auto">
          <a:xfrm>
            <a:off x="806450" y="3773488"/>
            <a:ext cx="865188" cy="625475"/>
          </a:xfrm>
          <a:prstGeom prst="rect">
            <a:avLst/>
          </a:prstGeom>
          <a:noFill/>
          <a:ln w="9525">
            <a:noFill/>
            <a:miter lim="800000"/>
            <a:headEnd/>
            <a:tailEnd/>
          </a:ln>
        </p:spPr>
        <p:txBody>
          <a:bodyPr lIns="0" tIns="0" rIns="0" bIns="0">
            <a:spAutoFit/>
          </a:bodyPr>
          <a:lstStyle/>
          <a:p>
            <a:pPr defTabSz="381000"/>
            <a:r>
              <a:rPr lang="en-US" sz="4100" b="1" i="1">
                <a:solidFill>
                  <a:srgbClr val="FFFFFF"/>
                </a:solidFill>
                <a:latin typeface="Times New Roman" pitchFamily="18" charset="0"/>
              </a:rPr>
              <a:t>1-6</a:t>
            </a:r>
          </a:p>
        </p:txBody>
      </p:sp>
      <p:sp>
        <p:nvSpPr>
          <p:cNvPr id="56333" name="Text Box 13"/>
          <p:cNvSpPr txBox="1">
            <a:spLocks noChangeArrowheads="1"/>
          </p:cNvSpPr>
          <p:nvPr/>
        </p:nvSpPr>
        <p:spPr bwMode="auto">
          <a:xfrm>
            <a:off x="2703513" y="3775075"/>
            <a:ext cx="2466975" cy="625475"/>
          </a:xfrm>
          <a:prstGeom prst="rect">
            <a:avLst/>
          </a:prstGeom>
          <a:noFill/>
          <a:ln w="9525">
            <a:noFill/>
            <a:miter lim="800000"/>
            <a:headEnd/>
            <a:tailEnd/>
          </a:ln>
        </p:spPr>
        <p:txBody>
          <a:bodyPr lIns="0" tIns="0" rIns="0" bIns="0">
            <a:spAutoFit/>
          </a:bodyPr>
          <a:lstStyle/>
          <a:p>
            <a:pPr defTabSz="381000">
              <a:tabLst>
                <a:tab pos="1193800" algn="ctr"/>
              </a:tabLst>
            </a:pPr>
            <a:r>
              <a:rPr lang="en-US" sz="4100" b="1" i="1">
                <a:solidFill>
                  <a:srgbClr val="FFFFFF"/>
                </a:solidFill>
                <a:latin typeface="Times New Roman" pitchFamily="18" charset="0"/>
              </a:rPr>
              <a:t>	13-35</a:t>
            </a:r>
          </a:p>
        </p:txBody>
      </p:sp>
      <p:sp>
        <p:nvSpPr>
          <p:cNvPr id="56334" name="Text Box 14"/>
          <p:cNvSpPr txBox="1">
            <a:spLocks noChangeArrowheads="1"/>
          </p:cNvSpPr>
          <p:nvPr/>
        </p:nvSpPr>
        <p:spPr bwMode="auto">
          <a:xfrm>
            <a:off x="6246813" y="3775075"/>
            <a:ext cx="2000250" cy="625475"/>
          </a:xfrm>
          <a:prstGeom prst="rect">
            <a:avLst/>
          </a:prstGeom>
          <a:noFill/>
          <a:ln w="9525">
            <a:noFill/>
            <a:miter lim="800000"/>
            <a:headEnd/>
            <a:tailEnd/>
          </a:ln>
        </p:spPr>
        <p:txBody>
          <a:bodyPr lIns="0" tIns="0" rIns="0" bIns="0">
            <a:spAutoFit/>
          </a:bodyPr>
          <a:lstStyle/>
          <a:p>
            <a:pPr defTabSz="381000">
              <a:tabLst>
                <a:tab pos="966788" algn="ctr"/>
              </a:tabLst>
            </a:pPr>
            <a:r>
              <a:rPr lang="en-US" sz="4100" b="1" i="1">
                <a:solidFill>
                  <a:srgbClr val="FFFFFF"/>
                </a:solidFill>
                <a:latin typeface="Times New Roman" pitchFamily="18" charset="0"/>
              </a:rPr>
              <a:t>	40-66</a:t>
            </a:r>
          </a:p>
        </p:txBody>
      </p:sp>
      <p:sp>
        <p:nvSpPr>
          <p:cNvPr id="56335" name="Freeform 15"/>
          <p:cNvSpPr>
            <a:spLocks noChangeArrowheads="1"/>
          </p:cNvSpPr>
          <p:nvPr/>
        </p:nvSpPr>
        <p:spPr bwMode="auto">
          <a:xfrm>
            <a:off x="286702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6336" name="Freeform 16"/>
          <p:cNvSpPr>
            <a:spLocks noChangeArrowheads="1"/>
          </p:cNvSpPr>
          <p:nvPr/>
        </p:nvSpPr>
        <p:spPr bwMode="auto">
          <a:xfrm>
            <a:off x="4992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6337" name="Text Box 17"/>
          <p:cNvSpPr txBox="1">
            <a:spLocks noChangeArrowheads="1"/>
          </p:cNvSpPr>
          <p:nvPr/>
        </p:nvSpPr>
        <p:spPr bwMode="auto">
          <a:xfrm>
            <a:off x="1600200" y="2071688"/>
            <a:ext cx="2438400" cy="609600"/>
          </a:xfrm>
          <a:prstGeom prst="rect">
            <a:avLst/>
          </a:prstGeom>
          <a:noFill/>
          <a:ln w="9525" algn="ctr">
            <a:noFill/>
            <a:miter lim="800000"/>
            <a:headEnd/>
            <a:tailEnd/>
          </a:ln>
          <a:effectLst/>
        </p:spPr>
        <p:txBody>
          <a:bodyPr lIns="0" tIns="0" rIns="0" bIns="0">
            <a:spAutoFit/>
          </a:bodyPr>
          <a:lstStyle/>
          <a:p>
            <a:pPr defTabSz="381000"/>
            <a:r>
              <a:rPr lang="en-US" sz="4000" b="1" i="1">
                <a:solidFill>
                  <a:schemeClr val="accent2"/>
                </a:solidFill>
                <a:latin typeface="Calibri" pitchFamily="34" charset="0"/>
                <a:cs typeface="Calibri" pitchFamily="34" charset="0"/>
              </a:rPr>
              <a:t>Ahaz</a:t>
            </a:r>
          </a:p>
        </p:txBody>
      </p:sp>
      <p:sp>
        <p:nvSpPr>
          <p:cNvPr id="56338" name="Text Box 18"/>
          <p:cNvSpPr txBox="1">
            <a:spLocks noChangeArrowheads="1"/>
          </p:cNvSpPr>
          <p:nvPr/>
        </p:nvSpPr>
        <p:spPr bwMode="auto">
          <a:xfrm>
            <a:off x="4495800" y="2019300"/>
            <a:ext cx="2438400" cy="609600"/>
          </a:xfrm>
          <a:prstGeom prst="rect">
            <a:avLst/>
          </a:prstGeom>
          <a:noFill/>
          <a:ln w="9525" algn="ctr">
            <a:noFill/>
            <a:miter lim="800000"/>
            <a:headEnd/>
            <a:tailEnd/>
          </a:ln>
          <a:effectLst/>
        </p:spPr>
        <p:txBody>
          <a:bodyPr lIns="0" tIns="0" rIns="0" bIns="0">
            <a:spAutoFit/>
          </a:bodyPr>
          <a:lstStyle/>
          <a:p>
            <a:pPr defTabSz="381000"/>
            <a:r>
              <a:rPr lang="en-US" sz="4000" b="1" i="1">
                <a:solidFill>
                  <a:schemeClr val="accent2"/>
                </a:solidFill>
                <a:latin typeface="Calibri" pitchFamily="34" charset="0"/>
                <a:cs typeface="Calibri" pitchFamily="34" charset="0"/>
              </a:rPr>
              <a:t>Hezekiah</a:t>
            </a:r>
          </a:p>
        </p:txBody>
      </p:sp>
      <p:sp>
        <p:nvSpPr>
          <p:cNvPr id="56339" name="Text Box 19"/>
          <p:cNvSpPr txBox="1">
            <a:spLocks noChangeArrowheads="1"/>
          </p:cNvSpPr>
          <p:nvPr/>
        </p:nvSpPr>
        <p:spPr bwMode="auto">
          <a:xfrm>
            <a:off x="1582738" y="2701925"/>
            <a:ext cx="1338262"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7-12</a:t>
            </a:r>
          </a:p>
        </p:txBody>
      </p:sp>
      <p:sp>
        <p:nvSpPr>
          <p:cNvPr id="56340" name="Text Box 20"/>
          <p:cNvSpPr txBox="1">
            <a:spLocks noChangeArrowheads="1"/>
          </p:cNvSpPr>
          <p:nvPr/>
        </p:nvSpPr>
        <p:spPr bwMode="auto">
          <a:xfrm>
            <a:off x="4881563" y="2676525"/>
            <a:ext cx="1595437"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omic Sans MS" pitchFamily="66" charset="0"/>
              </a:rPr>
              <a:t>36-39</a:t>
            </a:r>
          </a:p>
        </p:txBody>
      </p:sp>
      <p:sp>
        <p:nvSpPr>
          <p:cNvPr id="56345" name="Text Box 25"/>
          <p:cNvSpPr txBox="1">
            <a:spLocks noChangeArrowheads="1"/>
          </p:cNvSpPr>
          <p:nvPr/>
        </p:nvSpPr>
        <p:spPr bwMode="auto">
          <a:xfrm>
            <a:off x="512763" y="5208588"/>
            <a:ext cx="8342312" cy="549275"/>
          </a:xfrm>
          <a:prstGeom prst="rect">
            <a:avLst/>
          </a:prstGeom>
          <a:noFill/>
          <a:ln w="9525">
            <a:noFill/>
            <a:miter lim="800000"/>
            <a:headEnd/>
            <a:tailEnd/>
          </a:ln>
        </p:spPr>
        <p:txBody>
          <a:bodyPr lIns="0" tIns="0" rIns="0" bIns="0">
            <a:spAutoFit/>
          </a:bodyPr>
          <a:lstStyle/>
          <a:p>
            <a:pPr defTabSz="381000"/>
            <a:r>
              <a:rPr lang="en-US" sz="3600" b="1" i="1">
                <a:solidFill>
                  <a:srgbClr val="FFFFFF"/>
                </a:solidFill>
                <a:latin typeface="Times New Roman" pitchFamily="18" charset="0"/>
              </a:rPr>
              <a:t>Place:</a:t>
            </a:r>
          </a:p>
        </p:txBody>
      </p:sp>
      <p:sp>
        <p:nvSpPr>
          <p:cNvPr id="56346" name="Text Box 26"/>
          <p:cNvSpPr txBox="1">
            <a:spLocks noChangeArrowheads="1"/>
          </p:cNvSpPr>
          <p:nvPr/>
        </p:nvSpPr>
        <p:spPr bwMode="auto">
          <a:xfrm>
            <a:off x="512763" y="4556125"/>
            <a:ext cx="8174037" cy="549275"/>
          </a:xfrm>
          <a:prstGeom prst="rect">
            <a:avLst/>
          </a:prstGeom>
          <a:noFill/>
          <a:ln w="9525">
            <a:noFill/>
            <a:miter lim="800000"/>
            <a:headEnd/>
            <a:tailEnd/>
          </a:ln>
        </p:spPr>
        <p:txBody>
          <a:bodyPr lIns="0" tIns="0" rIns="0" bIns="0">
            <a:spAutoFit/>
          </a:bodyPr>
          <a:lstStyle/>
          <a:p>
            <a:pPr defTabSz="381000"/>
            <a:r>
              <a:rPr lang="en-US" sz="3600" b="1" i="1">
                <a:solidFill>
                  <a:srgbClr val="FFFFFF"/>
                </a:solidFill>
                <a:latin typeface="Times New Roman" pitchFamily="18" charset="0"/>
              </a:rPr>
              <a:t>Crisis:</a:t>
            </a:r>
          </a:p>
        </p:txBody>
      </p:sp>
      <p:sp>
        <p:nvSpPr>
          <p:cNvPr id="56347" name="Text Box 27"/>
          <p:cNvSpPr txBox="1">
            <a:spLocks noChangeArrowheads="1"/>
          </p:cNvSpPr>
          <p:nvPr/>
        </p:nvSpPr>
        <p:spPr bwMode="auto">
          <a:xfrm>
            <a:off x="512763" y="5862638"/>
            <a:ext cx="8116887" cy="549275"/>
          </a:xfrm>
          <a:prstGeom prst="rect">
            <a:avLst/>
          </a:prstGeom>
          <a:noFill/>
          <a:ln w="9525">
            <a:noFill/>
            <a:miter lim="800000"/>
            <a:headEnd/>
            <a:tailEnd/>
          </a:ln>
        </p:spPr>
        <p:txBody>
          <a:bodyPr lIns="0" tIns="0" rIns="0" bIns="0">
            <a:spAutoFit/>
          </a:bodyPr>
          <a:lstStyle/>
          <a:p>
            <a:pPr defTabSz="381000"/>
            <a:r>
              <a:rPr lang="en-US" sz="3600" b="1" i="1">
                <a:solidFill>
                  <a:srgbClr val="FFFFFF"/>
                </a:solidFill>
                <a:latin typeface="Times New Roman" pitchFamily="18" charset="0"/>
              </a:rPr>
              <a:t>Issue:</a:t>
            </a:r>
          </a:p>
        </p:txBody>
      </p:sp>
      <p:sp>
        <p:nvSpPr>
          <p:cNvPr id="56349" name="Text Box 29"/>
          <p:cNvSpPr txBox="1">
            <a:spLocks noChangeArrowheads="1"/>
          </p:cNvSpPr>
          <p:nvPr/>
        </p:nvSpPr>
        <p:spPr bwMode="auto">
          <a:xfrm>
            <a:off x="1828800" y="4535488"/>
            <a:ext cx="3442545" cy="584775"/>
          </a:xfrm>
          <a:prstGeom prst="rect">
            <a:avLst/>
          </a:prstGeom>
          <a:noFill/>
          <a:ln w="38100">
            <a:noFill/>
            <a:miter lim="800000"/>
            <a:headEnd/>
            <a:tailEnd type="none" w="lg" len="lg"/>
          </a:ln>
          <a:effectLst>
            <a:outerShdw dist="35921" dir="2700000" algn="ctr" rotWithShape="0">
              <a:schemeClr val="tx1"/>
            </a:outerShdw>
          </a:effectLst>
        </p:spPr>
        <p:txBody>
          <a:bodyPr wrap="none">
            <a:spAutoFit/>
          </a:bodyPr>
          <a:lstStyle/>
          <a:p>
            <a:r>
              <a:rPr lang="en-US" sz="3200" dirty="0">
                <a:solidFill>
                  <a:schemeClr val="bg1"/>
                </a:solidFill>
                <a:latin typeface="Calibri" pitchFamily="34" charset="0"/>
                <a:cs typeface="Calibri" pitchFamily="34" charset="0"/>
              </a:rPr>
              <a:t>Assyrian aggression</a:t>
            </a:r>
          </a:p>
        </p:txBody>
      </p:sp>
      <p:sp>
        <p:nvSpPr>
          <p:cNvPr id="56350" name="Text Box 30"/>
          <p:cNvSpPr txBox="1">
            <a:spLocks noChangeArrowheads="1"/>
          </p:cNvSpPr>
          <p:nvPr/>
        </p:nvSpPr>
        <p:spPr bwMode="auto">
          <a:xfrm>
            <a:off x="1752600" y="5191125"/>
            <a:ext cx="4117217" cy="584775"/>
          </a:xfrm>
          <a:prstGeom prst="rect">
            <a:avLst/>
          </a:prstGeom>
          <a:noFill/>
          <a:ln w="38100">
            <a:noFill/>
            <a:miter lim="800000"/>
            <a:headEnd/>
            <a:tailEnd type="none" w="lg" len="lg"/>
          </a:ln>
          <a:effectLst>
            <a:outerShdw dist="35921" dir="2700000" algn="ctr" rotWithShape="0">
              <a:schemeClr val="tx1"/>
            </a:outerShdw>
          </a:effectLst>
        </p:spPr>
        <p:txBody>
          <a:bodyPr wrap="none">
            <a:spAutoFit/>
          </a:bodyPr>
          <a:lstStyle/>
          <a:p>
            <a:r>
              <a:rPr lang="en-US" sz="3200">
                <a:solidFill>
                  <a:schemeClr val="bg1"/>
                </a:solidFill>
                <a:latin typeface="Calibri" pitchFamily="34" charset="0"/>
                <a:cs typeface="Calibri" pitchFamily="34" charset="0"/>
              </a:rPr>
              <a:t>Jerusalem water source</a:t>
            </a:r>
          </a:p>
        </p:txBody>
      </p:sp>
      <p:sp>
        <p:nvSpPr>
          <p:cNvPr id="56351" name="Text Box 31"/>
          <p:cNvSpPr txBox="1">
            <a:spLocks noChangeArrowheads="1"/>
          </p:cNvSpPr>
          <p:nvPr/>
        </p:nvSpPr>
        <p:spPr bwMode="auto">
          <a:xfrm>
            <a:off x="1752600" y="5876925"/>
            <a:ext cx="3500702" cy="584775"/>
          </a:xfrm>
          <a:prstGeom prst="rect">
            <a:avLst/>
          </a:prstGeom>
          <a:noFill/>
          <a:ln w="38100">
            <a:noFill/>
            <a:miter lim="800000"/>
            <a:headEnd/>
            <a:tailEnd type="none" w="lg" len="lg"/>
          </a:ln>
          <a:effectLst>
            <a:outerShdw dist="35921" dir="2700000" algn="ctr" rotWithShape="0">
              <a:schemeClr val="tx1"/>
            </a:outerShdw>
          </a:effectLst>
        </p:spPr>
        <p:txBody>
          <a:bodyPr wrap="none">
            <a:spAutoFit/>
          </a:bodyPr>
          <a:lstStyle/>
          <a:p>
            <a:r>
              <a:rPr lang="en-US" sz="3200">
                <a:solidFill>
                  <a:schemeClr val="bg1"/>
                </a:solidFill>
                <a:latin typeface="Calibri" pitchFamily="34" charset="0"/>
                <a:cs typeface="Calibri" pitchFamily="34" charset="0"/>
              </a:rPr>
              <a:t>Who will rescue us?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3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6349"/>
                                        </p:tgtEl>
                                        <p:attrNameLst>
                                          <p:attrName>style.visibility</p:attrName>
                                        </p:attrNameLst>
                                      </p:cBhvr>
                                      <p:to>
                                        <p:strVal val="visible"/>
                                      </p:to>
                                    </p:set>
                                    <p:animEffect transition="in" filter="wipe(left)">
                                      <p:cBhvr>
                                        <p:cTn id="23" dur="500"/>
                                        <p:tgtEl>
                                          <p:spTgt spid="563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6350"/>
                                        </p:tgtEl>
                                        <p:attrNameLst>
                                          <p:attrName>style.visibility</p:attrName>
                                        </p:attrNameLst>
                                      </p:cBhvr>
                                      <p:to>
                                        <p:strVal val="visible"/>
                                      </p:to>
                                    </p:set>
                                    <p:animEffect transition="in" filter="wipe(left)">
                                      <p:cBhvr>
                                        <p:cTn id="28" dur="500"/>
                                        <p:tgtEl>
                                          <p:spTgt spid="563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6351"/>
                                        </p:tgtEl>
                                        <p:attrNameLst>
                                          <p:attrName>style.visibility</p:attrName>
                                        </p:attrNameLst>
                                      </p:cBhvr>
                                      <p:to>
                                        <p:strVal val="visible"/>
                                      </p:to>
                                    </p:set>
                                    <p:animEffect transition="in" filter="wipe(left)">
                                      <p:cBhvr>
                                        <p:cTn id="33" dur="500"/>
                                        <p:tgtEl>
                                          <p:spTgt spid="56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7" grpId="0"/>
      <p:bldP spid="56338" grpId="0"/>
      <p:bldP spid="56345" grpId="0"/>
      <p:bldP spid="56346" grpId="0"/>
      <p:bldP spid="56347" grpId="0"/>
      <p:bldP spid="56349" grpId="0"/>
      <p:bldP spid="56350" grpId="0"/>
      <p:bldP spid="5635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381000" y="601663"/>
            <a:ext cx="7783513" cy="2562225"/>
          </a:xfrm>
          <a:prstGeom prst="rect">
            <a:avLst/>
          </a:prstGeom>
          <a:noFill/>
          <a:ln w="9525">
            <a:noFill/>
            <a:miter lim="800000"/>
            <a:headEnd/>
            <a:tailEnd/>
          </a:ln>
          <a:effectLst/>
        </p:spPr>
        <p:txBody>
          <a:bodyPr lIns="0" tIns="0" rIns="0" bIns="0">
            <a:spAutoFit/>
          </a:bodyPr>
          <a:lstStyle/>
          <a:p>
            <a:pPr defTabSz="381000"/>
            <a:r>
              <a:rPr lang="en-US" sz="2800" i="1">
                <a:solidFill>
                  <a:srgbClr val="FFFFFF"/>
                </a:solidFill>
                <a:effectLst>
                  <a:outerShdw blurRad="50800" dist="50800" dir="5400000" algn="ctr" rotWithShape="0">
                    <a:schemeClr val="tx1"/>
                  </a:outerShdw>
                </a:effectLst>
                <a:latin typeface="Times New Roman" pitchFamily="18" charset="0"/>
              </a:rPr>
              <a:t>Isaiah 53:7</a:t>
            </a:r>
          </a:p>
          <a:p>
            <a:pPr defTabSz="381000"/>
            <a:r>
              <a:rPr lang="en-US" sz="2800" i="1">
                <a:solidFill>
                  <a:srgbClr val="FFFFFF"/>
                </a:solidFill>
                <a:effectLst>
                  <a:outerShdw blurRad="50800" dist="50800" dir="5400000" algn="ctr" rotWithShape="0">
                    <a:schemeClr val="tx1"/>
                  </a:outerShdw>
                </a:effectLst>
                <a:latin typeface="Times New Roman" pitchFamily="18" charset="0"/>
              </a:rPr>
              <a:t>7 He was oppressed and afflicted, </a:t>
            </a:r>
          </a:p>
          <a:p>
            <a:pPr defTabSz="381000"/>
            <a:r>
              <a:rPr lang="en-US" sz="2800" i="1">
                <a:solidFill>
                  <a:srgbClr val="FFFFFF"/>
                </a:solidFill>
                <a:effectLst>
                  <a:outerShdw blurRad="50800" dist="50800" dir="5400000" algn="ctr" rotWithShape="0">
                    <a:schemeClr val="tx1"/>
                  </a:outerShdw>
                </a:effectLst>
                <a:latin typeface="Times New Roman" pitchFamily="18" charset="0"/>
              </a:rPr>
              <a:t>yet he did </a:t>
            </a:r>
            <a:r>
              <a:rPr lang="en-US" sz="2800" i="1">
                <a:solidFill>
                  <a:srgbClr val="FFFF66"/>
                </a:solidFill>
                <a:effectLst>
                  <a:outerShdw blurRad="50800" dist="50800" dir="5400000" algn="ctr" rotWithShape="0">
                    <a:schemeClr val="tx1"/>
                  </a:outerShdw>
                </a:effectLst>
                <a:latin typeface="Times New Roman" pitchFamily="18" charset="0"/>
              </a:rPr>
              <a:t>not open</a:t>
            </a:r>
            <a:r>
              <a:rPr lang="en-US" sz="2800" i="1">
                <a:solidFill>
                  <a:srgbClr val="FFFFFF"/>
                </a:solidFill>
                <a:effectLst>
                  <a:outerShdw blurRad="50800" dist="50800" dir="5400000" algn="ctr" rotWithShape="0">
                    <a:schemeClr val="tx1"/>
                  </a:outerShdw>
                </a:effectLst>
                <a:latin typeface="Times New Roman" pitchFamily="18" charset="0"/>
              </a:rPr>
              <a:t> his mouth; </a:t>
            </a:r>
          </a:p>
          <a:p>
            <a:pPr defTabSz="381000"/>
            <a:r>
              <a:rPr lang="en-US" sz="2800" i="1">
                <a:solidFill>
                  <a:srgbClr val="FFFFFF"/>
                </a:solidFill>
                <a:effectLst>
                  <a:outerShdw blurRad="50800" dist="50800" dir="5400000" algn="ctr" rotWithShape="0">
                    <a:schemeClr val="tx1"/>
                  </a:outerShdw>
                </a:effectLst>
                <a:latin typeface="Times New Roman" pitchFamily="18" charset="0"/>
              </a:rPr>
              <a:t>he was led like a lamb to the slaughter, </a:t>
            </a:r>
          </a:p>
          <a:p>
            <a:pPr defTabSz="381000"/>
            <a:r>
              <a:rPr lang="en-US" sz="2800" i="1">
                <a:solidFill>
                  <a:srgbClr val="FFFFFF"/>
                </a:solidFill>
                <a:effectLst>
                  <a:outerShdw blurRad="50800" dist="50800" dir="5400000" algn="ctr" rotWithShape="0">
                    <a:schemeClr val="tx1"/>
                  </a:outerShdw>
                </a:effectLst>
                <a:latin typeface="Times New Roman" pitchFamily="18" charset="0"/>
              </a:rPr>
              <a:t>and as a sheep before her shearers is </a:t>
            </a:r>
            <a:r>
              <a:rPr lang="en-US" sz="2800" i="1">
                <a:solidFill>
                  <a:srgbClr val="FFFF66"/>
                </a:solidFill>
                <a:effectLst>
                  <a:outerShdw blurRad="50800" dist="50800" dir="5400000" algn="ctr" rotWithShape="0">
                    <a:schemeClr val="tx1"/>
                  </a:outerShdw>
                </a:effectLst>
                <a:latin typeface="Times New Roman" pitchFamily="18" charset="0"/>
              </a:rPr>
              <a:t>silent</a:t>
            </a:r>
            <a:r>
              <a:rPr lang="en-US" sz="2800" i="1">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a:solidFill>
                  <a:srgbClr val="FFFFFF"/>
                </a:solidFill>
                <a:effectLst>
                  <a:outerShdw blurRad="50800" dist="50800" dir="5400000" algn="ctr" rotWithShape="0">
                    <a:schemeClr val="tx1"/>
                  </a:outerShdw>
                </a:effectLst>
                <a:latin typeface="Times New Roman" pitchFamily="18" charset="0"/>
              </a:rPr>
              <a:t>so he did not open his mouth. </a:t>
            </a:r>
          </a:p>
        </p:txBody>
      </p:sp>
      <p:sp>
        <p:nvSpPr>
          <p:cNvPr id="53253" name="Text Box 5"/>
          <p:cNvSpPr txBox="1">
            <a:spLocks noChangeArrowheads="1"/>
          </p:cNvSpPr>
          <p:nvPr/>
        </p:nvSpPr>
        <p:spPr bwMode="auto">
          <a:xfrm>
            <a:off x="381000" y="3438525"/>
            <a:ext cx="8286750" cy="2135188"/>
          </a:xfrm>
          <a:prstGeom prst="rect">
            <a:avLst/>
          </a:prstGeom>
          <a:noFill/>
          <a:ln w="9525">
            <a:noFill/>
            <a:miter lim="800000"/>
            <a:headEnd/>
            <a:tailEnd/>
          </a:ln>
          <a:effectLst/>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Times New Roman" pitchFamily="18" charset="0"/>
              </a:rPr>
              <a:t>Isaiah 53:9</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9 He was </a:t>
            </a:r>
            <a:r>
              <a:rPr lang="en-US" sz="2800" i="1" dirty="0">
                <a:solidFill>
                  <a:srgbClr val="FFFF66"/>
                </a:solidFill>
                <a:effectLst>
                  <a:outerShdw blurRad="50800" dist="50800" dir="5400000" algn="ctr" rotWithShape="0">
                    <a:schemeClr val="tx1"/>
                  </a:outerShdw>
                </a:effectLst>
                <a:latin typeface="Times New Roman" pitchFamily="18" charset="0"/>
              </a:rPr>
              <a:t>assigned</a:t>
            </a:r>
            <a:r>
              <a:rPr lang="en-US" sz="2800" i="1" dirty="0">
                <a:solidFill>
                  <a:srgbClr val="FFFFFF"/>
                </a:solidFill>
                <a:effectLst>
                  <a:outerShdw blurRad="50800" dist="50800" dir="5400000" algn="ctr" rotWithShape="0">
                    <a:schemeClr val="tx1"/>
                  </a:outerShdw>
                </a:effectLst>
                <a:latin typeface="Times New Roman" pitchFamily="18" charset="0"/>
              </a:rPr>
              <a:t> a grave with the wicked,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and with the </a:t>
            </a:r>
            <a:r>
              <a:rPr lang="en-US" sz="2800" i="1" dirty="0">
                <a:solidFill>
                  <a:srgbClr val="FFFF66"/>
                </a:solidFill>
                <a:effectLst>
                  <a:outerShdw blurRad="50800" dist="50800" dir="5400000" algn="ctr" rotWithShape="0">
                    <a:schemeClr val="tx1"/>
                  </a:outerShdw>
                </a:effectLst>
                <a:latin typeface="Times New Roman" pitchFamily="18" charset="0"/>
              </a:rPr>
              <a:t>rich</a:t>
            </a:r>
            <a:r>
              <a:rPr lang="en-US" sz="2800" i="1" dirty="0">
                <a:solidFill>
                  <a:srgbClr val="FFFFFF"/>
                </a:solidFill>
                <a:effectLst>
                  <a:outerShdw blurRad="50800" dist="50800" dir="5400000" algn="ctr" rotWithShape="0">
                    <a:schemeClr val="tx1"/>
                  </a:outerShdw>
                </a:effectLst>
                <a:latin typeface="Times New Roman" pitchFamily="18" charset="0"/>
              </a:rPr>
              <a:t> in his death,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though he had done </a:t>
            </a:r>
            <a:r>
              <a:rPr lang="en-US" sz="2800" i="1" dirty="0">
                <a:solidFill>
                  <a:srgbClr val="FFFF66"/>
                </a:solidFill>
                <a:effectLst>
                  <a:outerShdw blurRad="50800" dist="50800" dir="5400000" algn="ctr" rotWithShape="0">
                    <a:schemeClr val="tx1"/>
                  </a:outerShdw>
                </a:effectLst>
                <a:latin typeface="Times New Roman" pitchFamily="18" charset="0"/>
              </a:rPr>
              <a:t>no violence</a:t>
            </a:r>
            <a:r>
              <a:rPr lang="en-US" sz="2800" i="1" dirty="0">
                <a:solidFill>
                  <a:srgbClr val="FFFFFF"/>
                </a:solidFill>
                <a:effectLst>
                  <a:outerShdw blurRad="50800" dist="50800" dir="5400000" algn="ctr" rotWithShape="0">
                    <a:schemeClr val="tx1"/>
                  </a:outerShdw>
                </a:effectLst>
                <a:latin typeface="Times New Roman" pitchFamily="18" charset="0"/>
              </a:rPr>
              <a:t>, </a:t>
            </a:r>
          </a:p>
          <a:p>
            <a:pPr defTabSz="381000"/>
            <a:r>
              <a:rPr lang="en-US" sz="2800" i="1" dirty="0">
                <a:solidFill>
                  <a:srgbClr val="FFFFFF"/>
                </a:solidFill>
                <a:effectLst>
                  <a:outerShdw blurRad="50800" dist="50800" dir="5400000" algn="ctr" rotWithShape="0">
                    <a:schemeClr val="tx1"/>
                  </a:outerShdw>
                </a:effectLst>
                <a:latin typeface="Times New Roman" pitchFamily="18" charset="0"/>
              </a:rPr>
              <a:t>nor was any </a:t>
            </a:r>
            <a:r>
              <a:rPr lang="en-US" sz="2800" i="1" dirty="0">
                <a:solidFill>
                  <a:srgbClr val="FFFF66"/>
                </a:solidFill>
                <a:effectLst>
                  <a:outerShdw blurRad="50800" dist="50800" dir="5400000" algn="ctr" rotWithShape="0">
                    <a:schemeClr val="tx1"/>
                  </a:outerShdw>
                </a:effectLst>
                <a:latin typeface="Times New Roman" pitchFamily="18" charset="0"/>
              </a:rPr>
              <a:t>deceit</a:t>
            </a:r>
            <a:r>
              <a:rPr lang="en-US" sz="2800" i="1" dirty="0">
                <a:solidFill>
                  <a:srgbClr val="FFFFFF"/>
                </a:solidFill>
                <a:effectLst>
                  <a:outerShdw blurRad="50800" dist="50800" dir="5400000" algn="ctr" rotWithShape="0">
                    <a:schemeClr val="tx1"/>
                  </a:outerShdw>
                </a:effectLst>
                <a:latin typeface="Times New Roman" pitchFamily="18" charset="0"/>
              </a:rPr>
              <a:t> in his mouth.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0" y="1588"/>
          <a:ext cx="9144000" cy="6856412"/>
        </p:xfrm>
        <a:graphic>
          <a:graphicData uri="http://schemas.openxmlformats.org/presentationml/2006/ole">
            <mc:AlternateContent xmlns:mc="http://schemas.openxmlformats.org/markup-compatibility/2006">
              <mc:Choice xmlns:v="urn:schemas-microsoft-com:vml" Requires="v">
                <p:oleObj spid="_x0000_s70693" name="Drawing" r:id="rId3" imgW="9145123" imgH="6857596" progId="Presentations.Drawing.14">
                  <p:embed/>
                </p:oleObj>
              </mc:Choice>
              <mc:Fallback>
                <p:oleObj name="Drawing" r:id="rId3" imgW="9145123" imgH="6857596" progId="Presentations.Drawing.1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59" name="Rectangle 3"/>
          <p:cNvSpPr>
            <a:spLocks noGrp="1" noChangeArrowheads="1"/>
          </p:cNvSpPr>
          <p:nvPr>
            <p:ph type="ctrTitle" idx="4294967295"/>
          </p:nvPr>
        </p:nvSpPr>
        <p:spPr bwMode="auto">
          <a:xfrm>
            <a:off x="533400" y="-76200"/>
            <a:ext cx="7540625" cy="1723549"/>
          </a:xfrm>
          <a:prstGeom prst="rect">
            <a:avLst/>
          </a:prstGeom>
          <a:noFill/>
          <a:ln>
            <a:miter lim="800000"/>
            <a:headEnd/>
            <a:tailEnd/>
          </a:ln>
          <a:effectLst>
            <a:outerShdw dist="35921" dir="2700000" algn="ctr" rotWithShape="0">
              <a:schemeClr val="tx1"/>
            </a:outerShdw>
          </a:effectLst>
        </p:spPr>
        <p:txBody>
          <a:bodyPr lIns="0" tIns="0" rIns="0" bIns="0">
            <a:spAutoFit/>
            <a:scene3d>
              <a:camera prst="orthographicFront"/>
              <a:lightRig rig="soft" dir="t">
                <a:rot lat="0" lon="0" rev="10800000"/>
              </a:lightRig>
            </a:scene3d>
            <a:sp3d>
              <a:bevelT w="27940" h="12700"/>
              <a:contourClr>
                <a:srgbClr val="DDDDDD"/>
              </a:contourClr>
            </a:sp3d>
          </a:bodyPr>
          <a:lstStyle/>
          <a:p>
            <a:pPr defTabSz="381000"/>
            <a:r>
              <a:rPr lang="en-US" sz="11200" b="1" spc="150" dirty="0">
                <a:ln w="11430"/>
                <a:solidFill>
                  <a:srgbClr val="F8F8F8"/>
                </a:solidFill>
                <a:effectLst>
                  <a:outerShdw blurRad="25400" algn="tl" rotWithShape="0">
                    <a:srgbClr val="000000">
                      <a:alpha val="43000"/>
                    </a:srgbClr>
                  </a:outerShdw>
                </a:effectLst>
                <a:latin typeface="Times New Roman Bold"/>
              </a:rPr>
              <a:t>Isaiah</a:t>
            </a:r>
          </a:p>
        </p:txBody>
      </p:sp>
      <p:pic>
        <p:nvPicPr>
          <p:cNvPr id="70660" name="Picture 4" descr="MCj02909240000[1]"/>
          <p:cNvPicPr>
            <a:picLocks noChangeAspect="1" noChangeArrowheads="1"/>
          </p:cNvPicPr>
          <p:nvPr/>
        </p:nvPicPr>
        <p:blipFill>
          <a:blip r:embed="rId5" cstate="print"/>
          <a:srcRect/>
          <a:stretch>
            <a:fillRect/>
          </a:stretch>
        </p:blipFill>
        <p:spPr bwMode="auto">
          <a:xfrm rot="-24253879">
            <a:off x="6146800" y="2133600"/>
            <a:ext cx="3606800" cy="3551238"/>
          </a:xfrm>
          <a:prstGeom prst="rect">
            <a:avLst/>
          </a:prstGeom>
          <a:noFill/>
        </p:spPr>
      </p:pic>
      <p:sp>
        <p:nvSpPr>
          <p:cNvPr id="70661" name="WordArt 5"/>
          <p:cNvSpPr>
            <a:spLocks noChangeArrowheads="1" noChangeShapeType="1" noTextEdit="1"/>
          </p:cNvSpPr>
          <p:nvPr/>
        </p:nvSpPr>
        <p:spPr bwMode="auto">
          <a:xfrm rot="5400000">
            <a:off x="6186488" y="3776662"/>
            <a:ext cx="3524250" cy="352425"/>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DE89B"/>
                </a:solidFill>
                <a:effectLst>
                  <a:outerShdw dist="45791" dir="2021404" algn="ctr" rotWithShape="0">
                    <a:schemeClr val="tx1"/>
                  </a:outerShdw>
                </a:effectLst>
                <a:latin typeface="Arial Black"/>
              </a:rPr>
              <a:t>Servant</a:t>
            </a:r>
          </a:p>
        </p:txBody>
      </p:sp>
      <p:sp>
        <p:nvSpPr>
          <p:cNvPr id="70662" name="WordArt 6"/>
          <p:cNvSpPr>
            <a:spLocks noChangeArrowheads="1" noChangeShapeType="1" noTextEdit="1"/>
          </p:cNvSpPr>
          <p:nvPr/>
        </p:nvSpPr>
        <p:spPr bwMode="auto">
          <a:xfrm>
            <a:off x="2514600" y="1981200"/>
            <a:ext cx="1571625" cy="533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effectLst>
                  <a:outerShdw dist="35921" dir="2700000" algn="ctr" rotWithShape="0">
                    <a:schemeClr val="tx1"/>
                  </a:outerShdw>
                </a:effectLst>
                <a:latin typeface="Calibri" pitchFamily="34" charset="0"/>
                <a:cs typeface="Calibri" pitchFamily="34" charset="0"/>
              </a:rPr>
              <a:t>Ahaz</a:t>
            </a:r>
          </a:p>
        </p:txBody>
      </p:sp>
      <p:sp>
        <p:nvSpPr>
          <p:cNvPr id="70663" name="WordArt 7"/>
          <p:cNvSpPr>
            <a:spLocks noChangeArrowheads="1" noChangeShapeType="1" noTextEdit="1"/>
          </p:cNvSpPr>
          <p:nvPr/>
        </p:nvSpPr>
        <p:spPr bwMode="auto">
          <a:xfrm>
            <a:off x="1219200" y="2997200"/>
            <a:ext cx="2867025" cy="533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effectLst>
                  <a:outerShdw dist="35921" dir="2700000" algn="ctr" rotWithShape="0">
                    <a:schemeClr val="tx1"/>
                  </a:outerShdw>
                </a:effectLst>
                <a:latin typeface="Calibri" pitchFamily="34" charset="0"/>
                <a:cs typeface="Calibri" pitchFamily="34" charset="0"/>
              </a:rPr>
              <a:t>Hezekiah</a:t>
            </a:r>
          </a:p>
        </p:txBody>
      </p:sp>
      <p:sp>
        <p:nvSpPr>
          <p:cNvPr id="70664" name="WordArt 8"/>
          <p:cNvSpPr>
            <a:spLocks noChangeArrowheads="1" noChangeShapeType="1" noTextEdit="1"/>
          </p:cNvSpPr>
          <p:nvPr/>
        </p:nvSpPr>
        <p:spPr bwMode="auto">
          <a:xfrm>
            <a:off x="1219200" y="4014788"/>
            <a:ext cx="2867025" cy="533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effectLst>
                  <a:outerShdw dist="35921" dir="2700000" algn="ctr" rotWithShape="0">
                    <a:schemeClr val="tx1"/>
                  </a:outerShdw>
                </a:effectLst>
                <a:latin typeface="Calibri" pitchFamily="34" charset="0"/>
                <a:cs typeface="Calibri" pitchFamily="34" charset="0"/>
              </a:rPr>
              <a:t>Messiah</a:t>
            </a:r>
          </a:p>
        </p:txBody>
      </p:sp>
      <p:sp>
        <p:nvSpPr>
          <p:cNvPr id="70665" name="Freeform 9"/>
          <p:cNvSpPr>
            <a:spLocks/>
          </p:cNvSpPr>
          <p:nvPr/>
        </p:nvSpPr>
        <p:spPr bwMode="auto">
          <a:xfrm>
            <a:off x="4186238" y="2403475"/>
            <a:ext cx="3125787" cy="3089275"/>
          </a:xfrm>
          <a:custGeom>
            <a:avLst/>
            <a:gdLst/>
            <a:ahLst/>
            <a:cxnLst>
              <a:cxn ang="0">
                <a:pos x="0" y="24"/>
              </a:cxn>
              <a:cxn ang="0">
                <a:pos x="768" y="264"/>
              </a:cxn>
              <a:cxn ang="0">
                <a:pos x="1632" y="1608"/>
              </a:cxn>
              <a:cxn ang="0">
                <a:pos x="1968" y="1944"/>
              </a:cxn>
            </a:cxnLst>
            <a:rect l="0" t="0" r="r" b="b"/>
            <a:pathLst>
              <a:path w="1968" h="1944">
                <a:moveTo>
                  <a:pt x="0" y="24"/>
                </a:moveTo>
                <a:cubicBezTo>
                  <a:pt x="248" y="12"/>
                  <a:pt x="496" y="0"/>
                  <a:pt x="768" y="264"/>
                </a:cubicBezTo>
                <a:cubicBezTo>
                  <a:pt x="1040" y="528"/>
                  <a:pt x="1432" y="1328"/>
                  <a:pt x="1632" y="1608"/>
                </a:cubicBezTo>
                <a:cubicBezTo>
                  <a:pt x="1832" y="1888"/>
                  <a:pt x="1900" y="1916"/>
                  <a:pt x="1968" y="1944"/>
                </a:cubicBezTo>
              </a:path>
            </a:pathLst>
          </a:custGeom>
          <a:noFill/>
          <a:ln w="38100" cap="flat" cmpd="sng">
            <a:solidFill>
              <a:srgbClr val="FDE89B"/>
            </a:solidFill>
            <a:prstDash val="solid"/>
            <a:round/>
            <a:headEnd type="none" w="med" len="med"/>
            <a:tailEnd type="stealth" w="lg" len="lg"/>
          </a:ln>
          <a:effectLst>
            <a:outerShdw dist="35921" dir="2700000" algn="ctr" rotWithShape="0">
              <a:schemeClr val="tx1"/>
            </a:outerShdw>
          </a:effectLst>
        </p:spPr>
        <p:txBody>
          <a:bodyPr/>
          <a:lstStyle/>
          <a:p>
            <a:endParaRPr lang="en-US"/>
          </a:p>
        </p:txBody>
      </p:sp>
      <p:sp>
        <p:nvSpPr>
          <p:cNvPr id="70666" name="Freeform 10"/>
          <p:cNvSpPr>
            <a:spLocks/>
          </p:cNvSpPr>
          <p:nvPr/>
        </p:nvSpPr>
        <p:spPr bwMode="auto">
          <a:xfrm rot="420000">
            <a:off x="4341813" y="3500438"/>
            <a:ext cx="3043237" cy="155575"/>
          </a:xfrm>
          <a:custGeom>
            <a:avLst/>
            <a:gdLst/>
            <a:ahLst/>
            <a:cxnLst>
              <a:cxn ang="0">
                <a:pos x="0" y="0"/>
              </a:cxn>
              <a:cxn ang="0">
                <a:pos x="1920" y="96"/>
              </a:cxn>
            </a:cxnLst>
            <a:rect l="0" t="0" r="r" b="b"/>
            <a:pathLst>
              <a:path w="1920" h="96">
                <a:moveTo>
                  <a:pt x="0" y="0"/>
                </a:moveTo>
                <a:cubicBezTo>
                  <a:pt x="0" y="0"/>
                  <a:pt x="960" y="48"/>
                  <a:pt x="1920" y="96"/>
                </a:cubicBezTo>
              </a:path>
            </a:pathLst>
          </a:custGeom>
          <a:noFill/>
          <a:ln w="38100" cap="flat" cmpd="sng">
            <a:solidFill>
              <a:srgbClr val="FDE89B"/>
            </a:solidFill>
            <a:prstDash val="solid"/>
            <a:round/>
            <a:headEnd type="none" w="med" len="med"/>
            <a:tailEnd type="stealth" w="lg" len="lg"/>
          </a:ln>
          <a:effectLst>
            <a:outerShdw dist="35921" dir="2700000" algn="ctr" rotWithShape="0">
              <a:schemeClr val="tx1"/>
            </a:outerShdw>
          </a:effectLst>
        </p:spPr>
        <p:txBody>
          <a:bodyPr/>
          <a:lstStyle/>
          <a:p>
            <a:endParaRPr lang="en-US"/>
          </a:p>
        </p:txBody>
      </p:sp>
      <p:sp>
        <p:nvSpPr>
          <p:cNvPr id="70667" name="WordArt 11"/>
          <p:cNvSpPr>
            <a:spLocks noChangeArrowheads="1" noChangeShapeType="1" noTextEdit="1"/>
          </p:cNvSpPr>
          <p:nvPr/>
        </p:nvSpPr>
        <p:spPr bwMode="auto">
          <a:xfrm>
            <a:off x="1828800" y="5030788"/>
            <a:ext cx="2257425" cy="5334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effectLst>
                  <a:outerShdw dist="35921" dir="2700000" algn="ctr" rotWithShape="0">
                    <a:schemeClr val="tx1"/>
                  </a:outerShdw>
                </a:effectLst>
                <a:latin typeface="Calibri" pitchFamily="34" charset="0"/>
                <a:cs typeface="Calibri" pitchFamily="34" charset="0"/>
              </a:rPr>
              <a:t>Israel</a:t>
            </a:r>
          </a:p>
        </p:txBody>
      </p:sp>
      <p:sp>
        <p:nvSpPr>
          <p:cNvPr id="70668" name="WordArt 12"/>
          <p:cNvSpPr>
            <a:spLocks noChangeArrowheads="1" noChangeShapeType="1" noTextEdit="1"/>
          </p:cNvSpPr>
          <p:nvPr/>
        </p:nvSpPr>
        <p:spPr bwMode="auto">
          <a:xfrm>
            <a:off x="2362200" y="6048375"/>
            <a:ext cx="1724025" cy="533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FF"/>
                </a:solidFill>
                <a:effectLst>
                  <a:outerShdw dist="35921" dir="2700000" algn="ctr" rotWithShape="0">
                    <a:schemeClr val="tx1"/>
                  </a:outerShdw>
                </a:effectLst>
                <a:latin typeface="Calibri" pitchFamily="34" charset="0"/>
                <a:cs typeface="Calibri" pitchFamily="34" charset="0"/>
              </a:rPr>
              <a:t>Me ?</a:t>
            </a:r>
          </a:p>
        </p:txBody>
      </p:sp>
      <p:sp>
        <p:nvSpPr>
          <p:cNvPr id="70669" name="Freeform 13"/>
          <p:cNvSpPr>
            <a:spLocks/>
          </p:cNvSpPr>
          <p:nvPr/>
        </p:nvSpPr>
        <p:spPr bwMode="auto">
          <a:xfrm>
            <a:off x="4191000" y="2057400"/>
            <a:ext cx="3276600" cy="2387600"/>
          </a:xfrm>
          <a:custGeom>
            <a:avLst/>
            <a:gdLst/>
            <a:ahLst/>
            <a:cxnLst>
              <a:cxn ang="0">
                <a:pos x="0" y="1440"/>
              </a:cxn>
              <a:cxn ang="0">
                <a:pos x="672" y="1392"/>
              </a:cxn>
              <a:cxn ang="0">
                <a:pos x="1344" y="768"/>
              </a:cxn>
              <a:cxn ang="0">
                <a:pos x="1632" y="144"/>
              </a:cxn>
              <a:cxn ang="0">
                <a:pos x="2064" y="0"/>
              </a:cxn>
            </a:cxnLst>
            <a:rect l="0" t="0" r="r" b="b"/>
            <a:pathLst>
              <a:path w="2064" h="1504">
                <a:moveTo>
                  <a:pt x="0" y="1440"/>
                </a:moveTo>
                <a:cubicBezTo>
                  <a:pt x="224" y="1472"/>
                  <a:pt x="448" y="1504"/>
                  <a:pt x="672" y="1392"/>
                </a:cubicBezTo>
                <a:cubicBezTo>
                  <a:pt x="896" y="1280"/>
                  <a:pt x="1184" y="976"/>
                  <a:pt x="1344" y="768"/>
                </a:cubicBezTo>
                <a:cubicBezTo>
                  <a:pt x="1504" y="560"/>
                  <a:pt x="1512" y="272"/>
                  <a:pt x="1632" y="144"/>
                </a:cubicBezTo>
                <a:cubicBezTo>
                  <a:pt x="1752" y="16"/>
                  <a:pt x="1908" y="8"/>
                  <a:pt x="2064" y="0"/>
                </a:cubicBezTo>
              </a:path>
            </a:pathLst>
          </a:custGeom>
          <a:noFill/>
          <a:ln w="38100" cap="flat" cmpd="sng">
            <a:solidFill>
              <a:srgbClr val="FDE89B"/>
            </a:solidFill>
            <a:prstDash val="solid"/>
            <a:round/>
            <a:headEnd type="none" w="med" len="med"/>
            <a:tailEnd type="stealth" w="lg" len="lg"/>
          </a:ln>
          <a:effectLst>
            <a:outerShdw dist="35921" dir="2700000" algn="ctr" rotWithShape="0">
              <a:schemeClr val="tx1"/>
            </a:outerShdw>
          </a:effectLst>
        </p:spPr>
        <p:txBody>
          <a:bodyPr>
            <a:spAutoFit/>
          </a:bodyPr>
          <a:lstStyle/>
          <a:p>
            <a:endParaRPr lang="en-US"/>
          </a:p>
        </p:txBody>
      </p:sp>
      <p:sp>
        <p:nvSpPr>
          <p:cNvPr id="70672" name="Freeform 16"/>
          <p:cNvSpPr>
            <a:spLocks/>
          </p:cNvSpPr>
          <p:nvPr/>
        </p:nvSpPr>
        <p:spPr bwMode="auto">
          <a:xfrm>
            <a:off x="4343400" y="5308600"/>
            <a:ext cx="2743200" cy="177800"/>
          </a:xfrm>
          <a:custGeom>
            <a:avLst/>
            <a:gdLst/>
            <a:ahLst/>
            <a:cxnLst>
              <a:cxn ang="0">
                <a:pos x="0" y="16"/>
              </a:cxn>
              <a:cxn ang="0">
                <a:pos x="1104" y="16"/>
              </a:cxn>
              <a:cxn ang="0">
                <a:pos x="1728" y="112"/>
              </a:cxn>
            </a:cxnLst>
            <a:rect l="0" t="0" r="r" b="b"/>
            <a:pathLst>
              <a:path w="1728" h="112">
                <a:moveTo>
                  <a:pt x="0" y="16"/>
                </a:moveTo>
                <a:cubicBezTo>
                  <a:pt x="408" y="8"/>
                  <a:pt x="816" y="0"/>
                  <a:pt x="1104" y="16"/>
                </a:cubicBezTo>
                <a:cubicBezTo>
                  <a:pt x="1392" y="32"/>
                  <a:pt x="1560" y="72"/>
                  <a:pt x="1728" y="112"/>
                </a:cubicBezTo>
              </a:path>
            </a:pathLst>
          </a:custGeom>
          <a:noFill/>
          <a:ln w="38100" cap="flat" cmpd="sng">
            <a:solidFill>
              <a:srgbClr val="FDE89B"/>
            </a:solidFill>
            <a:prstDash val="solid"/>
            <a:round/>
            <a:headEnd type="none" w="med" len="med"/>
            <a:tailEnd type="stealth" w="lg" len="lg"/>
          </a:ln>
          <a:effectLst>
            <a:outerShdw dist="35921" dir="2700000" algn="ctr" rotWithShape="0">
              <a:schemeClr val="tx1"/>
            </a:outerShdw>
          </a:effectLst>
        </p:spPr>
        <p:txBody>
          <a:bodyPr>
            <a:spAutoFit/>
          </a:bodyPr>
          <a:lstStyle/>
          <a:p>
            <a:endParaRPr lang="en-US"/>
          </a:p>
        </p:txBody>
      </p:sp>
      <p:sp>
        <p:nvSpPr>
          <p:cNvPr id="70673" name="WordArt 17"/>
          <p:cNvSpPr>
            <a:spLocks noChangeArrowheads="1" noChangeShapeType="1" noTextEdit="1"/>
          </p:cNvSpPr>
          <p:nvPr/>
        </p:nvSpPr>
        <p:spPr bwMode="auto">
          <a:xfrm>
            <a:off x="304800" y="2362200"/>
            <a:ext cx="8458200" cy="36576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114300" dist="165100" dir="4200000" algn="tl">
                    <a:srgbClr val="000000"/>
                  </a:outerShdw>
                </a:effectLst>
                <a:latin typeface="Times New Roman"/>
                <a:cs typeface="Times New Roman"/>
              </a:rPr>
              <a:t>Selah</a:t>
            </a:r>
          </a:p>
        </p:txBody>
      </p:sp>
    </p:spTree>
  </p:cSld>
  <p:clrMapOvr>
    <a:masterClrMapping/>
  </p:clrMapOvr>
  <p:transition xmlns:p14="http://schemas.microsoft.com/office/powerpoint/2010/main" spd="med">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0662"/>
                                        </p:tgtEl>
                                        <p:attrNameLst>
                                          <p:attrName>style.visibility</p:attrName>
                                        </p:attrNameLst>
                                      </p:cBhvr>
                                      <p:to>
                                        <p:strVal val="visible"/>
                                      </p:to>
                                    </p:set>
                                    <p:anim calcmode="lin" valueType="num">
                                      <p:cBhvr additive="base">
                                        <p:cTn id="7" dur="2000" fill="hold"/>
                                        <p:tgtEl>
                                          <p:spTgt spid="70662"/>
                                        </p:tgtEl>
                                        <p:attrNameLst>
                                          <p:attrName>ppt_x</p:attrName>
                                        </p:attrNameLst>
                                      </p:cBhvr>
                                      <p:tavLst>
                                        <p:tav tm="0">
                                          <p:val>
                                            <p:strVal val="#ppt_x"/>
                                          </p:val>
                                        </p:tav>
                                        <p:tav tm="100000">
                                          <p:val>
                                            <p:strVal val="#ppt_x"/>
                                          </p:val>
                                        </p:tav>
                                      </p:tavLst>
                                    </p:anim>
                                    <p:anim calcmode="lin" valueType="num">
                                      <p:cBhvr additive="base">
                                        <p:cTn id="8" dur="2000" fill="hold"/>
                                        <p:tgtEl>
                                          <p:spTgt spid="706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0663"/>
                                        </p:tgtEl>
                                        <p:attrNameLst>
                                          <p:attrName>style.visibility</p:attrName>
                                        </p:attrNameLst>
                                      </p:cBhvr>
                                      <p:to>
                                        <p:strVal val="visible"/>
                                      </p:to>
                                    </p:set>
                                    <p:anim calcmode="lin" valueType="num">
                                      <p:cBhvr additive="base">
                                        <p:cTn id="11" dur="2000" fill="hold"/>
                                        <p:tgtEl>
                                          <p:spTgt spid="70663"/>
                                        </p:tgtEl>
                                        <p:attrNameLst>
                                          <p:attrName>ppt_x</p:attrName>
                                        </p:attrNameLst>
                                      </p:cBhvr>
                                      <p:tavLst>
                                        <p:tav tm="0">
                                          <p:val>
                                            <p:strVal val="#ppt_x"/>
                                          </p:val>
                                        </p:tav>
                                        <p:tav tm="100000">
                                          <p:val>
                                            <p:strVal val="#ppt_x"/>
                                          </p:val>
                                        </p:tav>
                                      </p:tavLst>
                                    </p:anim>
                                    <p:anim calcmode="lin" valueType="num">
                                      <p:cBhvr additive="base">
                                        <p:cTn id="12" dur="2000" fill="hold"/>
                                        <p:tgtEl>
                                          <p:spTgt spid="7066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0664"/>
                                        </p:tgtEl>
                                        <p:attrNameLst>
                                          <p:attrName>style.visibility</p:attrName>
                                        </p:attrNameLst>
                                      </p:cBhvr>
                                      <p:to>
                                        <p:strVal val="visible"/>
                                      </p:to>
                                    </p:set>
                                    <p:anim calcmode="lin" valueType="num">
                                      <p:cBhvr additive="base">
                                        <p:cTn id="15" dur="2000" fill="hold"/>
                                        <p:tgtEl>
                                          <p:spTgt spid="70664"/>
                                        </p:tgtEl>
                                        <p:attrNameLst>
                                          <p:attrName>ppt_x</p:attrName>
                                        </p:attrNameLst>
                                      </p:cBhvr>
                                      <p:tavLst>
                                        <p:tav tm="0">
                                          <p:val>
                                            <p:strVal val="#ppt_x"/>
                                          </p:val>
                                        </p:tav>
                                        <p:tav tm="100000">
                                          <p:val>
                                            <p:strVal val="#ppt_x"/>
                                          </p:val>
                                        </p:tav>
                                      </p:tavLst>
                                    </p:anim>
                                    <p:anim calcmode="lin" valueType="num">
                                      <p:cBhvr additive="base">
                                        <p:cTn id="16" dur="2000" fill="hold"/>
                                        <p:tgtEl>
                                          <p:spTgt spid="706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0667"/>
                                        </p:tgtEl>
                                        <p:attrNameLst>
                                          <p:attrName>style.visibility</p:attrName>
                                        </p:attrNameLst>
                                      </p:cBhvr>
                                      <p:to>
                                        <p:strVal val="visible"/>
                                      </p:to>
                                    </p:set>
                                    <p:anim calcmode="lin" valueType="num">
                                      <p:cBhvr additive="base">
                                        <p:cTn id="19" dur="2000" fill="hold"/>
                                        <p:tgtEl>
                                          <p:spTgt spid="70667"/>
                                        </p:tgtEl>
                                        <p:attrNameLst>
                                          <p:attrName>ppt_x</p:attrName>
                                        </p:attrNameLst>
                                      </p:cBhvr>
                                      <p:tavLst>
                                        <p:tav tm="0">
                                          <p:val>
                                            <p:strVal val="#ppt_x"/>
                                          </p:val>
                                        </p:tav>
                                        <p:tav tm="100000">
                                          <p:val>
                                            <p:strVal val="#ppt_x"/>
                                          </p:val>
                                        </p:tav>
                                      </p:tavLst>
                                    </p:anim>
                                    <p:anim calcmode="lin" valueType="num">
                                      <p:cBhvr additive="base">
                                        <p:cTn id="20" dur="2000" fill="hold"/>
                                        <p:tgtEl>
                                          <p:spTgt spid="7066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0668"/>
                                        </p:tgtEl>
                                        <p:attrNameLst>
                                          <p:attrName>style.visibility</p:attrName>
                                        </p:attrNameLst>
                                      </p:cBhvr>
                                      <p:to>
                                        <p:strVal val="visible"/>
                                      </p:to>
                                    </p:set>
                                    <p:anim calcmode="lin" valueType="num">
                                      <p:cBhvr additive="base">
                                        <p:cTn id="23" dur="2000" fill="hold"/>
                                        <p:tgtEl>
                                          <p:spTgt spid="70668"/>
                                        </p:tgtEl>
                                        <p:attrNameLst>
                                          <p:attrName>ppt_x</p:attrName>
                                        </p:attrNameLst>
                                      </p:cBhvr>
                                      <p:tavLst>
                                        <p:tav tm="0">
                                          <p:val>
                                            <p:strVal val="#ppt_x"/>
                                          </p:val>
                                        </p:tav>
                                        <p:tav tm="100000">
                                          <p:val>
                                            <p:strVal val="#ppt_x"/>
                                          </p:val>
                                        </p:tav>
                                      </p:tavLst>
                                    </p:anim>
                                    <p:anim calcmode="lin" valueType="num">
                                      <p:cBhvr additive="base">
                                        <p:cTn id="24" dur="2000" fill="hold"/>
                                        <p:tgtEl>
                                          <p:spTgt spid="7066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0661"/>
                                        </p:tgtEl>
                                        <p:attrNameLst>
                                          <p:attrName>style.visibility</p:attrName>
                                        </p:attrNameLst>
                                      </p:cBhvr>
                                      <p:to>
                                        <p:strVal val="visible"/>
                                      </p:to>
                                    </p:set>
                                    <p:anim calcmode="lin" valueType="num">
                                      <p:cBhvr additive="base">
                                        <p:cTn id="27" dur="2000" fill="hold"/>
                                        <p:tgtEl>
                                          <p:spTgt spid="70661"/>
                                        </p:tgtEl>
                                        <p:attrNameLst>
                                          <p:attrName>ppt_x</p:attrName>
                                        </p:attrNameLst>
                                      </p:cBhvr>
                                      <p:tavLst>
                                        <p:tav tm="0">
                                          <p:val>
                                            <p:strVal val="#ppt_x"/>
                                          </p:val>
                                        </p:tav>
                                        <p:tav tm="100000">
                                          <p:val>
                                            <p:strVal val="#ppt_x"/>
                                          </p:val>
                                        </p:tav>
                                      </p:tavLst>
                                    </p:anim>
                                    <p:anim calcmode="lin" valueType="num">
                                      <p:cBhvr additive="base">
                                        <p:cTn id="28" dur="2000" fill="hold"/>
                                        <p:tgtEl>
                                          <p:spTgt spid="70661"/>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70660"/>
                                        </p:tgtEl>
                                        <p:attrNameLst>
                                          <p:attrName>style.visibility</p:attrName>
                                        </p:attrNameLst>
                                      </p:cBhvr>
                                      <p:to>
                                        <p:strVal val="visible"/>
                                      </p:to>
                                    </p:set>
                                    <p:anim calcmode="lin" valueType="num">
                                      <p:cBhvr additive="base">
                                        <p:cTn id="31" dur="2000" fill="hold"/>
                                        <p:tgtEl>
                                          <p:spTgt spid="70660"/>
                                        </p:tgtEl>
                                        <p:attrNameLst>
                                          <p:attrName>ppt_x</p:attrName>
                                        </p:attrNameLst>
                                      </p:cBhvr>
                                      <p:tavLst>
                                        <p:tav tm="0">
                                          <p:val>
                                            <p:strVal val="#ppt_x"/>
                                          </p:val>
                                        </p:tav>
                                        <p:tav tm="100000">
                                          <p:val>
                                            <p:strVal val="#ppt_x"/>
                                          </p:val>
                                        </p:tav>
                                      </p:tavLst>
                                    </p:anim>
                                    <p:anim calcmode="lin" valueType="num">
                                      <p:cBhvr additive="base">
                                        <p:cTn id="32" dur="2000" fill="hold"/>
                                        <p:tgtEl>
                                          <p:spTgt spid="70660"/>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0665"/>
                                        </p:tgtEl>
                                        <p:attrNameLst>
                                          <p:attrName>style.visibility</p:attrName>
                                        </p:attrNameLst>
                                      </p:cBhvr>
                                      <p:to>
                                        <p:strVal val="visible"/>
                                      </p:to>
                                    </p:set>
                                    <p:animEffect transition="in" filter="wipe(left)">
                                      <p:cBhvr>
                                        <p:cTn id="36" dur="1000"/>
                                        <p:tgtEl>
                                          <p:spTgt spid="70665"/>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70666"/>
                                        </p:tgtEl>
                                        <p:attrNameLst>
                                          <p:attrName>style.visibility</p:attrName>
                                        </p:attrNameLst>
                                      </p:cBhvr>
                                      <p:to>
                                        <p:strVal val="visible"/>
                                      </p:to>
                                    </p:set>
                                    <p:animEffect transition="in" filter="wipe(left)">
                                      <p:cBhvr>
                                        <p:cTn id="40" dur="1000"/>
                                        <p:tgtEl>
                                          <p:spTgt spid="70666"/>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70669"/>
                                        </p:tgtEl>
                                        <p:attrNameLst>
                                          <p:attrName>style.visibility</p:attrName>
                                        </p:attrNameLst>
                                      </p:cBhvr>
                                      <p:to>
                                        <p:strVal val="visible"/>
                                      </p:to>
                                    </p:set>
                                    <p:animEffect transition="in" filter="wipe(left)">
                                      <p:cBhvr>
                                        <p:cTn id="44" dur="1000"/>
                                        <p:tgtEl>
                                          <p:spTgt spid="70669"/>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70672"/>
                                        </p:tgtEl>
                                        <p:attrNameLst>
                                          <p:attrName>style.visibility</p:attrName>
                                        </p:attrNameLst>
                                      </p:cBhvr>
                                      <p:to>
                                        <p:strVal val="visible"/>
                                      </p:to>
                                    </p:set>
                                    <p:animEffect transition="in" filter="wipe(left)">
                                      <p:cBhvr>
                                        <p:cTn id="48" dur="1000"/>
                                        <p:tgtEl>
                                          <p:spTgt spid="7067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1" nodeType="clickEffect">
                                  <p:stCondLst>
                                    <p:cond delay="0"/>
                                  </p:stCondLst>
                                  <p:childTnLst>
                                    <p:set>
                                      <p:cBhvr rctx="PPT">
                                        <p:cTn id="52" dur="indefinite"/>
                                        <p:tgtEl>
                                          <p:spTgt spid="70668"/>
                                        </p:tgtEl>
                                        <p:attrNameLst>
                                          <p:attrName>style.opacity</p:attrName>
                                        </p:attrNameLst>
                                      </p:cBhvr>
                                      <p:to>
                                        <p:strVal val="0.2"/>
                                      </p:to>
                                    </p:set>
                                    <p:animEffect filter="image" prLst="opacity: 0.2">
                                      <p:cBhvr rctx="IE">
                                        <p:cTn id="53" dur="indefinite"/>
                                        <p:tgtEl>
                                          <p:spTgt spid="70668"/>
                                        </p:tgtEl>
                                      </p:cBhvr>
                                    </p:animEffect>
                                  </p:childTnLst>
                                </p:cTn>
                              </p:par>
                              <p:par>
                                <p:cTn id="54" presetID="9" presetClass="emph" presetSubtype="0" grpId="1" nodeType="withEffect">
                                  <p:stCondLst>
                                    <p:cond delay="0"/>
                                  </p:stCondLst>
                                  <p:childTnLst>
                                    <p:set>
                                      <p:cBhvr rctx="PPT">
                                        <p:cTn id="55" dur="indefinite"/>
                                        <p:tgtEl>
                                          <p:spTgt spid="70667"/>
                                        </p:tgtEl>
                                        <p:attrNameLst>
                                          <p:attrName>style.opacity</p:attrName>
                                        </p:attrNameLst>
                                      </p:cBhvr>
                                      <p:to>
                                        <p:strVal val="0.2"/>
                                      </p:to>
                                    </p:set>
                                    <p:animEffect filter="image" prLst="opacity: 0.2">
                                      <p:cBhvr rctx="IE">
                                        <p:cTn id="56" dur="indefinite"/>
                                        <p:tgtEl>
                                          <p:spTgt spid="70667"/>
                                        </p:tgtEl>
                                      </p:cBhvr>
                                    </p:animEffect>
                                  </p:childTnLst>
                                </p:cTn>
                              </p:par>
                              <p:par>
                                <p:cTn id="57" presetID="9" presetClass="emph" presetSubtype="0" grpId="1" nodeType="withEffect">
                                  <p:stCondLst>
                                    <p:cond delay="0"/>
                                  </p:stCondLst>
                                  <p:childTnLst>
                                    <p:set>
                                      <p:cBhvr rctx="PPT">
                                        <p:cTn id="58" dur="indefinite"/>
                                        <p:tgtEl>
                                          <p:spTgt spid="70664"/>
                                        </p:tgtEl>
                                        <p:attrNameLst>
                                          <p:attrName>style.opacity</p:attrName>
                                        </p:attrNameLst>
                                      </p:cBhvr>
                                      <p:to>
                                        <p:strVal val="0.2"/>
                                      </p:to>
                                    </p:set>
                                    <p:animEffect filter="image" prLst="opacity: 0.2">
                                      <p:cBhvr rctx="IE">
                                        <p:cTn id="59" dur="indefinite"/>
                                        <p:tgtEl>
                                          <p:spTgt spid="70664"/>
                                        </p:tgtEl>
                                      </p:cBhvr>
                                    </p:animEffect>
                                  </p:childTnLst>
                                </p:cTn>
                              </p:par>
                              <p:par>
                                <p:cTn id="60" presetID="9" presetClass="emph" presetSubtype="0" grpId="1" nodeType="withEffect">
                                  <p:stCondLst>
                                    <p:cond delay="0"/>
                                  </p:stCondLst>
                                  <p:childTnLst>
                                    <p:set>
                                      <p:cBhvr rctx="PPT">
                                        <p:cTn id="61" dur="indefinite"/>
                                        <p:tgtEl>
                                          <p:spTgt spid="70663"/>
                                        </p:tgtEl>
                                        <p:attrNameLst>
                                          <p:attrName>style.opacity</p:attrName>
                                        </p:attrNameLst>
                                      </p:cBhvr>
                                      <p:to>
                                        <p:strVal val="0.2"/>
                                      </p:to>
                                    </p:set>
                                    <p:animEffect filter="image" prLst="opacity: 0.2">
                                      <p:cBhvr rctx="IE">
                                        <p:cTn id="62" dur="indefinite"/>
                                        <p:tgtEl>
                                          <p:spTgt spid="70663"/>
                                        </p:tgtEl>
                                      </p:cBhvr>
                                    </p:animEffect>
                                  </p:childTnLst>
                                </p:cTn>
                              </p:par>
                              <p:par>
                                <p:cTn id="63" presetID="9" presetClass="emph" presetSubtype="0" grpId="1" nodeType="withEffect">
                                  <p:stCondLst>
                                    <p:cond delay="0"/>
                                  </p:stCondLst>
                                  <p:childTnLst>
                                    <p:set>
                                      <p:cBhvr rctx="PPT">
                                        <p:cTn id="64" dur="indefinite"/>
                                        <p:tgtEl>
                                          <p:spTgt spid="70662"/>
                                        </p:tgtEl>
                                        <p:attrNameLst>
                                          <p:attrName>style.opacity</p:attrName>
                                        </p:attrNameLst>
                                      </p:cBhvr>
                                      <p:to>
                                        <p:strVal val="0.2"/>
                                      </p:to>
                                    </p:set>
                                    <p:animEffect filter="image" prLst="opacity: 0.2">
                                      <p:cBhvr rctx="IE">
                                        <p:cTn id="65" dur="indefinite"/>
                                        <p:tgtEl>
                                          <p:spTgt spid="70662"/>
                                        </p:tgtEl>
                                      </p:cBhvr>
                                    </p:animEffect>
                                  </p:childTnLst>
                                </p:cTn>
                              </p:par>
                              <p:par>
                                <p:cTn id="66" presetID="9" presetClass="emph" presetSubtype="0" grpId="0" nodeType="withEffect">
                                  <p:stCondLst>
                                    <p:cond delay="0"/>
                                  </p:stCondLst>
                                  <p:childTnLst>
                                    <p:set>
                                      <p:cBhvr rctx="PPT">
                                        <p:cTn id="67" dur="indefinite"/>
                                        <p:tgtEl>
                                          <p:spTgt spid="70659"/>
                                        </p:tgtEl>
                                        <p:attrNameLst>
                                          <p:attrName>style.opacity</p:attrName>
                                        </p:attrNameLst>
                                      </p:cBhvr>
                                      <p:to>
                                        <p:strVal val="0.2"/>
                                      </p:to>
                                    </p:set>
                                    <p:animEffect filter="image" prLst="opacity: 0.2">
                                      <p:cBhvr rctx="IE">
                                        <p:cTn id="68" dur="indefinite"/>
                                        <p:tgtEl>
                                          <p:spTgt spid="70659"/>
                                        </p:tgtEl>
                                      </p:cBhvr>
                                    </p:animEffect>
                                  </p:childTnLst>
                                </p:cTn>
                              </p:par>
                              <p:par>
                                <p:cTn id="69" presetID="9" presetClass="emph" presetSubtype="0" grpId="1" nodeType="withEffect">
                                  <p:stCondLst>
                                    <p:cond delay="0"/>
                                  </p:stCondLst>
                                  <p:childTnLst>
                                    <p:set>
                                      <p:cBhvr rctx="PPT">
                                        <p:cTn id="70" dur="indefinite"/>
                                        <p:tgtEl>
                                          <p:spTgt spid="70665"/>
                                        </p:tgtEl>
                                        <p:attrNameLst>
                                          <p:attrName>style.opacity</p:attrName>
                                        </p:attrNameLst>
                                      </p:cBhvr>
                                      <p:to>
                                        <p:strVal val="0.2"/>
                                      </p:to>
                                    </p:set>
                                    <p:animEffect filter="image" prLst="opacity: 0.2">
                                      <p:cBhvr rctx="IE">
                                        <p:cTn id="71" dur="indefinite"/>
                                        <p:tgtEl>
                                          <p:spTgt spid="70665"/>
                                        </p:tgtEl>
                                      </p:cBhvr>
                                    </p:animEffect>
                                  </p:childTnLst>
                                </p:cTn>
                              </p:par>
                              <p:par>
                                <p:cTn id="72" presetID="9" presetClass="emph" presetSubtype="0" grpId="1" nodeType="withEffect">
                                  <p:stCondLst>
                                    <p:cond delay="0"/>
                                  </p:stCondLst>
                                  <p:childTnLst>
                                    <p:set>
                                      <p:cBhvr rctx="PPT">
                                        <p:cTn id="73" dur="indefinite"/>
                                        <p:tgtEl>
                                          <p:spTgt spid="70669"/>
                                        </p:tgtEl>
                                        <p:attrNameLst>
                                          <p:attrName>style.opacity</p:attrName>
                                        </p:attrNameLst>
                                      </p:cBhvr>
                                      <p:to>
                                        <p:strVal val="0.2"/>
                                      </p:to>
                                    </p:set>
                                    <p:animEffect filter="image" prLst="opacity: 0.2">
                                      <p:cBhvr rctx="IE">
                                        <p:cTn id="74" dur="indefinite"/>
                                        <p:tgtEl>
                                          <p:spTgt spid="70669"/>
                                        </p:tgtEl>
                                      </p:cBhvr>
                                    </p:animEffect>
                                  </p:childTnLst>
                                </p:cTn>
                              </p:par>
                              <p:par>
                                <p:cTn id="75" presetID="9" presetClass="emph" presetSubtype="0" grpId="1" nodeType="withEffect">
                                  <p:stCondLst>
                                    <p:cond delay="0"/>
                                  </p:stCondLst>
                                  <p:childTnLst>
                                    <p:set>
                                      <p:cBhvr rctx="PPT">
                                        <p:cTn id="76" dur="indefinite"/>
                                        <p:tgtEl>
                                          <p:spTgt spid="70666"/>
                                        </p:tgtEl>
                                        <p:attrNameLst>
                                          <p:attrName>style.opacity</p:attrName>
                                        </p:attrNameLst>
                                      </p:cBhvr>
                                      <p:to>
                                        <p:strVal val="0.2"/>
                                      </p:to>
                                    </p:set>
                                    <p:animEffect filter="image" prLst="opacity: 0.2">
                                      <p:cBhvr rctx="IE">
                                        <p:cTn id="77" dur="indefinite"/>
                                        <p:tgtEl>
                                          <p:spTgt spid="70666"/>
                                        </p:tgtEl>
                                      </p:cBhvr>
                                    </p:animEffect>
                                  </p:childTnLst>
                                </p:cTn>
                              </p:par>
                              <p:par>
                                <p:cTn id="78" presetID="9" presetClass="emph" presetSubtype="0" grpId="1" nodeType="withEffect">
                                  <p:stCondLst>
                                    <p:cond delay="0"/>
                                  </p:stCondLst>
                                  <p:childTnLst>
                                    <p:set>
                                      <p:cBhvr rctx="PPT">
                                        <p:cTn id="79" dur="indefinite"/>
                                        <p:tgtEl>
                                          <p:spTgt spid="70672"/>
                                        </p:tgtEl>
                                        <p:attrNameLst>
                                          <p:attrName>style.opacity</p:attrName>
                                        </p:attrNameLst>
                                      </p:cBhvr>
                                      <p:to>
                                        <p:strVal val="0.2"/>
                                      </p:to>
                                    </p:set>
                                    <p:animEffect filter="image" prLst="opacity: 0.2">
                                      <p:cBhvr rctx="IE">
                                        <p:cTn id="80" dur="indefinite"/>
                                        <p:tgtEl>
                                          <p:spTgt spid="70672"/>
                                        </p:tgtEl>
                                      </p:cBhvr>
                                    </p:animEffect>
                                  </p:childTnLst>
                                </p:cTn>
                              </p:par>
                              <p:par>
                                <p:cTn id="81" presetID="9" presetClass="emph" presetSubtype="0" grpId="1" nodeType="withEffect">
                                  <p:stCondLst>
                                    <p:cond delay="0"/>
                                  </p:stCondLst>
                                  <p:childTnLst>
                                    <p:set>
                                      <p:cBhvr rctx="PPT">
                                        <p:cTn id="82" dur="indefinite"/>
                                        <p:tgtEl>
                                          <p:spTgt spid="70661"/>
                                        </p:tgtEl>
                                        <p:attrNameLst>
                                          <p:attrName>style.opacity</p:attrName>
                                        </p:attrNameLst>
                                      </p:cBhvr>
                                      <p:to>
                                        <p:strVal val="0.2"/>
                                      </p:to>
                                    </p:set>
                                    <p:animEffect filter="image" prLst="opacity: 0.2">
                                      <p:cBhvr rctx="IE">
                                        <p:cTn id="83" dur="indefinite"/>
                                        <p:tgtEl>
                                          <p:spTgt spid="70661"/>
                                        </p:tgtEl>
                                      </p:cBhvr>
                                    </p:animEffect>
                                  </p:childTnLst>
                                </p:cTn>
                              </p:par>
                              <p:par>
                                <p:cTn id="84" presetID="9" presetClass="emph" presetSubtype="0" nodeType="withEffect">
                                  <p:stCondLst>
                                    <p:cond delay="0"/>
                                  </p:stCondLst>
                                  <p:childTnLst>
                                    <p:set>
                                      <p:cBhvr rctx="PPT">
                                        <p:cTn id="85" dur="indefinite"/>
                                        <p:tgtEl>
                                          <p:spTgt spid="70660"/>
                                        </p:tgtEl>
                                        <p:attrNameLst>
                                          <p:attrName>style.opacity</p:attrName>
                                        </p:attrNameLst>
                                      </p:cBhvr>
                                      <p:to>
                                        <p:strVal val="0.2"/>
                                      </p:to>
                                    </p:set>
                                    <p:animEffect filter="image" prLst="opacity: 0.2">
                                      <p:cBhvr rctx="IE">
                                        <p:cTn id="86" dur="indefinite"/>
                                        <p:tgtEl>
                                          <p:spTgt spid="70660"/>
                                        </p:tgtEl>
                                      </p:cBhvr>
                                    </p:animEffect>
                                  </p:childTnLst>
                                </p:cTn>
                              </p:par>
                            </p:childTnLst>
                          </p:cTn>
                        </p:par>
                        <p:par>
                          <p:cTn id="87" fill="hold">
                            <p:stCondLst>
                              <p:cond delay="0"/>
                            </p:stCondLst>
                            <p:childTnLst>
                              <p:par>
                                <p:cTn id="88" presetID="10" presetClass="entr" presetSubtype="0" fill="hold" grpId="0" nodeType="afterEffect">
                                  <p:stCondLst>
                                    <p:cond delay="0"/>
                                  </p:stCondLst>
                                  <p:childTnLst>
                                    <p:set>
                                      <p:cBhvr>
                                        <p:cTn id="89" dur="1" fill="hold">
                                          <p:stCondLst>
                                            <p:cond delay="0"/>
                                          </p:stCondLst>
                                        </p:cTn>
                                        <p:tgtEl>
                                          <p:spTgt spid="70673"/>
                                        </p:tgtEl>
                                        <p:attrNameLst>
                                          <p:attrName>style.visibility</p:attrName>
                                        </p:attrNameLst>
                                      </p:cBhvr>
                                      <p:to>
                                        <p:strVal val="visible"/>
                                      </p:to>
                                    </p:set>
                                    <p:animEffect transition="in" filter="fade">
                                      <p:cBhvr>
                                        <p:cTn id="90" dur="2000"/>
                                        <p:tgtEl>
                                          <p:spTgt spid="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1" grpId="0" animBg="1"/>
      <p:bldP spid="70661" grpId="1" animBg="1"/>
      <p:bldP spid="70662" grpId="0" animBg="1"/>
      <p:bldP spid="70662" grpId="1" animBg="1"/>
      <p:bldP spid="70663" grpId="0" animBg="1"/>
      <p:bldP spid="70663" grpId="1" animBg="1"/>
      <p:bldP spid="70664" grpId="0" animBg="1"/>
      <p:bldP spid="70664" grpId="1" animBg="1"/>
      <p:bldP spid="70665" grpId="0" animBg="1"/>
      <p:bldP spid="70665" grpId="1" animBg="1"/>
      <p:bldP spid="70666" grpId="0" animBg="1"/>
      <p:bldP spid="70666" grpId="1" animBg="1"/>
      <p:bldP spid="70667" grpId="0" animBg="1"/>
      <p:bldP spid="70667" grpId="1" animBg="1"/>
      <p:bldP spid="70668" grpId="0" animBg="1"/>
      <p:bldP spid="70668" grpId="1" animBg="1"/>
      <p:bldP spid="70669" grpId="0" animBg="1"/>
      <p:bldP spid="70669" grpId="1" animBg="1"/>
      <p:bldP spid="70672" grpId="0" animBg="1"/>
      <p:bldP spid="70672" grpId="1" animBg="1"/>
      <p:bldP spid="7067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40000" lnSpcReduction="20000"/>
          </a:bodyPr>
          <a:lstStyle/>
          <a:p>
            <a:pPr>
              <a:buNone/>
            </a:pPr>
            <a:r>
              <a:rPr lang="en-US" dirty="0" smtClean="0">
                <a:solidFill>
                  <a:schemeClr val="bg1"/>
                </a:solidFill>
                <a:effectLst>
                  <a:outerShdw blurRad="50800" dist="50800" dir="3000000" algn="ctr" rotWithShape="0">
                    <a:schemeClr val="tx1"/>
                  </a:outerShdw>
                </a:effectLst>
                <a:latin typeface="Calibri" pitchFamily="34" charset="0"/>
              </a:rPr>
              <a:t>THE DESTRUCTION OF SENNACHERIB, first published in 1815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The Assyrian came down like the wolf on the fold,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his cohorts were gleaming in purple and gold;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sheen of their spears was like stars on the sea, </a:t>
            </a:r>
          </a:p>
          <a:p>
            <a:pPr>
              <a:buNone/>
            </a:pPr>
            <a:r>
              <a:rPr lang="en-US" dirty="0" smtClean="0">
                <a:solidFill>
                  <a:schemeClr val="bg1"/>
                </a:solidFill>
                <a:effectLst>
                  <a:outerShdw blurRad="50800" dist="50800" dir="3000000" algn="ctr" rotWithShape="0">
                    <a:schemeClr val="tx1"/>
                  </a:outerShdw>
                </a:effectLst>
                <a:latin typeface="Calibri" pitchFamily="34" charset="0"/>
              </a:rPr>
              <a:t>When the blue wave rolls nightly on deep Galilee.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Like the leaves of the forest when Summer is green, </a:t>
            </a:r>
          </a:p>
          <a:p>
            <a:pPr>
              <a:buNone/>
            </a:pPr>
            <a:r>
              <a:rPr lang="en-US" dirty="0" smtClean="0">
                <a:solidFill>
                  <a:schemeClr val="bg1"/>
                </a:solidFill>
                <a:effectLst>
                  <a:outerShdw blurRad="50800" dist="50800" dir="3000000" algn="ctr" rotWithShape="0">
                    <a:schemeClr val="tx1"/>
                  </a:outerShdw>
                </a:effectLst>
                <a:latin typeface="Calibri" pitchFamily="34" charset="0"/>
              </a:rPr>
              <a:t>That host with their banners at sunset were seen: </a:t>
            </a:r>
          </a:p>
          <a:p>
            <a:pPr>
              <a:buNone/>
            </a:pPr>
            <a:r>
              <a:rPr lang="en-US" dirty="0" smtClean="0">
                <a:solidFill>
                  <a:schemeClr val="bg1"/>
                </a:solidFill>
                <a:effectLst>
                  <a:outerShdw blurRad="50800" dist="50800" dir="3000000" algn="ctr" rotWithShape="0">
                    <a:schemeClr val="tx1"/>
                  </a:outerShdw>
                </a:effectLst>
                <a:latin typeface="Calibri" pitchFamily="34" charset="0"/>
              </a:rPr>
              <a:t>Like the leaves of the forest when Autumn hath blown, </a:t>
            </a:r>
          </a:p>
          <a:p>
            <a:pPr>
              <a:buNone/>
            </a:pPr>
            <a:r>
              <a:rPr lang="en-US" dirty="0" smtClean="0">
                <a:solidFill>
                  <a:schemeClr val="bg1"/>
                </a:solidFill>
                <a:effectLst>
                  <a:outerShdw blurRad="50800" dist="50800" dir="3000000" algn="ctr" rotWithShape="0">
                    <a:schemeClr val="tx1"/>
                  </a:outerShdw>
                </a:effectLst>
                <a:latin typeface="Calibri" pitchFamily="34" charset="0"/>
              </a:rPr>
              <a:t>That host on the morrow lay withered and strown.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For the Angel of Death spread his wings on the blast,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breathed in the face of the foe as he passed;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eyes of the sleepers waxed deadly and chill,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their hearts but once heaved, and for ever grew still!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And there lay the steed with his nostril all wide, </a:t>
            </a:r>
          </a:p>
          <a:p>
            <a:pPr>
              <a:buNone/>
            </a:pPr>
            <a:r>
              <a:rPr lang="en-US" dirty="0" smtClean="0">
                <a:solidFill>
                  <a:schemeClr val="bg1"/>
                </a:solidFill>
                <a:effectLst>
                  <a:outerShdw blurRad="50800" dist="50800" dir="3000000" algn="ctr" rotWithShape="0">
                    <a:schemeClr val="tx1"/>
                  </a:outerShdw>
                </a:effectLst>
                <a:latin typeface="Calibri" pitchFamily="34" charset="0"/>
              </a:rPr>
              <a:t>But through it there rolled not the breath of his pride;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foam of his gasping lay white on the turf,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cold as the spray of the rock-beating surf.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And there lay the rider distorted and pale, </a:t>
            </a:r>
          </a:p>
          <a:p>
            <a:pPr>
              <a:buNone/>
            </a:pPr>
            <a:r>
              <a:rPr lang="en-US" dirty="0" smtClean="0">
                <a:solidFill>
                  <a:schemeClr val="bg1"/>
                </a:solidFill>
                <a:effectLst>
                  <a:outerShdw blurRad="50800" dist="50800" dir="3000000" algn="ctr" rotWithShape="0">
                    <a:schemeClr val="tx1"/>
                  </a:outerShdw>
                </a:effectLst>
                <a:latin typeface="Calibri" pitchFamily="34" charset="0"/>
              </a:rPr>
              <a:t>With the dew on his brow, and the rust on his mail: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tents were all silent, the banners alone, </a:t>
            </a:r>
          </a:p>
          <a:p>
            <a:pPr>
              <a:buNone/>
            </a:pPr>
            <a:r>
              <a:rPr lang="en-US" dirty="0" smtClean="0">
                <a:solidFill>
                  <a:schemeClr val="bg1"/>
                </a:solidFill>
                <a:effectLst>
                  <a:outerShdw blurRad="50800" dist="50800" dir="3000000" algn="ctr" rotWithShape="0">
                    <a:schemeClr val="tx1"/>
                  </a:outerShdw>
                </a:effectLst>
                <a:latin typeface="Calibri" pitchFamily="34" charset="0"/>
              </a:rPr>
              <a:t>The lances unlifted, the trumpet unblown. </a:t>
            </a:r>
          </a:p>
          <a:p>
            <a:pPr>
              <a:buNone/>
            </a:pPr>
            <a:endParaRPr lang="en-US" dirty="0" smtClean="0">
              <a:solidFill>
                <a:schemeClr val="bg1"/>
              </a:solidFill>
              <a:effectLst>
                <a:outerShdw blurRad="50800" dist="50800" dir="3000000" algn="ctr" rotWithShape="0">
                  <a:schemeClr val="tx1"/>
                </a:outerShdw>
              </a:effectLst>
              <a:latin typeface="Calibri" pitchFamily="34" charset="0"/>
            </a:endParaRPr>
          </a:p>
          <a:p>
            <a:pPr>
              <a:buNone/>
            </a:pPr>
            <a:r>
              <a:rPr lang="en-US" dirty="0" smtClean="0">
                <a:solidFill>
                  <a:schemeClr val="bg1"/>
                </a:solidFill>
                <a:effectLst>
                  <a:outerShdw blurRad="50800" dist="50800" dir="3000000" algn="ctr" rotWithShape="0">
                    <a:schemeClr val="tx1"/>
                  </a:outerShdw>
                </a:effectLst>
                <a:latin typeface="Calibri" pitchFamily="34" charset="0"/>
              </a:rPr>
              <a:t>And the widows of Ashur are loud in their wail,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idols are broke in the temple of Baal; </a:t>
            </a:r>
          </a:p>
          <a:p>
            <a:pPr>
              <a:buNone/>
            </a:pPr>
            <a:r>
              <a:rPr lang="en-US" dirty="0" smtClean="0">
                <a:solidFill>
                  <a:schemeClr val="bg1"/>
                </a:solidFill>
                <a:effectLst>
                  <a:outerShdw blurRad="50800" dist="50800" dir="3000000" algn="ctr" rotWithShape="0">
                    <a:schemeClr val="tx1"/>
                  </a:outerShdw>
                </a:effectLst>
                <a:latin typeface="Calibri" pitchFamily="34" charset="0"/>
              </a:rPr>
              <a:t>And the might of the Gentile, unsmote by the sword, </a:t>
            </a:r>
          </a:p>
          <a:p>
            <a:pPr>
              <a:buNone/>
            </a:pPr>
            <a:r>
              <a:rPr lang="en-US" dirty="0" smtClean="0">
                <a:solidFill>
                  <a:schemeClr val="bg1"/>
                </a:solidFill>
                <a:effectLst>
                  <a:outerShdw blurRad="50800" dist="50800" dir="3000000" algn="ctr" rotWithShape="0">
                    <a:schemeClr val="tx1"/>
                  </a:outerShdw>
                </a:effectLst>
                <a:latin typeface="Calibri" pitchFamily="34" charset="0"/>
              </a:rPr>
              <a:t>Hath melted like snow in the glance of the Lord! </a:t>
            </a:r>
            <a:endParaRPr lang="en-US" dirty="0">
              <a:solidFill>
                <a:schemeClr val="bg1"/>
              </a:solidFill>
              <a:effectLst>
                <a:outerShdw blurRad="50800" dist="50800" dir="3000000" algn="ctr" rotWithShape="0">
                  <a:schemeClr val="tx1"/>
                </a:outerShdw>
              </a:effectLst>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noChangeArrowheads="1"/>
          </p:cNvSpPr>
          <p:nvPr/>
        </p:nvSpPr>
        <p:spPr bwMode="auto">
          <a:xfrm>
            <a:off x="228600" y="427038"/>
            <a:ext cx="8686800" cy="1106487"/>
          </a:xfrm>
          <a:custGeom>
            <a:avLst/>
            <a:gdLst/>
            <a:ahLst/>
            <a:cxnLst>
              <a:cxn ang="0">
                <a:pos x="169" y="697"/>
              </a:cxn>
              <a:cxn ang="0">
                <a:pos x="5304" y="697"/>
              </a:cxn>
              <a:cxn ang="0">
                <a:pos x="5472" y="528"/>
              </a:cxn>
              <a:cxn ang="0">
                <a:pos x="5472" y="0"/>
              </a:cxn>
              <a:cxn ang="0">
                <a:pos x="5407" y="27"/>
              </a:cxn>
              <a:cxn ang="0">
                <a:pos x="5407" y="501"/>
              </a:cxn>
              <a:cxn ang="0">
                <a:pos x="5277" y="631"/>
              </a:cxn>
              <a:cxn ang="0">
                <a:pos x="196" y="631"/>
              </a:cxn>
              <a:cxn ang="0">
                <a:pos x="65" y="501"/>
              </a:cxn>
              <a:cxn ang="0">
                <a:pos x="0" y="528"/>
              </a:cxn>
              <a:cxn ang="0">
                <a:pos x="169" y="697"/>
              </a:cxn>
            </a:cxnLst>
            <a:rect l="0" t="0" r="r" b="b"/>
            <a:pathLst>
              <a:path w="5472" h="697">
                <a:moveTo>
                  <a:pt x="169" y="697"/>
                </a:moveTo>
                <a:lnTo>
                  <a:pt x="5304" y="697"/>
                </a:lnTo>
                <a:lnTo>
                  <a:pt x="5472" y="528"/>
                </a:lnTo>
                <a:lnTo>
                  <a:pt x="5472" y="0"/>
                </a:lnTo>
                <a:lnTo>
                  <a:pt x="5407" y="27"/>
                </a:lnTo>
                <a:lnTo>
                  <a:pt x="5407" y="501"/>
                </a:lnTo>
                <a:lnTo>
                  <a:pt x="5277" y="631"/>
                </a:lnTo>
                <a:lnTo>
                  <a:pt x="196" y="631"/>
                </a:lnTo>
                <a:lnTo>
                  <a:pt x="65" y="501"/>
                </a:lnTo>
                <a:lnTo>
                  <a:pt x="0" y="528"/>
                </a:lnTo>
                <a:lnTo>
                  <a:pt x="169" y="697"/>
                </a:lnTo>
                <a:close/>
              </a:path>
            </a:pathLst>
          </a:custGeom>
          <a:gradFill rotWithShape="0">
            <a:gsLst>
              <a:gs pos="0">
                <a:srgbClr val="7F7F7F"/>
              </a:gs>
              <a:gs pos="100000">
                <a:srgbClr val="7F7F00"/>
              </a:gs>
            </a:gsLst>
            <a:lin ang="10860000" scaled="1"/>
          </a:gradFill>
          <a:ln w="9525">
            <a:noFill/>
            <a:round/>
            <a:headEnd/>
            <a:tailEnd/>
          </a:ln>
        </p:spPr>
        <p:txBody>
          <a:bodyPr/>
          <a:lstStyle/>
          <a:p>
            <a:endParaRPr lang="en-US"/>
          </a:p>
        </p:txBody>
      </p:sp>
      <p:sp>
        <p:nvSpPr>
          <p:cNvPr id="57347" name="Freeform 3"/>
          <p:cNvSpPr>
            <a:spLocks noChangeArrowheads="1"/>
          </p:cNvSpPr>
          <p:nvPr/>
        </p:nvSpPr>
        <p:spPr bwMode="auto">
          <a:xfrm>
            <a:off x="228600" y="158750"/>
            <a:ext cx="8686800" cy="1106488"/>
          </a:xfrm>
          <a:custGeom>
            <a:avLst/>
            <a:gdLst/>
            <a:ahLst/>
            <a:cxnLst>
              <a:cxn ang="0">
                <a:pos x="169" y="0"/>
              </a:cxn>
              <a:cxn ang="0">
                <a:pos x="5304" y="0"/>
              </a:cxn>
              <a:cxn ang="0">
                <a:pos x="5472" y="169"/>
              </a:cxn>
              <a:cxn ang="0">
                <a:pos x="5407" y="196"/>
              </a:cxn>
              <a:cxn ang="0">
                <a:pos x="5277" y="66"/>
              </a:cxn>
              <a:cxn ang="0">
                <a:pos x="196" y="66"/>
              </a:cxn>
              <a:cxn ang="0">
                <a:pos x="65" y="196"/>
              </a:cxn>
              <a:cxn ang="0">
                <a:pos x="65" y="670"/>
              </a:cxn>
              <a:cxn ang="0">
                <a:pos x="0" y="697"/>
              </a:cxn>
              <a:cxn ang="0">
                <a:pos x="0" y="169"/>
              </a:cxn>
              <a:cxn ang="0">
                <a:pos x="169" y="0"/>
              </a:cxn>
            </a:cxnLst>
            <a:rect l="0" t="0" r="r" b="b"/>
            <a:pathLst>
              <a:path w="5472" h="697">
                <a:moveTo>
                  <a:pt x="169" y="0"/>
                </a:moveTo>
                <a:lnTo>
                  <a:pt x="5304" y="0"/>
                </a:lnTo>
                <a:lnTo>
                  <a:pt x="5472" y="169"/>
                </a:lnTo>
                <a:lnTo>
                  <a:pt x="5407" y="196"/>
                </a:lnTo>
                <a:lnTo>
                  <a:pt x="5277" y="66"/>
                </a:lnTo>
                <a:lnTo>
                  <a:pt x="196" y="66"/>
                </a:lnTo>
                <a:lnTo>
                  <a:pt x="65" y="196"/>
                </a:lnTo>
                <a:lnTo>
                  <a:pt x="65" y="670"/>
                </a:lnTo>
                <a:lnTo>
                  <a:pt x="0" y="697"/>
                </a:lnTo>
                <a:lnTo>
                  <a:pt x="0" y="169"/>
                </a:lnTo>
                <a:lnTo>
                  <a:pt x="169" y="0"/>
                </a:lnTo>
                <a:close/>
              </a:path>
            </a:pathLst>
          </a:custGeom>
          <a:gradFill rotWithShape="0">
            <a:gsLst>
              <a:gs pos="0">
                <a:srgbClr val="FFFF99"/>
              </a:gs>
              <a:gs pos="100000">
                <a:srgbClr val="FFFFFF"/>
              </a:gs>
            </a:gsLst>
            <a:lin ang="11100000" scaled="1"/>
          </a:gradFill>
          <a:ln w="9525">
            <a:noFill/>
            <a:round/>
            <a:headEnd/>
            <a:tailEnd/>
          </a:ln>
        </p:spPr>
        <p:txBody>
          <a:bodyPr/>
          <a:lstStyle/>
          <a:p>
            <a:endParaRPr lang="en-US"/>
          </a:p>
        </p:txBody>
      </p:sp>
      <p:sp>
        <p:nvSpPr>
          <p:cNvPr id="57348" name="Rectangle 4"/>
          <p:cNvSpPr>
            <a:spLocks noGrp="1" noChangeArrowheads="1"/>
          </p:cNvSpPr>
          <p:nvPr>
            <p:ph type="ctrTitle" idx="4294967295"/>
          </p:nvPr>
        </p:nvSpPr>
        <p:spPr bwMode="auto">
          <a:xfrm>
            <a:off x="436563" y="304800"/>
            <a:ext cx="8272462" cy="990600"/>
          </a:xfrm>
          <a:prstGeom prst="rect">
            <a:avLst/>
          </a:prstGeom>
          <a:noFill/>
          <a:ln>
            <a:miter lim="800000"/>
            <a:headEnd/>
            <a:tailEnd/>
          </a:ln>
        </p:spPr>
        <p:txBody>
          <a:bodyPr lIns="0" tIns="0" rIns="0" bIns="0">
            <a:spAutoFit/>
          </a:bodyPr>
          <a:lstStyle/>
          <a:p>
            <a:pPr defTabSz="381000"/>
            <a:r>
              <a:rPr lang="en-US" sz="6500">
                <a:solidFill>
                  <a:schemeClr val="bg1"/>
                </a:solidFill>
                <a:latin typeface="Calibri" pitchFamily="34" charset="0"/>
                <a:cs typeface="Calibri" pitchFamily="34" charset="0"/>
              </a:rPr>
              <a:t>2 Historical Centers</a:t>
            </a:r>
          </a:p>
        </p:txBody>
      </p:sp>
      <p:sp>
        <p:nvSpPr>
          <p:cNvPr id="57349" name="Freeform 5"/>
          <p:cNvSpPr>
            <a:spLocks noChangeArrowheads="1"/>
          </p:cNvSpPr>
          <p:nvPr/>
        </p:nvSpPr>
        <p:spPr bwMode="auto">
          <a:xfrm>
            <a:off x="715963" y="1833563"/>
            <a:ext cx="3074987" cy="1900237"/>
          </a:xfrm>
          <a:custGeom>
            <a:avLst/>
            <a:gdLst/>
            <a:ahLst/>
            <a:cxnLst>
              <a:cxn ang="0">
                <a:pos x="0" y="0"/>
              </a:cxn>
              <a:cxn ang="0">
                <a:pos x="0" y="303"/>
              </a:cxn>
              <a:cxn ang="0">
                <a:pos x="598" y="1046"/>
              </a:cxn>
              <a:cxn ang="0">
                <a:pos x="598" y="1197"/>
              </a:cxn>
              <a:cxn ang="0">
                <a:pos x="1339" y="1197"/>
              </a:cxn>
              <a:cxn ang="0">
                <a:pos x="1339" y="1046"/>
              </a:cxn>
              <a:cxn ang="0">
                <a:pos x="1937" y="303"/>
              </a:cxn>
              <a:cxn ang="0">
                <a:pos x="1937" y="0"/>
              </a:cxn>
              <a:cxn ang="0">
                <a:pos x="0" y="0"/>
              </a:cxn>
            </a:cxnLst>
            <a:rect l="0" t="0" r="r" b="b"/>
            <a:pathLst>
              <a:path w="1937" h="1197">
                <a:moveTo>
                  <a:pt x="0" y="0"/>
                </a:moveTo>
                <a:lnTo>
                  <a:pt x="0" y="303"/>
                </a:lnTo>
                <a:lnTo>
                  <a:pt x="598" y="1046"/>
                </a:lnTo>
                <a:lnTo>
                  <a:pt x="598"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a:solidFill>
              <a:schemeClr val="tx1"/>
            </a:solidFill>
            <a:prstDash val="solid"/>
            <a:round/>
            <a:headEnd/>
            <a:tailEnd/>
          </a:ln>
        </p:spPr>
        <p:txBody>
          <a:bodyPr/>
          <a:lstStyle/>
          <a:p>
            <a:endParaRPr lang="en-US"/>
          </a:p>
        </p:txBody>
      </p:sp>
      <p:sp>
        <p:nvSpPr>
          <p:cNvPr id="57350" name="Freeform 6"/>
          <p:cNvSpPr>
            <a:spLocks noChangeArrowheads="1"/>
          </p:cNvSpPr>
          <p:nvPr/>
        </p:nvSpPr>
        <p:spPr bwMode="auto">
          <a:xfrm>
            <a:off x="4043363" y="1833563"/>
            <a:ext cx="3074987" cy="1900237"/>
          </a:xfrm>
          <a:custGeom>
            <a:avLst/>
            <a:gdLst/>
            <a:ahLst/>
            <a:cxnLst>
              <a:cxn ang="0">
                <a:pos x="0" y="0"/>
              </a:cxn>
              <a:cxn ang="0">
                <a:pos x="0" y="303"/>
              </a:cxn>
              <a:cxn ang="0">
                <a:pos x="597" y="1046"/>
              </a:cxn>
              <a:cxn ang="0">
                <a:pos x="597" y="1197"/>
              </a:cxn>
              <a:cxn ang="0">
                <a:pos x="1339" y="1197"/>
              </a:cxn>
              <a:cxn ang="0">
                <a:pos x="1339" y="1046"/>
              </a:cxn>
              <a:cxn ang="0">
                <a:pos x="1937" y="303"/>
              </a:cxn>
              <a:cxn ang="0">
                <a:pos x="1937" y="0"/>
              </a:cxn>
              <a:cxn ang="0">
                <a:pos x="0" y="0"/>
              </a:cxn>
            </a:cxnLst>
            <a:rect l="0" t="0" r="r" b="b"/>
            <a:pathLst>
              <a:path w="1937" h="1197">
                <a:moveTo>
                  <a:pt x="0" y="0"/>
                </a:moveTo>
                <a:lnTo>
                  <a:pt x="0" y="303"/>
                </a:lnTo>
                <a:lnTo>
                  <a:pt x="597" y="1046"/>
                </a:lnTo>
                <a:lnTo>
                  <a:pt x="597" y="1197"/>
                </a:lnTo>
                <a:lnTo>
                  <a:pt x="1339" y="1197"/>
                </a:lnTo>
                <a:lnTo>
                  <a:pt x="1339" y="1046"/>
                </a:lnTo>
                <a:lnTo>
                  <a:pt x="1937" y="303"/>
                </a:lnTo>
                <a:lnTo>
                  <a:pt x="1937" y="0"/>
                </a:lnTo>
                <a:lnTo>
                  <a:pt x="0" y="0"/>
                </a:lnTo>
                <a:close/>
              </a:path>
            </a:pathLst>
          </a:custGeom>
          <a:gradFill rotWithShape="1">
            <a:gsLst>
              <a:gs pos="0">
                <a:srgbClr val="FDE89B"/>
              </a:gs>
              <a:gs pos="100000">
                <a:schemeClr val="bg1"/>
              </a:gs>
            </a:gsLst>
            <a:lin ang="5400000" scaled="1"/>
          </a:gradFill>
          <a:ln w="13589" cap="flat" cmpd="sng">
            <a:solidFill>
              <a:schemeClr val="tx1"/>
            </a:solidFill>
            <a:prstDash val="solid"/>
            <a:round/>
            <a:headEnd/>
            <a:tailEnd/>
          </a:ln>
          <a:effectLst/>
        </p:spPr>
        <p:txBody>
          <a:bodyPr/>
          <a:lstStyle/>
          <a:p>
            <a:endParaRPr lang="en-US"/>
          </a:p>
        </p:txBody>
      </p:sp>
      <p:sp>
        <p:nvSpPr>
          <p:cNvPr id="57351" name="Freeform 7"/>
          <p:cNvSpPr>
            <a:spLocks noChangeArrowheads="1"/>
          </p:cNvSpPr>
          <p:nvPr/>
        </p:nvSpPr>
        <p:spPr bwMode="auto">
          <a:xfrm>
            <a:off x="741363" y="3713163"/>
            <a:ext cx="7567612" cy="0"/>
          </a:xfrm>
          <a:custGeom>
            <a:avLst/>
            <a:gdLst/>
            <a:ahLst/>
            <a:cxnLst>
              <a:cxn ang="0">
                <a:pos x="0" y="0"/>
              </a:cxn>
              <a:cxn ang="0">
                <a:pos x="4767" y="0"/>
              </a:cxn>
            </a:cxnLst>
            <a:rect l="0" t="0" r="r" b="b"/>
            <a:pathLst>
              <a:path w="4767">
                <a:moveTo>
                  <a:pt x="0" y="0"/>
                </a:moveTo>
                <a:lnTo>
                  <a:pt x="4767" y="0"/>
                </a:lnTo>
              </a:path>
            </a:pathLst>
          </a:custGeom>
          <a:noFill/>
          <a:ln w="49902">
            <a:solidFill>
              <a:srgbClr val="FDE89B"/>
            </a:solidFill>
            <a:prstDash val="solid"/>
            <a:round/>
            <a:headEnd/>
            <a:tailEnd/>
          </a:ln>
        </p:spPr>
        <p:txBody>
          <a:bodyPr/>
          <a:lstStyle/>
          <a:p>
            <a:endParaRPr lang="en-US"/>
          </a:p>
        </p:txBody>
      </p:sp>
      <p:sp>
        <p:nvSpPr>
          <p:cNvPr id="57352" name="Freeform 8"/>
          <p:cNvSpPr>
            <a:spLocks noChangeArrowheads="1"/>
          </p:cNvSpPr>
          <p:nvPr/>
        </p:nvSpPr>
        <p:spPr bwMode="auto">
          <a:xfrm>
            <a:off x="74136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7353" name="Freeform 9"/>
          <p:cNvSpPr>
            <a:spLocks noChangeArrowheads="1"/>
          </p:cNvSpPr>
          <p:nvPr/>
        </p:nvSpPr>
        <p:spPr bwMode="auto">
          <a:xfrm>
            <a:off x="1690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7354" name="Freeform 10"/>
          <p:cNvSpPr>
            <a:spLocks noChangeArrowheads="1"/>
          </p:cNvSpPr>
          <p:nvPr/>
        </p:nvSpPr>
        <p:spPr bwMode="auto">
          <a:xfrm>
            <a:off x="6183313"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7355" name="Freeform 11"/>
          <p:cNvSpPr>
            <a:spLocks noChangeArrowheads="1"/>
          </p:cNvSpPr>
          <p:nvPr/>
        </p:nvSpPr>
        <p:spPr bwMode="auto">
          <a:xfrm>
            <a:off x="830897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7356" name="Text Box 12"/>
          <p:cNvSpPr txBox="1">
            <a:spLocks noChangeArrowheads="1"/>
          </p:cNvSpPr>
          <p:nvPr/>
        </p:nvSpPr>
        <p:spPr bwMode="auto">
          <a:xfrm>
            <a:off x="806450" y="3773488"/>
            <a:ext cx="865188" cy="625475"/>
          </a:xfrm>
          <a:prstGeom prst="rect">
            <a:avLst/>
          </a:prstGeom>
          <a:noFill/>
          <a:ln w="9525">
            <a:noFill/>
            <a:miter lim="800000"/>
            <a:headEnd/>
            <a:tailEnd/>
          </a:ln>
        </p:spPr>
        <p:txBody>
          <a:bodyPr lIns="0" tIns="0" rIns="0" bIns="0">
            <a:spAutoFit/>
          </a:bodyPr>
          <a:lstStyle/>
          <a:p>
            <a:pPr defTabSz="381000"/>
            <a:r>
              <a:rPr lang="en-US" sz="4100" b="1" i="1">
                <a:solidFill>
                  <a:srgbClr val="FFFFFF"/>
                </a:solidFill>
                <a:latin typeface="Times New Roman" pitchFamily="18" charset="0"/>
              </a:rPr>
              <a:t>1-6</a:t>
            </a:r>
          </a:p>
        </p:txBody>
      </p:sp>
      <p:sp>
        <p:nvSpPr>
          <p:cNvPr id="57357" name="Text Box 13"/>
          <p:cNvSpPr txBox="1">
            <a:spLocks noChangeArrowheads="1"/>
          </p:cNvSpPr>
          <p:nvPr/>
        </p:nvSpPr>
        <p:spPr bwMode="auto">
          <a:xfrm>
            <a:off x="2703513" y="3775075"/>
            <a:ext cx="2466975" cy="625475"/>
          </a:xfrm>
          <a:prstGeom prst="rect">
            <a:avLst/>
          </a:prstGeom>
          <a:noFill/>
          <a:ln w="9525">
            <a:noFill/>
            <a:miter lim="800000"/>
            <a:headEnd/>
            <a:tailEnd/>
          </a:ln>
        </p:spPr>
        <p:txBody>
          <a:bodyPr lIns="0" tIns="0" rIns="0" bIns="0">
            <a:spAutoFit/>
          </a:bodyPr>
          <a:lstStyle/>
          <a:p>
            <a:pPr defTabSz="381000">
              <a:tabLst>
                <a:tab pos="1193800" algn="ctr"/>
              </a:tabLst>
            </a:pPr>
            <a:r>
              <a:rPr lang="en-US" sz="4100" b="1" i="1">
                <a:solidFill>
                  <a:srgbClr val="FFFFFF"/>
                </a:solidFill>
                <a:latin typeface="Times New Roman" pitchFamily="18" charset="0"/>
              </a:rPr>
              <a:t>	13-35</a:t>
            </a:r>
          </a:p>
        </p:txBody>
      </p:sp>
      <p:sp>
        <p:nvSpPr>
          <p:cNvPr id="57358" name="Text Box 14"/>
          <p:cNvSpPr txBox="1">
            <a:spLocks noChangeArrowheads="1"/>
          </p:cNvSpPr>
          <p:nvPr/>
        </p:nvSpPr>
        <p:spPr bwMode="auto">
          <a:xfrm>
            <a:off x="6246813" y="3775075"/>
            <a:ext cx="2000250" cy="625475"/>
          </a:xfrm>
          <a:prstGeom prst="rect">
            <a:avLst/>
          </a:prstGeom>
          <a:noFill/>
          <a:ln w="9525">
            <a:noFill/>
            <a:miter lim="800000"/>
            <a:headEnd/>
            <a:tailEnd/>
          </a:ln>
        </p:spPr>
        <p:txBody>
          <a:bodyPr lIns="0" tIns="0" rIns="0" bIns="0">
            <a:spAutoFit/>
          </a:bodyPr>
          <a:lstStyle/>
          <a:p>
            <a:pPr defTabSz="381000">
              <a:tabLst>
                <a:tab pos="966788" algn="ctr"/>
              </a:tabLst>
            </a:pPr>
            <a:r>
              <a:rPr lang="en-US" sz="4100" b="1" i="1">
                <a:solidFill>
                  <a:srgbClr val="FFFFFF"/>
                </a:solidFill>
                <a:latin typeface="Times New Roman" pitchFamily="18" charset="0"/>
              </a:rPr>
              <a:t>	40-66</a:t>
            </a:r>
          </a:p>
        </p:txBody>
      </p:sp>
      <p:sp>
        <p:nvSpPr>
          <p:cNvPr id="57359" name="Freeform 15"/>
          <p:cNvSpPr>
            <a:spLocks noChangeArrowheads="1"/>
          </p:cNvSpPr>
          <p:nvPr/>
        </p:nvSpPr>
        <p:spPr bwMode="auto">
          <a:xfrm>
            <a:off x="2867025"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7360" name="Freeform 16"/>
          <p:cNvSpPr>
            <a:spLocks noChangeArrowheads="1"/>
          </p:cNvSpPr>
          <p:nvPr/>
        </p:nvSpPr>
        <p:spPr bwMode="auto">
          <a:xfrm>
            <a:off x="4992688" y="3471863"/>
            <a:ext cx="0" cy="481012"/>
          </a:xfrm>
          <a:custGeom>
            <a:avLst/>
            <a:gdLst/>
            <a:ahLst/>
            <a:cxnLst>
              <a:cxn ang="0">
                <a:pos x="0" y="0"/>
              </a:cxn>
              <a:cxn ang="0">
                <a:pos x="0" y="303"/>
              </a:cxn>
            </a:cxnLst>
            <a:rect l="0" t="0" r="r" b="b"/>
            <a:pathLst>
              <a:path h="303">
                <a:moveTo>
                  <a:pt x="0" y="0"/>
                </a:moveTo>
                <a:lnTo>
                  <a:pt x="0" y="303"/>
                </a:lnTo>
              </a:path>
            </a:pathLst>
          </a:custGeom>
          <a:noFill/>
          <a:ln w="49902">
            <a:solidFill>
              <a:srgbClr val="FDE89B"/>
            </a:solidFill>
            <a:prstDash val="solid"/>
            <a:round/>
            <a:headEnd/>
            <a:tailEnd/>
          </a:ln>
        </p:spPr>
        <p:txBody>
          <a:bodyPr/>
          <a:lstStyle/>
          <a:p>
            <a:endParaRPr lang="en-US"/>
          </a:p>
        </p:txBody>
      </p:sp>
      <p:sp>
        <p:nvSpPr>
          <p:cNvPr id="57361" name="Text Box 17"/>
          <p:cNvSpPr txBox="1">
            <a:spLocks noChangeArrowheads="1"/>
          </p:cNvSpPr>
          <p:nvPr/>
        </p:nvSpPr>
        <p:spPr bwMode="auto">
          <a:xfrm>
            <a:off x="1143000" y="2071688"/>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alibri" pitchFamily="34" charset="0"/>
                <a:cs typeface="Calibri" pitchFamily="34" charset="0"/>
              </a:rPr>
              <a:t>Failure</a:t>
            </a:r>
          </a:p>
        </p:txBody>
      </p:sp>
      <p:sp>
        <p:nvSpPr>
          <p:cNvPr id="57363" name="Text Box 19"/>
          <p:cNvSpPr txBox="1">
            <a:spLocks noChangeArrowheads="1"/>
          </p:cNvSpPr>
          <p:nvPr/>
        </p:nvSpPr>
        <p:spPr bwMode="auto">
          <a:xfrm>
            <a:off x="1582738" y="2701925"/>
            <a:ext cx="1338262"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alibri" pitchFamily="34" charset="0"/>
                <a:cs typeface="Calibri" pitchFamily="34" charset="0"/>
              </a:rPr>
              <a:t>7-12</a:t>
            </a:r>
          </a:p>
        </p:txBody>
      </p:sp>
      <p:sp>
        <p:nvSpPr>
          <p:cNvPr id="57364" name="Text Box 20"/>
          <p:cNvSpPr txBox="1">
            <a:spLocks noChangeArrowheads="1"/>
          </p:cNvSpPr>
          <p:nvPr/>
        </p:nvSpPr>
        <p:spPr bwMode="auto">
          <a:xfrm>
            <a:off x="4881563" y="2676525"/>
            <a:ext cx="1595437" cy="609600"/>
          </a:xfrm>
          <a:prstGeom prst="rect">
            <a:avLst/>
          </a:prstGeom>
          <a:noFill/>
          <a:ln w="9525" algn="ctr">
            <a:noFill/>
            <a:miter lim="800000"/>
            <a:headEnd/>
            <a:tailEnd/>
          </a:ln>
          <a:effectLst/>
        </p:spPr>
        <p:txBody>
          <a:bodyPr lIns="0" tIns="0" rIns="0" bIns="0">
            <a:spAutoFit/>
          </a:bodyPr>
          <a:lstStyle/>
          <a:p>
            <a:pPr defTabSz="381000"/>
            <a:r>
              <a:rPr lang="en-US" sz="4000" b="1">
                <a:solidFill>
                  <a:schemeClr val="accent2"/>
                </a:solidFill>
                <a:latin typeface="Calibri" pitchFamily="34" charset="0"/>
                <a:cs typeface="Calibri" pitchFamily="34" charset="0"/>
              </a:rPr>
              <a:t>36-39</a:t>
            </a:r>
          </a:p>
        </p:txBody>
      </p:sp>
      <p:sp>
        <p:nvSpPr>
          <p:cNvPr id="57371" name="Text Box 27"/>
          <p:cNvSpPr txBox="1">
            <a:spLocks noChangeArrowheads="1"/>
          </p:cNvSpPr>
          <p:nvPr/>
        </p:nvSpPr>
        <p:spPr bwMode="auto">
          <a:xfrm>
            <a:off x="4495800" y="2057400"/>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alibri" pitchFamily="34" charset="0"/>
                <a:cs typeface="Calibri" pitchFamily="34" charset="0"/>
              </a:rPr>
              <a:t>Failure</a:t>
            </a:r>
          </a:p>
        </p:txBody>
      </p:sp>
      <p:sp>
        <p:nvSpPr>
          <p:cNvPr id="57372" name="Rectangle 28"/>
          <p:cNvSpPr>
            <a:spLocks noChangeArrowheads="1"/>
          </p:cNvSpPr>
          <p:nvPr/>
        </p:nvSpPr>
        <p:spPr bwMode="auto">
          <a:xfrm>
            <a:off x="2897188" y="4341813"/>
            <a:ext cx="2057400" cy="612775"/>
          </a:xfrm>
          <a:prstGeom prst="rect">
            <a:avLst/>
          </a:prstGeom>
          <a:gradFill rotWithShape="1">
            <a:gsLst>
              <a:gs pos="0">
                <a:srgbClr val="FDE89B"/>
              </a:gs>
              <a:gs pos="100000">
                <a:schemeClr val="bg1"/>
              </a:gs>
            </a:gsLst>
            <a:lin ang="5400000" scaled="1"/>
          </a:gradFill>
          <a:ln w="38100">
            <a:solidFill>
              <a:srgbClr val="FDE89B"/>
            </a:solidFill>
            <a:miter lim="800000"/>
            <a:headEnd/>
            <a:tailEnd type="none" w="lg" len="lg"/>
          </a:ln>
          <a:effectLst/>
        </p:spPr>
        <p:txBody>
          <a:bodyPr wrap="none" anchor="ctr"/>
          <a:lstStyle/>
          <a:p>
            <a:endParaRPr lang="en-US"/>
          </a:p>
        </p:txBody>
      </p:sp>
      <p:sp>
        <p:nvSpPr>
          <p:cNvPr id="57373" name="Text Box 29"/>
          <p:cNvSpPr txBox="1">
            <a:spLocks noChangeArrowheads="1"/>
          </p:cNvSpPr>
          <p:nvPr/>
        </p:nvSpPr>
        <p:spPr bwMode="auto">
          <a:xfrm>
            <a:off x="2819400" y="4343400"/>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alibri" pitchFamily="34" charset="0"/>
                <a:cs typeface="Calibri" pitchFamily="34" charset="0"/>
              </a:rPr>
              <a:t>Solution</a:t>
            </a:r>
          </a:p>
        </p:txBody>
      </p:sp>
      <p:sp>
        <p:nvSpPr>
          <p:cNvPr id="57376" name="Freeform 32"/>
          <p:cNvSpPr>
            <a:spLocks/>
          </p:cNvSpPr>
          <p:nvPr/>
        </p:nvSpPr>
        <p:spPr bwMode="auto">
          <a:xfrm>
            <a:off x="3124200" y="2438400"/>
            <a:ext cx="1041400" cy="2057400"/>
          </a:xfrm>
          <a:custGeom>
            <a:avLst/>
            <a:gdLst/>
            <a:ahLst/>
            <a:cxnLst>
              <a:cxn ang="0">
                <a:pos x="0" y="0"/>
              </a:cxn>
              <a:cxn ang="0">
                <a:pos x="576" y="288"/>
              </a:cxn>
              <a:cxn ang="0">
                <a:pos x="480" y="1056"/>
              </a:cxn>
            </a:cxnLst>
            <a:rect l="0" t="0" r="r" b="b"/>
            <a:pathLst>
              <a:path w="656" h="1056">
                <a:moveTo>
                  <a:pt x="0" y="0"/>
                </a:moveTo>
                <a:cubicBezTo>
                  <a:pt x="248" y="56"/>
                  <a:pt x="496" y="112"/>
                  <a:pt x="576" y="288"/>
                </a:cubicBezTo>
                <a:cubicBezTo>
                  <a:pt x="656" y="464"/>
                  <a:pt x="568" y="760"/>
                  <a:pt x="480" y="1056"/>
                </a:cubicBezTo>
              </a:path>
            </a:pathLst>
          </a:custGeom>
          <a:noFill/>
          <a:ln w="76200" cap="flat" cmpd="sng">
            <a:solidFill>
              <a:srgbClr val="FDE89B"/>
            </a:solidFill>
            <a:prstDash val="solid"/>
            <a:round/>
            <a:headEnd type="none" w="med" len="med"/>
            <a:tailEnd type="stealth" w="lg" len="lg"/>
          </a:ln>
          <a:effectLst>
            <a:outerShdw dist="35921" dir="2700000" algn="ctr" rotWithShape="0">
              <a:schemeClr val="tx1"/>
            </a:outerShdw>
          </a:effectLst>
        </p:spPr>
        <p:txBody>
          <a:bodyPr/>
          <a:lstStyle/>
          <a:p>
            <a:endParaRPr lang="en-US"/>
          </a:p>
        </p:txBody>
      </p:sp>
      <p:sp>
        <p:nvSpPr>
          <p:cNvPr id="57378" name="Rectangle 34"/>
          <p:cNvSpPr>
            <a:spLocks noChangeArrowheads="1"/>
          </p:cNvSpPr>
          <p:nvPr/>
        </p:nvSpPr>
        <p:spPr bwMode="auto">
          <a:xfrm>
            <a:off x="6249988" y="4343400"/>
            <a:ext cx="2057400" cy="612775"/>
          </a:xfrm>
          <a:prstGeom prst="rect">
            <a:avLst/>
          </a:prstGeom>
          <a:gradFill rotWithShape="1">
            <a:gsLst>
              <a:gs pos="0">
                <a:srgbClr val="FDE89B"/>
              </a:gs>
              <a:gs pos="100000">
                <a:schemeClr val="bg1"/>
              </a:gs>
            </a:gsLst>
            <a:lin ang="5400000" scaled="1"/>
          </a:gradFill>
          <a:ln w="38100">
            <a:solidFill>
              <a:srgbClr val="FDE89B"/>
            </a:solidFill>
            <a:miter lim="800000"/>
            <a:headEnd/>
            <a:tailEnd type="none" w="lg" len="lg"/>
          </a:ln>
          <a:effectLst/>
        </p:spPr>
        <p:txBody>
          <a:bodyPr wrap="none" anchor="ctr"/>
          <a:lstStyle/>
          <a:p>
            <a:endParaRPr lang="en-US"/>
          </a:p>
        </p:txBody>
      </p:sp>
      <p:sp>
        <p:nvSpPr>
          <p:cNvPr id="57379" name="Text Box 35"/>
          <p:cNvSpPr txBox="1">
            <a:spLocks noChangeArrowheads="1"/>
          </p:cNvSpPr>
          <p:nvPr/>
        </p:nvSpPr>
        <p:spPr bwMode="auto">
          <a:xfrm>
            <a:off x="6172200" y="4344988"/>
            <a:ext cx="2209800" cy="609600"/>
          </a:xfrm>
          <a:prstGeom prst="rect">
            <a:avLst/>
          </a:prstGeom>
          <a:noFill/>
          <a:ln w="9525" algn="ctr">
            <a:noFill/>
            <a:miter lim="800000"/>
            <a:headEnd/>
            <a:tailEnd/>
          </a:ln>
          <a:effectLst/>
        </p:spPr>
        <p:txBody>
          <a:bodyPr lIns="0" tIns="0" rIns="0" bIns="0">
            <a:spAutoFit/>
          </a:bodyPr>
          <a:lstStyle/>
          <a:p>
            <a:pPr algn="ctr" defTabSz="381000"/>
            <a:r>
              <a:rPr lang="en-US" sz="4000" b="1" i="1">
                <a:solidFill>
                  <a:schemeClr val="accent2"/>
                </a:solidFill>
                <a:latin typeface="Calibri" pitchFamily="34" charset="0"/>
                <a:cs typeface="Calibri" pitchFamily="34" charset="0"/>
              </a:rPr>
              <a:t>Solution</a:t>
            </a:r>
          </a:p>
        </p:txBody>
      </p:sp>
      <p:sp>
        <p:nvSpPr>
          <p:cNvPr id="57377" name="Freeform 33"/>
          <p:cNvSpPr>
            <a:spLocks/>
          </p:cNvSpPr>
          <p:nvPr/>
        </p:nvSpPr>
        <p:spPr bwMode="auto">
          <a:xfrm>
            <a:off x="6400800" y="2438400"/>
            <a:ext cx="1041400" cy="2057400"/>
          </a:xfrm>
          <a:custGeom>
            <a:avLst/>
            <a:gdLst/>
            <a:ahLst/>
            <a:cxnLst>
              <a:cxn ang="0">
                <a:pos x="0" y="0"/>
              </a:cxn>
              <a:cxn ang="0">
                <a:pos x="576" y="288"/>
              </a:cxn>
              <a:cxn ang="0">
                <a:pos x="480" y="1056"/>
              </a:cxn>
            </a:cxnLst>
            <a:rect l="0" t="0" r="r" b="b"/>
            <a:pathLst>
              <a:path w="656" h="1056">
                <a:moveTo>
                  <a:pt x="0" y="0"/>
                </a:moveTo>
                <a:cubicBezTo>
                  <a:pt x="248" y="56"/>
                  <a:pt x="496" y="112"/>
                  <a:pt x="576" y="288"/>
                </a:cubicBezTo>
                <a:cubicBezTo>
                  <a:pt x="656" y="464"/>
                  <a:pt x="568" y="760"/>
                  <a:pt x="480" y="1056"/>
                </a:cubicBezTo>
              </a:path>
            </a:pathLst>
          </a:custGeom>
          <a:noFill/>
          <a:ln w="76200" cap="flat" cmpd="sng">
            <a:solidFill>
              <a:srgbClr val="FDE89B"/>
            </a:solidFill>
            <a:prstDash val="solid"/>
            <a:round/>
            <a:headEnd type="none" w="med" len="med"/>
            <a:tailEnd type="stealth" w="lg" len="lg"/>
          </a:ln>
          <a:effectLst>
            <a:outerShdw dist="35921" dir="2700000" algn="ctr" rotWithShape="0">
              <a:schemeClr val="tx1"/>
            </a:outerShdw>
          </a:effectLst>
        </p:spPr>
        <p:txBody>
          <a:bodyPr/>
          <a:lstStyle/>
          <a:p>
            <a:endParaRPr lang="en-US"/>
          </a:p>
        </p:txBody>
      </p:sp>
      <p:sp>
        <p:nvSpPr>
          <p:cNvPr id="57380" name="Rectangle 36"/>
          <p:cNvSpPr>
            <a:spLocks noChangeArrowheads="1"/>
          </p:cNvSpPr>
          <p:nvPr/>
        </p:nvSpPr>
        <p:spPr bwMode="auto">
          <a:xfrm>
            <a:off x="76200" y="4340225"/>
            <a:ext cx="2057400" cy="1069975"/>
          </a:xfrm>
          <a:prstGeom prst="rect">
            <a:avLst/>
          </a:prstGeom>
          <a:gradFill rotWithShape="1">
            <a:gsLst>
              <a:gs pos="0">
                <a:srgbClr val="FDE89B"/>
              </a:gs>
              <a:gs pos="100000">
                <a:schemeClr val="bg1"/>
              </a:gs>
            </a:gsLst>
            <a:lin ang="5400000" scaled="1"/>
          </a:gradFill>
          <a:ln w="38100">
            <a:solidFill>
              <a:srgbClr val="FDE89B"/>
            </a:solidFill>
            <a:miter lim="800000"/>
            <a:headEnd/>
            <a:tailEnd type="none" w="lg" len="lg"/>
          </a:ln>
          <a:effectLst/>
        </p:spPr>
        <p:txBody>
          <a:bodyPr wrap="none" anchor="ctr"/>
          <a:lstStyle/>
          <a:p>
            <a:endParaRPr lang="en-US"/>
          </a:p>
        </p:txBody>
      </p:sp>
      <p:sp>
        <p:nvSpPr>
          <p:cNvPr id="57381" name="Text Box 37"/>
          <p:cNvSpPr txBox="1">
            <a:spLocks noChangeArrowheads="1"/>
          </p:cNvSpPr>
          <p:nvPr/>
        </p:nvSpPr>
        <p:spPr bwMode="auto">
          <a:xfrm>
            <a:off x="-76200" y="4416425"/>
            <a:ext cx="2209800" cy="984885"/>
          </a:xfrm>
          <a:prstGeom prst="rect">
            <a:avLst/>
          </a:prstGeom>
          <a:noFill/>
          <a:ln w="9525" algn="ctr">
            <a:noFill/>
            <a:miter lim="800000"/>
            <a:headEnd/>
            <a:tailEnd/>
          </a:ln>
          <a:effectLst/>
        </p:spPr>
        <p:txBody>
          <a:bodyPr lIns="0" tIns="0" rIns="0" bIns="0">
            <a:spAutoFit/>
          </a:bodyPr>
          <a:lstStyle/>
          <a:p>
            <a:pPr algn="ctr" defTabSz="381000"/>
            <a:r>
              <a:rPr lang="en-US" sz="3200" b="1" i="1" dirty="0">
                <a:solidFill>
                  <a:schemeClr val="accent2"/>
                </a:solidFill>
                <a:latin typeface="Calibri" pitchFamily="34" charset="0"/>
                <a:cs typeface="Calibri" pitchFamily="34" charset="0"/>
              </a:rPr>
              <a:t>Intro &amp;</a:t>
            </a:r>
          </a:p>
          <a:p>
            <a:pPr algn="ctr" defTabSz="381000"/>
            <a:r>
              <a:rPr lang="en-US" sz="3200" b="1" i="1" dirty="0">
                <a:solidFill>
                  <a:schemeClr val="accent2"/>
                </a:solidFill>
                <a:latin typeface="Calibri" pitchFamily="34" charset="0"/>
                <a:cs typeface="Calibri" pitchFamily="34" charset="0"/>
              </a:rPr>
              <a:t>Overview</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7357"/>
                                        </p:tgtEl>
                                        <p:attrNameLst>
                                          <p:attrName>style.opacity</p:attrName>
                                        </p:attrNameLst>
                                      </p:cBhvr>
                                      <p:to>
                                        <p:strVal val="0.5"/>
                                      </p:to>
                                    </p:set>
                                    <p:animEffect filter="image" prLst="opacity: 0.5">
                                      <p:cBhvr rctx="IE">
                                        <p:cTn id="7" dur="indefinite"/>
                                        <p:tgtEl>
                                          <p:spTgt spid="57357"/>
                                        </p:tgtEl>
                                      </p:cBhvr>
                                    </p:animEffect>
                                  </p:childTnLst>
                                </p:cTn>
                              </p:par>
                              <p:par>
                                <p:cTn id="8" presetID="9" presetClass="emph" presetSubtype="0" grpId="0" nodeType="withEffect">
                                  <p:stCondLst>
                                    <p:cond delay="0"/>
                                  </p:stCondLst>
                                  <p:childTnLst>
                                    <p:set>
                                      <p:cBhvr rctx="PPT">
                                        <p:cTn id="9" dur="indefinite"/>
                                        <p:tgtEl>
                                          <p:spTgt spid="57358"/>
                                        </p:tgtEl>
                                        <p:attrNameLst>
                                          <p:attrName>style.opacity</p:attrName>
                                        </p:attrNameLst>
                                      </p:cBhvr>
                                      <p:to>
                                        <p:strVal val="0.5"/>
                                      </p:to>
                                    </p:set>
                                    <p:animEffect filter="image" prLst="opacity: 0.5">
                                      <p:cBhvr rctx="IE">
                                        <p:cTn id="10" dur="indefinite"/>
                                        <p:tgtEl>
                                          <p:spTgt spid="57358"/>
                                        </p:tgtEl>
                                      </p:cBhvr>
                                    </p:animEffect>
                                  </p:childTnLst>
                                </p:cTn>
                              </p:par>
                              <p:par>
                                <p:cTn id="11" presetID="9" presetClass="emph" presetSubtype="0" grpId="0" nodeType="withEffect">
                                  <p:stCondLst>
                                    <p:cond delay="0"/>
                                  </p:stCondLst>
                                  <p:childTnLst>
                                    <p:set>
                                      <p:cBhvr rctx="PPT">
                                        <p:cTn id="12" dur="indefinite"/>
                                        <p:tgtEl>
                                          <p:spTgt spid="57356"/>
                                        </p:tgtEl>
                                        <p:attrNameLst>
                                          <p:attrName>style.opacity</p:attrName>
                                        </p:attrNameLst>
                                      </p:cBhvr>
                                      <p:to>
                                        <p:strVal val="0.5"/>
                                      </p:to>
                                    </p:set>
                                    <p:animEffect filter="image" prLst="opacity: 0.5">
                                      <p:cBhvr rctx="IE">
                                        <p:cTn id="13" dur="indefinite"/>
                                        <p:tgtEl>
                                          <p:spTgt spid="5735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7376"/>
                                        </p:tgtEl>
                                        <p:attrNameLst>
                                          <p:attrName>style.visibility</p:attrName>
                                        </p:attrNameLst>
                                      </p:cBhvr>
                                      <p:to>
                                        <p:strVal val="visible"/>
                                      </p:to>
                                    </p:set>
                                    <p:animEffect transition="in" filter="wipe(up)">
                                      <p:cBhvr>
                                        <p:cTn id="18" dur="500"/>
                                        <p:tgtEl>
                                          <p:spTgt spid="57376"/>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57372"/>
                                        </p:tgtEl>
                                        <p:attrNameLst>
                                          <p:attrName>style.visibility</p:attrName>
                                        </p:attrNameLst>
                                      </p:cBhvr>
                                      <p:to>
                                        <p:strVal val="visible"/>
                                      </p:to>
                                    </p:set>
                                    <p:animEffect transition="in" filter="wipe(up)">
                                      <p:cBhvr>
                                        <p:cTn id="22" dur="500"/>
                                        <p:tgtEl>
                                          <p:spTgt spid="5737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7373"/>
                                        </p:tgtEl>
                                        <p:attrNameLst>
                                          <p:attrName>style.visibility</p:attrName>
                                        </p:attrNameLst>
                                      </p:cBhvr>
                                      <p:to>
                                        <p:strVal val="visible"/>
                                      </p:to>
                                    </p:set>
                                    <p:animEffect transition="in" filter="wipe(up)">
                                      <p:cBhvr>
                                        <p:cTn id="25" dur="500"/>
                                        <p:tgtEl>
                                          <p:spTgt spid="573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7377"/>
                                        </p:tgtEl>
                                        <p:attrNameLst>
                                          <p:attrName>style.visibility</p:attrName>
                                        </p:attrNameLst>
                                      </p:cBhvr>
                                      <p:to>
                                        <p:strVal val="visible"/>
                                      </p:to>
                                    </p:set>
                                    <p:animEffect transition="in" filter="wipe(up)">
                                      <p:cBhvr>
                                        <p:cTn id="30" dur="500"/>
                                        <p:tgtEl>
                                          <p:spTgt spid="57377"/>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57378"/>
                                        </p:tgtEl>
                                        <p:attrNameLst>
                                          <p:attrName>style.visibility</p:attrName>
                                        </p:attrNameLst>
                                      </p:cBhvr>
                                      <p:to>
                                        <p:strVal val="visible"/>
                                      </p:to>
                                    </p:set>
                                    <p:animEffect transition="in" filter="wipe(up)">
                                      <p:cBhvr>
                                        <p:cTn id="34" dur="500"/>
                                        <p:tgtEl>
                                          <p:spTgt spid="5737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7379"/>
                                        </p:tgtEl>
                                        <p:attrNameLst>
                                          <p:attrName>style.visibility</p:attrName>
                                        </p:attrNameLst>
                                      </p:cBhvr>
                                      <p:to>
                                        <p:strVal val="visible"/>
                                      </p:to>
                                    </p:set>
                                    <p:animEffect transition="in" filter="wipe(up)">
                                      <p:cBhvr>
                                        <p:cTn id="37" dur="500"/>
                                        <p:tgtEl>
                                          <p:spTgt spid="573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7380"/>
                                        </p:tgtEl>
                                        <p:attrNameLst>
                                          <p:attrName>style.visibility</p:attrName>
                                        </p:attrNameLst>
                                      </p:cBhvr>
                                      <p:to>
                                        <p:strVal val="visible"/>
                                      </p:to>
                                    </p:set>
                                    <p:animEffect transition="in" filter="wipe(up)">
                                      <p:cBhvr>
                                        <p:cTn id="42" dur="500"/>
                                        <p:tgtEl>
                                          <p:spTgt spid="5738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7381"/>
                                        </p:tgtEl>
                                        <p:attrNameLst>
                                          <p:attrName>style.visibility</p:attrName>
                                        </p:attrNameLst>
                                      </p:cBhvr>
                                      <p:to>
                                        <p:strVal val="visible"/>
                                      </p:to>
                                    </p:set>
                                    <p:animEffect transition="in" filter="wipe(up)">
                                      <p:cBhvr>
                                        <p:cTn id="45" dur="500"/>
                                        <p:tgtEl>
                                          <p:spTgt spid="57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6" grpId="0"/>
      <p:bldP spid="57357" grpId="0"/>
      <p:bldP spid="57358" grpId="0"/>
      <p:bldP spid="57372" grpId="0" animBg="1"/>
      <p:bldP spid="57373" grpId="0"/>
      <p:bldP spid="57376" grpId="0" animBg="1"/>
      <p:bldP spid="57378" grpId="0" animBg="1"/>
      <p:bldP spid="57379" grpId="0"/>
      <p:bldP spid="57377" grpId="0" animBg="1"/>
      <p:bldP spid="57380" grpId="0" animBg="1"/>
      <p:bldP spid="573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9225" y="355600"/>
            <a:ext cx="8937625" cy="1371600"/>
          </a:xfrm>
          <a:prstGeom prst="rect">
            <a:avLst/>
          </a:prstGeom>
          <a:noFill/>
          <a:ln w="9525">
            <a:noFill/>
            <a:miter lim="800000"/>
            <a:headEnd/>
            <a:tailEnd/>
          </a:ln>
        </p:spPr>
        <p:txBody>
          <a:bodyPr lIns="0" tIns="0" rIns="0" bIns="0">
            <a:spAutoFit/>
          </a:bodyPr>
          <a:lstStyle/>
          <a:p>
            <a:pPr defTabSz="381000"/>
            <a:r>
              <a:rPr lang="en-US" sz="5000" b="1" i="1">
                <a:solidFill>
                  <a:schemeClr val="bg1"/>
                </a:solidFill>
                <a:latin typeface="Times New Roman Bold"/>
              </a:rPr>
              <a:t>1A Introduction, 1-6</a:t>
            </a:r>
          </a:p>
          <a:p>
            <a:pPr defTabSz="381000"/>
            <a:r>
              <a:rPr lang="en-US" sz="4000" b="1" i="1">
                <a:solidFill>
                  <a:srgbClr val="FFFFFF"/>
                </a:solidFill>
                <a:latin typeface="Times New Roman" pitchFamily="18" charset="0"/>
              </a:rPr>
              <a:t>1B The Rebellion of the People Stated, 1</a:t>
            </a:r>
          </a:p>
        </p:txBody>
      </p:sp>
      <p:sp>
        <p:nvSpPr>
          <p:cNvPr id="9220" name="Text Box 4"/>
          <p:cNvSpPr txBox="1">
            <a:spLocks noChangeArrowheads="1"/>
          </p:cNvSpPr>
          <p:nvPr/>
        </p:nvSpPr>
        <p:spPr bwMode="auto">
          <a:xfrm>
            <a:off x="512763" y="2057400"/>
            <a:ext cx="8405812" cy="4270375"/>
          </a:xfrm>
          <a:prstGeom prst="rect">
            <a:avLst/>
          </a:prstGeom>
          <a:noFill/>
          <a:ln w="9525">
            <a:noFill/>
            <a:miter lim="800000"/>
            <a:headEnd/>
            <a:tailEnd/>
          </a:ln>
        </p:spPr>
        <p:txBody>
          <a:bodyPr lIns="0" tIns="0" rIns="0" bIns="0">
            <a:spAutoFit/>
          </a:bodyPr>
          <a:lstStyle/>
          <a:p>
            <a:pPr defTabSz="381000"/>
            <a:r>
              <a:rPr lang="en-US" sz="2800" i="1" dirty="0">
                <a:solidFill>
                  <a:srgbClr val="FFFFFF"/>
                </a:solidFill>
                <a:effectLst>
                  <a:outerShdw blurRad="50800" dist="50800" dir="5400000" algn="ctr" rotWithShape="0">
                    <a:schemeClr val="tx1"/>
                  </a:outerShdw>
                </a:effectLst>
                <a:latin typeface="Arial Narrow" pitchFamily="34" charset="0"/>
              </a:rPr>
              <a:t>Isaiah 1:18-20</a:t>
            </a:r>
          </a:p>
          <a:p>
            <a:pPr defTabSz="381000"/>
            <a:r>
              <a:rPr lang="en-US" sz="2800" i="1" dirty="0">
                <a:solidFill>
                  <a:srgbClr val="FFFFFF"/>
                </a:solidFill>
                <a:effectLst>
                  <a:outerShdw blurRad="50800" dist="50800" dir="5400000" algn="ctr" rotWithShape="0">
                    <a:schemeClr val="tx1"/>
                  </a:outerShdw>
                </a:effectLst>
                <a:latin typeface="Arial Narrow" pitchFamily="34" charset="0"/>
              </a:rPr>
              <a:t>18 </a:t>
            </a:r>
            <a:r>
              <a:rPr lang="en-US" sz="2800" i="1" dirty="0" smtClean="0">
                <a:solidFill>
                  <a:srgbClr val="FFFFFF"/>
                </a:solidFill>
                <a:effectLst>
                  <a:outerShdw blurRad="50800" dist="50800" dir="5400000" algn="ctr" rotWithShape="0">
                    <a:schemeClr val="tx1"/>
                  </a:outerShdw>
                </a:effectLst>
                <a:latin typeface="Arial Narrow"/>
                <a:cs typeface="Arial Narrow"/>
              </a:rPr>
              <a:t>“</a:t>
            </a:r>
            <a:r>
              <a:rPr lang="en-US" sz="2800" i="1" dirty="0" smtClean="0">
                <a:solidFill>
                  <a:srgbClr val="FFFFFF"/>
                </a:solidFill>
                <a:effectLst>
                  <a:outerShdw blurRad="50800" dist="50800" dir="5400000" algn="ctr" rotWithShape="0">
                    <a:schemeClr val="tx1"/>
                  </a:outerShdw>
                </a:effectLst>
                <a:latin typeface="Arial Narrow" pitchFamily="34" charset="0"/>
              </a:rPr>
              <a:t>Come </a:t>
            </a:r>
            <a:r>
              <a:rPr lang="en-US" sz="2800" i="1" dirty="0">
                <a:solidFill>
                  <a:srgbClr val="FFFFFF"/>
                </a:solidFill>
                <a:effectLst>
                  <a:outerShdw blurRad="50800" dist="50800" dir="5400000" algn="ctr" rotWithShape="0">
                    <a:schemeClr val="tx1"/>
                  </a:outerShdw>
                </a:effectLst>
                <a:latin typeface="Arial Narrow" pitchFamily="34" charset="0"/>
              </a:rPr>
              <a:t>now, let us reason together</a:t>
            </a:r>
            <a:r>
              <a:rPr lang="en-US" sz="2800" i="1" dirty="0" smtClean="0">
                <a:solidFill>
                  <a:srgbClr val="FFFFFF"/>
                </a:solidFill>
                <a:effectLst>
                  <a:outerShdw blurRad="50800" dist="50800" dir="5400000" algn="ctr" rotWithShape="0">
                    <a:schemeClr val="tx1"/>
                  </a:outerShdw>
                </a:effectLst>
                <a:latin typeface="Arial Narrow" pitchFamily="34"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Arial Narrow" pitchFamily="34" charset="0"/>
              </a:rPr>
              <a:t> </a:t>
            </a:r>
            <a:r>
              <a:rPr lang="en-US" sz="2800" i="1" dirty="0">
                <a:solidFill>
                  <a:srgbClr val="FFFFFF"/>
                </a:solidFill>
                <a:effectLst>
                  <a:outerShdw blurRad="50800" dist="50800" dir="5400000" algn="ctr" rotWithShape="0">
                    <a:schemeClr val="tx1"/>
                  </a:outerShdw>
                </a:effectLst>
                <a:latin typeface="Arial Narrow" pitchFamily="34" charset="0"/>
              </a:rPr>
              <a:t>says the L</a:t>
            </a:r>
            <a:r>
              <a:rPr lang="en-US" sz="2000" i="1" dirty="0">
                <a:solidFill>
                  <a:srgbClr val="FFFFFF"/>
                </a:solidFill>
                <a:effectLst>
                  <a:outerShdw blurRad="50800" dist="50800" dir="5400000" algn="ctr" rotWithShape="0">
                    <a:schemeClr val="tx1"/>
                  </a:outerShdw>
                </a:effectLst>
                <a:latin typeface="Arial Narrow" pitchFamily="34" charset="0"/>
              </a:rPr>
              <a:t>ORD</a:t>
            </a:r>
            <a:r>
              <a:rPr lang="en-US" sz="2800" i="1" dirty="0">
                <a:solidFill>
                  <a:srgbClr val="FFFFFF"/>
                </a:solidFill>
                <a:effectLst>
                  <a:outerShdw blurRad="50800" dist="50800" dir="5400000" algn="ctr" rotWithShape="0">
                    <a:schemeClr val="tx1"/>
                  </a:outerShdw>
                </a:effectLst>
                <a:latin typeface="Arial Narrow" pitchFamily="34" charset="0"/>
              </a:rPr>
              <a:t>. </a:t>
            </a:r>
          </a:p>
          <a:p>
            <a:pPr defTabSz="381000"/>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Arial Narrow" pitchFamily="34" charset="0"/>
              </a:rPr>
              <a:t>Though </a:t>
            </a:r>
            <a:r>
              <a:rPr lang="en-US" sz="2800" i="1" dirty="0">
                <a:solidFill>
                  <a:srgbClr val="FFFFFF"/>
                </a:solidFill>
                <a:effectLst>
                  <a:outerShdw blurRad="50800" dist="50800" dir="5400000" algn="ctr" rotWithShape="0">
                    <a:schemeClr val="tx1"/>
                  </a:outerShdw>
                </a:effectLst>
                <a:latin typeface="Arial Narrow" pitchFamily="34" charset="0"/>
              </a:rPr>
              <a:t>your sins are like </a:t>
            </a:r>
            <a:r>
              <a:rPr lang="en-US" sz="2800" i="1" dirty="0">
                <a:solidFill>
                  <a:srgbClr val="FFFF66"/>
                </a:solidFill>
                <a:effectLst>
                  <a:outerShdw blurRad="50800" dist="50800" dir="5400000" algn="ctr" rotWithShape="0">
                    <a:schemeClr val="tx1"/>
                  </a:outerShdw>
                </a:effectLst>
                <a:latin typeface="Arial Narrow" pitchFamily="34" charset="0"/>
              </a:rPr>
              <a:t>scarlet</a:t>
            </a:r>
            <a:r>
              <a:rPr lang="en-US" sz="2800" i="1" dirty="0">
                <a:solidFill>
                  <a:srgbClr val="FFFFFF"/>
                </a:solidFill>
                <a:effectLst>
                  <a:outerShdw blurRad="50800" dist="50800" dir="5400000" algn="ctr" rotWithShape="0">
                    <a:schemeClr val="tx1"/>
                  </a:outerShdw>
                </a:effectLst>
                <a:latin typeface="Arial Narrow" pitchFamily="34" charset="0"/>
              </a:rPr>
              <a:t>, </a:t>
            </a:r>
          </a:p>
          <a:p>
            <a:pPr defTabSz="381000"/>
            <a:r>
              <a:rPr lang="en-US" sz="2800" i="1" dirty="0">
                <a:solidFill>
                  <a:srgbClr val="FFFFFF"/>
                </a:solidFill>
                <a:effectLst>
                  <a:outerShdw blurRad="50800" dist="50800" dir="5400000" algn="ctr" rotWithShape="0">
                    <a:schemeClr val="tx1"/>
                  </a:outerShdw>
                </a:effectLst>
                <a:latin typeface="Arial Narrow" pitchFamily="34" charset="0"/>
              </a:rPr>
              <a:t>they shall be as </a:t>
            </a:r>
            <a:r>
              <a:rPr lang="en-US" sz="2800" i="1" dirty="0">
                <a:solidFill>
                  <a:srgbClr val="FFFF66"/>
                </a:solidFill>
                <a:effectLst>
                  <a:outerShdw blurRad="50800" dist="50800" dir="5400000" algn="ctr" rotWithShape="0">
                    <a:schemeClr val="tx1"/>
                  </a:outerShdw>
                </a:effectLst>
                <a:latin typeface="Arial Narrow" pitchFamily="34" charset="0"/>
              </a:rPr>
              <a:t>white</a:t>
            </a:r>
            <a:r>
              <a:rPr lang="en-US" sz="2800" i="1" dirty="0">
                <a:solidFill>
                  <a:srgbClr val="FFFFFF"/>
                </a:solidFill>
                <a:effectLst>
                  <a:outerShdw blurRad="50800" dist="50800" dir="5400000" algn="ctr" rotWithShape="0">
                    <a:schemeClr val="tx1"/>
                  </a:outerShdw>
                </a:effectLst>
                <a:latin typeface="Arial Narrow" pitchFamily="34" charset="0"/>
              </a:rPr>
              <a:t> as snow; </a:t>
            </a:r>
          </a:p>
          <a:p>
            <a:pPr defTabSz="381000"/>
            <a:r>
              <a:rPr lang="en-US" sz="2800" i="1" dirty="0">
                <a:solidFill>
                  <a:srgbClr val="FFFFFF"/>
                </a:solidFill>
                <a:effectLst>
                  <a:outerShdw blurRad="50800" dist="50800" dir="5400000" algn="ctr" rotWithShape="0">
                    <a:schemeClr val="tx1"/>
                  </a:outerShdw>
                </a:effectLst>
                <a:latin typeface="Arial Narrow" pitchFamily="34" charset="0"/>
              </a:rPr>
              <a:t>though they are </a:t>
            </a:r>
            <a:r>
              <a:rPr lang="en-US" sz="2800" i="1" dirty="0">
                <a:solidFill>
                  <a:srgbClr val="FFFF66"/>
                </a:solidFill>
                <a:effectLst>
                  <a:outerShdw blurRad="50800" dist="50800" dir="5400000" algn="ctr" rotWithShape="0">
                    <a:schemeClr val="tx1"/>
                  </a:outerShdw>
                </a:effectLst>
                <a:latin typeface="Arial Narrow" pitchFamily="34" charset="0"/>
              </a:rPr>
              <a:t>red</a:t>
            </a:r>
            <a:r>
              <a:rPr lang="en-US" sz="2800" i="1" dirty="0">
                <a:solidFill>
                  <a:srgbClr val="FFFFFF"/>
                </a:solidFill>
                <a:effectLst>
                  <a:outerShdw blurRad="50800" dist="50800" dir="5400000" algn="ctr" rotWithShape="0">
                    <a:schemeClr val="tx1"/>
                  </a:outerShdw>
                </a:effectLst>
                <a:latin typeface="Arial Narrow" pitchFamily="34" charset="0"/>
              </a:rPr>
              <a:t> as crimson, </a:t>
            </a:r>
          </a:p>
          <a:p>
            <a:pPr defTabSz="381000"/>
            <a:r>
              <a:rPr lang="en-US" sz="2800" i="1" dirty="0">
                <a:solidFill>
                  <a:srgbClr val="FFFFFF"/>
                </a:solidFill>
                <a:effectLst>
                  <a:outerShdw blurRad="50800" dist="50800" dir="5400000" algn="ctr" rotWithShape="0">
                    <a:schemeClr val="tx1"/>
                  </a:outerShdw>
                </a:effectLst>
                <a:latin typeface="Arial Narrow" pitchFamily="34" charset="0"/>
              </a:rPr>
              <a:t>they shall be like </a:t>
            </a:r>
            <a:r>
              <a:rPr lang="en-US" sz="2800" i="1" dirty="0">
                <a:solidFill>
                  <a:srgbClr val="FFFF66"/>
                </a:solidFill>
                <a:effectLst>
                  <a:outerShdw blurRad="50800" dist="50800" dir="5400000" algn="ctr" rotWithShape="0">
                    <a:schemeClr val="tx1"/>
                  </a:outerShdw>
                </a:effectLst>
                <a:latin typeface="Arial Narrow" pitchFamily="34" charset="0"/>
              </a:rPr>
              <a:t>wool</a:t>
            </a:r>
            <a:r>
              <a:rPr lang="en-US" sz="2800" i="1" dirty="0">
                <a:solidFill>
                  <a:srgbClr val="FFFFFF"/>
                </a:solidFill>
                <a:effectLst>
                  <a:outerShdw blurRad="50800" dist="50800" dir="5400000" algn="ctr" rotWithShape="0">
                    <a:schemeClr val="tx1"/>
                  </a:outerShdw>
                </a:effectLst>
                <a:latin typeface="Arial Narrow" pitchFamily="34" charset="0"/>
              </a:rPr>
              <a:t>. </a:t>
            </a:r>
          </a:p>
          <a:p>
            <a:pPr defTabSz="381000"/>
            <a:r>
              <a:rPr lang="en-US" sz="2800" i="1" dirty="0">
                <a:solidFill>
                  <a:srgbClr val="FFFFFF"/>
                </a:solidFill>
                <a:effectLst>
                  <a:outerShdw blurRad="50800" dist="50800" dir="5400000" algn="ctr" rotWithShape="0">
                    <a:schemeClr val="tx1"/>
                  </a:outerShdw>
                </a:effectLst>
                <a:latin typeface="Arial Narrow" pitchFamily="34" charset="0"/>
              </a:rPr>
              <a:t>19 If you are willing and obedient, </a:t>
            </a:r>
            <a:r>
              <a:rPr lang="en-US" sz="2800" i="1" dirty="0">
                <a:solidFill>
                  <a:srgbClr val="FFFF66"/>
                </a:solidFill>
                <a:effectLst>
                  <a:outerShdw blurRad="50800" dist="50800" dir="5400000" algn="ctr" rotWithShape="0">
                    <a:schemeClr val="tx1"/>
                  </a:outerShdw>
                </a:effectLst>
                <a:latin typeface="Arial Narrow" pitchFamily="34" charset="0"/>
              </a:rPr>
              <a:t>you will eat</a:t>
            </a:r>
            <a:r>
              <a:rPr lang="en-US" sz="2800" i="1" dirty="0">
                <a:solidFill>
                  <a:srgbClr val="FFFFFF"/>
                </a:solidFill>
                <a:effectLst>
                  <a:outerShdw blurRad="50800" dist="50800" dir="5400000" algn="ctr" rotWithShape="0">
                    <a:schemeClr val="tx1"/>
                  </a:outerShdw>
                </a:effectLst>
                <a:latin typeface="Arial Narrow" pitchFamily="34" charset="0"/>
              </a:rPr>
              <a:t> the best from the land; </a:t>
            </a:r>
          </a:p>
          <a:p>
            <a:pPr defTabSz="381000"/>
            <a:r>
              <a:rPr lang="en-US" sz="2800" i="1" dirty="0">
                <a:solidFill>
                  <a:srgbClr val="FFFFFF"/>
                </a:solidFill>
                <a:effectLst>
                  <a:outerShdw blurRad="50800" dist="50800" dir="5400000" algn="ctr" rotWithShape="0">
                    <a:schemeClr val="tx1"/>
                  </a:outerShdw>
                </a:effectLst>
                <a:latin typeface="Arial Narrow" pitchFamily="34" charset="0"/>
              </a:rPr>
              <a:t>20 but if you resist and rebel, </a:t>
            </a:r>
            <a:r>
              <a:rPr lang="en-US" sz="2800" i="1" dirty="0">
                <a:solidFill>
                  <a:srgbClr val="FFFF66"/>
                </a:solidFill>
                <a:effectLst>
                  <a:outerShdw blurRad="50800" dist="50800" dir="5400000" algn="ctr" rotWithShape="0">
                    <a:schemeClr val="tx1"/>
                  </a:outerShdw>
                </a:effectLst>
                <a:latin typeface="Arial Narrow" pitchFamily="34" charset="0"/>
              </a:rPr>
              <a:t>you will be devoured</a:t>
            </a:r>
            <a:r>
              <a:rPr lang="en-US" sz="2800" i="1" dirty="0">
                <a:solidFill>
                  <a:srgbClr val="FFFFFF"/>
                </a:solidFill>
                <a:effectLst>
                  <a:outerShdw blurRad="50800" dist="50800" dir="5400000" algn="ctr" rotWithShape="0">
                    <a:schemeClr val="tx1"/>
                  </a:outerShdw>
                </a:effectLst>
                <a:latin typeface="Arial Narrow" pitchFamily="34" charset="0"/>
              </a:rPr>
              <a:t> by the sword</a:t>
            </a:r>
            <a:r>
              <a:rPr lang="en-US" sz="2800" i="1" dirty="0" smtClean="0">
                <a:solidFill>
                  <a:srgbClr val="FFFFFF"/>
                </a:solidFill>
                <a:effectLst>
                  <a:outerShdw blurRad="50800" dist="50800" dir="5400000" algn="ctr" rotWithShape="0">
                    <a:schemeClr val="tx1"/>
                  </a:outerShdw>
                </a:effectLst>
                <a:latin typeface="Arial Narrow" pitchFamily="34" charset="0"/>
              </a:rPr>
              <a:t>.</a:t>
            </a:r>
            <a:r>
              <a:rPr lang="en-US" sz="2800" i="1" dirty="0" smtClean="0">
                <a:solidFill>
                  <a:srgbClr val="FFFFFF"/>
                </a:solidFill>
                <a:effectLst>
                  <a:outerShdw blurRad="50800" dist="50800" dir="5400000" algn="ctr" rotWithShape="0">
                    <a:schemeClr val="tx1"/>
                  </a:outerShdw>
                </a:effectLst>
                <a:latin typeface="WP TypographicSymbols" pitchFamily="2" charset="0"/>
              </a:rPr>
              <a:t>"</a:t>
            </a:r>
            <a:r>
              <a:rPr lang="en-US" sz="2800" i="1" dirty="0" smtClean="0">
                <a:solidFill>
                  <a:srgbClr val="FFFFFF"/>
                </a:solidFill>
                <a:effectLst>
                  <a:outerShdw blurRad="50800" dist="50800" dir="5400000" algn="ctr" rotWithShape="0">
                    <a:schemeClr val="tx1"/>
                  </a:outerShdw>
                </a:effectLst>
                <a:latin typeface="Arial Narrow" pitchFamily="34" charset="0"/>
              </a:rPr>
              <a:t>  </a:t>
            </a:r>
            <a:r>
              <a:rPr lang="en-US" sz="2800" i="1" dirty="0">
                <a:solidFill>
                  <a:srgbClr val="FFFFFF"/>
                </a:solidFill>
                <a:effectLst>
                  <a:outerShdw blurRad="50800" dist="50800" dir="5400000" algn="ctr" rotWithShape="0">
                    <a:schemeClr val="tx1"/>
                  </a:outerShdw>
                </a:effectLst>
                <a:latin typeface="Arial Narrow" pitchFamily="34" charset="0"/>
              </a:rPr>
              <a:t>For the mouth of the L</a:t>
            </a:r>
            <a:r>
              <a:rPr lang="en-US" sz="2000" i="1" dirty="0">
                <a:solidFill>
                  <a:srgbClr val="FFFFFF"/>
                </a:solidFill>
                <a:effectLst>
                  <a:outerShdw blurRad="50800" dist="50800" dir="5400000" algn="ctr" rotWithShape="0">
                    <a:schemeClr val="tx1"/>
                  </a:outerShdw>
                </a:effectLst>
                <a:latin typeface="Arial Narrow" pitchFamily="34" charset="0"/>
              </a:rPr>
              <a:t>ORD</a:t>
            </a:r>
            <a:r>
              <a:rPr lang="en-US" sz="2800" i="1" dirty="0">
                <a:solidFill>
                  <a:srgbClr val="FFFFFF"/>
                </a:solidFill>
                <a:effectLst>
                  <a:outerShdw blurRad="50800" dist="50800" dir="5400000" algn="ctr" rotWithShape="0">
                    <a:schemeClr val="tx1"/>
                  </a:outerShdw>
                </a:effectLst>
                <a:latin typeface="Arial Narrow" pitchFamily="34" charset="0"/>
              </a:rPr>
              <a:t> has spoken.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49225" y="182563"/>
            <a:ext cx="8937625" cy="1981200"/>
          </a:xfrm>
          <a:prstGeom prst="rect">
            <a:avLst/>
          </a:prstGeom>
          <a:noFill/>
          <a:ln w="9525">
            <a:noFill/>
            <a:miter lim="800000"/>
            <a:headEnd/>
            <a:tailEnd/>
          </a:ln>
        </p:spPr>
        <p:txBody>
          <a:bodyPr lIns="0" tIns="0" rIns="0" bIns="0">
            <a:spAutoFit/>
          </a:bodyPr>
          <a:lstStyle/>
          <a:p>
            <a:pPr defTabSz="381000"/>
            <a:r>
              <a:rPr lang="en-US" sz="5000" b="1" i="1">
                <a:solidFill>
                  <a:schemeClr val="bg1"/>
                </a:solidFill>
                <a:latin typeface="Times New Roman Bold"/>
              </a:rPr>
              <a:t>1A Introduction, 1-6</a:t>
            </a:r>
          </a:p>
          <a:p>
            <a:pPr defTabSz="381000"/>
            <a:r>
              <a:rPr lang="en-US" sz="4000" b="1" i="1">
                <a:solidFill>
                  <a:schemeClr val="bg1"/>
                </a:solidFill>
                <a:latin typeface="Times New Roman" pitchFamily="18" charset="0"/>
              </a:rPr>
              <a:t>1B The Rebellion of the People Stated, 1</a:t>
            </a:r>
          </a:p>
          <a:p>
            <a:pPr defTabSz="381000"/>
            <a:r>
              <a:rPr lang="en-US" sz="4000" b="1" i="1">
                <a:solidFill>
                  <a:schemeClr val="bg1"/>
                </a:solidFill>
                <a:latin typeface="Times New Roman" pitchFamily="18" charset="0"/>
              </a:rPr>
              <a:t>2B The Rebellion Illustrated, 2-5</a:t>
            </a:r>
          </a:p>
        </p:txBody>
      </p:sp>
      <p:sp>
        <p:nvSpPr>
          <p:cNvPr id="10244" name="Text Box 4"/>
          <p:cNvSpPr txBox="1">
            <a:spLocks noChangeArrowheads="1"/>
          </p:cNvSpPr>
          <p:nvPr/>
        </p:nvSpPr>
        <p:spPr bwMode="auto">
          <a:xfrm>
            <a:off x="914400" y="2286000"/>
            <a:ext cx="7939088" cy="4697413"/>
          </a:xfrm>
          <a:prstGeom prst="rect">
            <a:avLst/>
          </a:prstGeom>
          <a:noFill/>
          <a:ln w="9525">
            <a:noFill/>
            <a:miter lim="800000"/>
            <a:headEnd/>
            <a:tailEnd/>
          </a:ln>
          <a:effectLst/>
        </p:spPr>
        <p:txBody>
          <a:bodyPr lIns="0" tIns="0" rIns="0" bIns="0">
            <a:spAutoFit/>
          </a:bodyPr>
          <a:lstStyle/>
          <a:p>
            <a:pPr defTabSz="381000"/>
            <a:r>
              <a:rPr lang="en-US" sz="2800" i="1" dirty="0">
                <a:solidFill>
                  <a:schemeClr val="bg1"/>
                </a:solidFill>
                <a:effectLst>
                  <a:outerShdw blurRad="50800" dist="50800" dir="5400000" algn="ctr" rotWithShape="0">
                    <a:schemeClr val="tx1"/>
                  </a:outerShdw>
                </a:effectLst>
                <a:latin typeface="Times New Roman" pitchFamily="18" charset="0"/>
              </a:rPr>
              <a:t>Isaiah 5:1-2   I will sing for the one I love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a song about his vineyard: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My loved one had a vineyard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on a </a:t>
            </a:r>
            <a:r>
              <a:rPr lang="en-US" sz="2800" i="1" dirty="0">
                <a:solidFill>
                  <a:srgbClr val="FFFF66"/>
                </a:solidFill>
                <a:effectLst>
                  <a:outerShdw blurRad="50800" dist="50800" dir="5400000" algn="ctr" rotWithShape="0">
                    <a:schemeClr val="tx1"/>
                  </a:outerShdw>
                </a:effectLst>
                <a:latin typeface="Times New Roman" pitchFamily="18" charset="0"/>
              </a:rPr>
              <a:t>fertile</a:t>
            </a:r>
            <a:r>
              <a:rPr lang="en-US" sz="2800" i="1" dirty="0">
                <a:solidFill>
                  <a:schemeClr val="bg1"/>
                </a:solidFill>
                <a:effectLst>
                  <a:outerShdw blurRad="50800" dist="50800" dir="5400000" algn="ctr" rotWithShape="0">
                    <a:schemeClr val="tx1"/>
                  </a:outerShdw>
                </a:effectLst>
                <a:latin typeface="Times New Roman" pitchFamily="18" charset="0"/>
              </a:rPr>
              <a:t> hillside.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2 He dug it up and </a:t>
            </a:r>
            <a:r>
              <a:rPr lang="en-US" sz="2800" i="1" dirty="0">
                <a:solidFill>
                  <a:srgbClr val="FFFF66"/>
                </a:solidFill>
                <a:effectLst>
                  <a:outerShdw blurRad="50800" dist="50800" dir="5400000" algn="ctr" rotWithShape="0">
                    <a:schemeClr val="tx1"/>
                  </a:outerShdw>
                </a:effectLst>
                <a:latin typeface="Times New Roman" pitchFamily="18" charset="0"/>
              </a:rPr>
              <a:t>cleared it</a:t>
            </a:r>
            <a:r>
              <a:rPr lang="en-US" sz="2800" i="1" dirty="0">
                <a:solidFill>
                  <a:schemeClr val="bg1"/>
                </a:solidFill>
                <a:effectLst>
                  <a:outerShdw blurRad="50800" dist="50800" dir="5400000" algn="ctr" rotWithShape="0">
                    <a:schemeClr val="tx1"/>
                  </a:outerShdw>
                </a:effectLst>
                <a:latin typeface="Times New Roman" pitchFamily="18" charset="0"/>
              </a:rPr>
              <a:t> of stones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and planted it with the </a:t>
            </a:r>
            <a:r>
              <a:rPr lang="en-US" sz="2800" i="1" dirty="0">
                <a:solidFill>
                  <a:srgbClr val="FFFF66"/>
                </a:solidFill>
                <a:effectLst>
                  <a:outerShdw blurRad="50800" dist="50800" dir="5400000" algn="ctr" rotWithShape="0">
                    <a:schemeClr val="tx1"/>
                  </a:outerShdw>
                </a:effectLst>
                <a:latin typeface="Times New Roman" pitchFamily="18" charset="0"/>
              </a:rPr>
              <a:t>choicest</a:t>
            </a:r>
            <a:r>
              <a:rPr lang="en-US" sz="2800" i="1" dirty="0">
                <a:solidFill>
                  <a:schemeClr val="bg1"/>
                </a:solidFill>
                <a:effectLst>
                  <a:outerShdw blurRad="50800" dist="50800" dir="5400000" algn="ctr" rotWithShape="0">
                    <a:schemeClr val="tx1"/>
                  </a:outerShdw>
                </a:effectLst>
                <a:latin typeface="Times New Roman" pitchFamily="18" charset="0"/>
              </a:rPr>
              <a:t> vines.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He built a </a:t>
            </a:r>
            <a:r>
              <a:rPr lang="en-US" sz="2800" i="1" dirty="0">
                <a:solidFill>
                  <a:srgbClr val="FFFF66"/>
                </a:solidFill>
                <a:effectLst>
                  <a:outerShdw blurRad="50800" dist="50800" dir="5400000" algn="ctr" rotWithShape="0">
                    <a:schemeClr val="tx1"/>
                  </a:outerShdw>
                </a:effectLst>
                <a:latin typeface="Times New Roman" pitchFamily="18" charset="0"/>
              </a:rPr>
              <a:t>watchtower</a:t>
            </a:r>
            <a:r>
              <a:rPr lang="en-US" sz="2800" i="1" dirty="0">
                <a:solidFill>
                  <a:schemeClr val="bg1"/>
                </a:solidFill>
                <a:effectLst>
                  <a:outerShdw blurRad="50800" dist="50800" dir="5400000" algn="ctr" rotWithShape="0">
                    <a:schemeClr val="tx1"/>
                  </a:outerShdw>
                </a:effectLst>
                <a:latin typeface="Times New Roman" pitchFamily="18" charset="0"/>
              </a:rPr>
              <a:t> in it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and cut out a </a:t>
            </a:r>
            <a:r>
              <a:rPr lang="en-US" sz="2800" i="1" dirty="0">
                <a:solidFill>
                  <a:srgbClr val="FFFF66"/>
                </a:solidFill>
                <a:effectLst>
                  <a:outerShdw blurRad="50800" dist="50800" dir="5400000" algn="ctr" rotWithShape="0">
                    <a:schemeClr val="tx1"/>
                  </a:outerShdw>
                </a:effectLst>
                <a:latin typeface="Times New Roman" pitchFamily="18" charset="0"/>
              </a:rPr>
              <a:t>winepress</a:t>
            </a:r>
            <a:r>
              <a:rPr lang="en-US" sz="2800" i="1" dirty="0">
                <a:solidFill>
                  <a:schemeClr val="bg1"/>
                </a:solidFill>
                <a:effectLst>
                  <a:outerShdw blurRad="50800" dist="50800" dir="5400000" algn="ctr" rotWithShape="0">
                    <a:schemeClr val="tx1"/>
                  </a:outerShdw>
                </a:effectLst>
                <a:latin typeface="Times New Roman" pitchFamily="18" charset="0"/>
              </a:rPr>
              <a:t> as well.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Then he looked for a crop of </a:t>
            </a:r>
            <a:r>
              <a:rPr lang="en-US" sz="2800" i="1" dirty="0">
                <a:solidFill>
                  <a:srgbClr val="FFFF66"/>
                </a:solidFill>
                <a:effectLst>
                  <a:outerShdw blurRad="50800" dist="50800" dir="5400000" algn="ctr" rotWithShape="0">
                    <a:schemeClr val="tx1"/>
                  </a:outerShdw>
                </a:effectLst>
                <a:latin typeface="Times New Roman" pitchFamily="18" charset="0"/>
              </a:rPr>
              <a:t>good</a:t>
            </a:r>
            <a:r>
              <a:rPr lang="en-US" sz="2800" i="1" dirty="0">
                <a:solidFill>
                  <a:schemeClr val="bg1"/>
                </a:solidFill>
                <a:effectLst>
                  <a:outerShdw blurRad="50800" dist="50800" dir="5400000" algn="ctr" rotWithShape="0">
                    <a:schemeClr val="tx1"/>
                  </a:outerShdw>
                </a:effectLst>
                <a:latin typeface="Times New Roman" pitchFamily="18" charset="0"/>
              </a:rPr>
              <a:t> grapes,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but it yielded only bad fruit.  </a:t>
            </a:r>
          </a:p>
          <a:p>
            <a:pPr defTabSz="381000"/>
            <a:endParaRPr lang="en-US" sz="2800" i="1" dirty="0">
              <a:solidFill>
                <a:schemeClr val="bg1"/>
              </a:solidFill>
              <a:effectLst>
                <a:outerShdw blurRad="50800" dist="50800" dir="5400000" algn="ctr" rotWithShape="0">
                  <a:schemeClr val="tx1"/>
                </a:outerShdw>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49225" y="182563"/>
            <a:ext cx="8937625" cy="1981200"/>
          </a:xfrm>
          <a:prstGeom prst="rect">
            <a:avLst/>
          </a:prstGeom>
          <a:noFill/>
          <a:ln w="9525">
            <a:noFill/>
            <a:miter lim="800000"/>
            <a:headEnd/>
            <a:tailEnd/>
          </a:ln>
        </p:spPr>
        <p:txBody>
          <a:bodyPr lIns="0" tIns="0" rIns="0" bIns="0">
            <a:spAutoFit/>
          </a:bodyPr>
          <a:lstStyle/>
          <a:p>
            <a:pPr defTabSz="381000"/>
            <a:r>
              <a:rPr lang="en-US" sz="5000" b="1" i="1">
                <a:solidFill>
                  <a:schemeClr val="bg1"/>
                </a:solidFill>
                <a:latin typeface="Times New Roman Bold"/>
              </a:rPr>
              <a:t>1A Introduction, 1-6</a:t>
            </a:r>
          </a:p>
          <a:p>
            <a:pPr defTabSz="381000"/>
            <a:r>
              <a:rPr lang="en-US" sz="4000" b="1" i="1">
                <a:solidFill>
                  <a:schemeClr val="bg1"/>
                </a:solidFill>
                <a:latin typeface="Times New Roman" pitchFamily="18" charset="0"/>
              </a:rPr>
              <a:t>1B The Rebellion of the People Stated, 1</a:t>
            </a:r>
          </a:p>
          <a:p>
            <a:pPr defTabSz="381000"/>
            <a:r>
              <a:rPr lang="en-US" sz="4000" b="1" i="1">
                <a:solidFill>
                  <a:schemeClr val="bg1"/>
                </a:solidFill>
                <a:latin typeface="Times New Roman" pitchFamily="18" charset="0"/>
              </a:rPr>
              <a:t>2B The Rebellion Illustrated, 2-5</a:t>
            </a:r>
          </a:p>
        </p:txBody>
      </p:sp>
      <p:sp>
        <p:nvSpPr>
          <p:cNvPr id="11268" name="Text Box 4"/>
          <p:cNvSpPr txBox="1">
            <a:spLocks noChangeArrowheads="1"/>
          </p:cNvSpPr>
          <p:nvPr/>
        </p:nvSpPr>
        <p:spPr bwMode="auto">
          <a:xfrm>
            <a:off x="685800" y="2438400"/>
            <a:ext cx="8226425" cy="2989263"/>
          </a:xfrm>
          <a:prstGeom prst="rect">
            <a:avLst/>
          </a:prstGeom>
          <a:noFill/>
          <a:ln w="9525">
            <a:noFill/>
            <a:miter lim="800000"/>
            <a:headEnd/>
            <a:tailEnd/>
          </a:ln>
          <a:effectLst/>
        </p:spPr>
        <p:txBody>
          <a:bodyPr lIns="0" tIns="0" rIns="0" bIns="0">
            <a:spAutoFit/>
          </a:bodyPr>
          <a:lstStyle/>
          <a:p>
            <a:pPr defTabSz="381000"/>
            <a:r>
              <a:rPr lang="en-US" sz="2800" i="1" dirty="0">
                <a:solidFill>
                  <a:schemeClr val="bg1"/>
                </a:solidFill>
                <a:effectLst>
                  <a:outerShdw blurRad="50800" dist="50800" dir="5400000" algn="ctr" rotWithShape="0">
                    <a:schemeClr val="tx1"/>
                  </a:outerShdw>
                </a:effectLst>
                <a:latin typeface="Times New Roman" pitchFamily="18" charset="0"/>
              </a:rPr>
              <a:t>Isaiah 5:3-4</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3 </a:t>
            </a:r>
            <a:r>
              <a:rPr lang="en-US" sz="2800" i="1" dirty="0" smtClean="0">
                <a:solidFill>
                  <a:schemeClr val="bg1"/>
                </a:solidFill>
                <a:effectLst>
                  <a:outerShdw blurRad="50800" dist="50800" dir="5400000" algn="ctr" rotWithShape="0">
                    <a:schemeClr val="tx1"/>
                  </a:outerShdw>
                </a:effectLst>
                <a:latin typeface="WP TypographicSymbols" pitchFamily="2" charset="0"/>
              </a:rPr>
              <a:t>“</a:t>
            </a:r>
            <a:r>
              <a:rPr lang="en-US" sz="2800" i="1" dirty="0" smtClean="0">
                <a:solidFill>
                  <a:schemeClr val="bg1"/>
                </a:solidFill>
                <a:effectLst>
                  <a:outerShdw blurRad="50800" dist="50800" dir="5400000" algn="ctr" rotWithShape="0">
                    <a:schemeClr val="tx1"/>
                  </a:outerShdw>
                </a:effectLst>
                <a:latin typeface="Times New Roman" pitchFamily="18" charset="0"/>
              </a:rPr>
              <a:t>Now </a:t>
            </a:r>
            <a:r>
              <a:rPr lang="en-US" sz="2800" i="1" dirty="0">
                <a:solidFill>
                  <a:schemeClr val="bg1"/>
                </a:solidFill>
                <a:effectLst>
                  <a:outerShdw blurRad="50800" dist="50800" dir="5400000" algn="ctr" rotWithShape="0">
                    <a:schemeClr val="tx1"/>
                  </a:outerShdw>
                </a:effectLst>
                <a:latin typeface="Times New Roman" pitchFamily="18" charset="0"/>
              </a:rPr>
              <a:t>you dwellers in Jerusalem and men of Judah, </a:t>
            </a:r>
          </a:p>
          <a:p>
            <a:pPr defTabSz="381000"/>
            <a:r>
              <a:rPr lang="en-US" sz="2800" i="1" dirty="0">
                <a:solidFill>
                  <a:srgbClr val="FFFF66"/>
                </a:solidFill>
                <a:effectLst>
                  <a:outerShdw blurRad="50800" dist="50800" dir="5400000" algn="ctr" rotWithShape="0">
                    <a:schemeClr val="tx1"/>
                  </a:outerShdw>
                </a:effectLst>
                <a:latin typeface="Times New Roman" pitchFamily="18" charset="0"/>
              </a:rPr>
              <a:t>judge between me and my vineyard</a:t>
            </a:r>
            <a:r>
              <a:rPr lang="en-US" sz="2800" i="1" dirty="0">
                <a:solidFill>
                  <a:schemeClr val="bg1"/>
                </a:solidFill>
                <a:effectLst>
                  <a:outerShdw blurRad="50800" dist="50800" dir="5400000" algn="ctr" rotWithShape="0">
                    <a:schemeClr val="tx1"/>
                  </a:outerShdw>
                </a:effectLst>
                <a:latin typeface="Times New Roman" pitchFamily="18" charset="0"/>
              </a:rPr>
              <a:t>.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4 What more could have been done for my vineyard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than I have done for it?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When I looked for good grapes, </a:t>
            </a:r>
          </a:p>
          <a:p>
            <a:pPr defTabSz="381000"/>
            <a:r>
              <a:rPr lang="en-US" sz="2800" i="1" dirty="0">
                <a:solidFill>
                  <a:schemeClr val="bg1"/>
                </a:solidFill>
                <a:effectLst>
                  <a:outerShdw blurRad="50800" dist="50800" dir="5400000" algn="ctr" rotWithShape="0">
                    <a:schemeClr val="tx1"/>
                  </a:outerShdw>
                </a:effectLst>
                <a:latin typeface="Times New Roman" pitchFamily="18" charset="0"/>
              </a:rPr>
              <a:t>why did it yield only bad?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DE89B"/>
          </a:solidFill>
          <a:prstDash val="solid"/>
          <a:round/>
          <a:headEnd type="none" w="med" len="med"/>
          <a:tailEnd type="stealth" w="lg" len="lg"/>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DE89B"/>
          </a:solidFill>
          <a:prstDash val="solid"/>
          <a:round/>
          <a:headEnd type="none" w="med" len="med"/>
          <a:tailEnd type="stealth" w="lg" len="lg"/>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DE89B"/>
          </a:solidFill>
          <a:prstDash val="solid"/>
          <a:round/>
          <a:headEnd type="none" w="med" len="med"/>
          <a:tailEnd type="stealth" w="lg" len="lg"/>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DE89B"/>
          </a:solidFill>
          <a:prstDash val="solid"/>
          <a:round/>
          <a:headEnd type="none" w="med" len="med"/>
          <a:tailEnd type="stealth" w="lg" len="lg"/>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4658</TotalTime>
  <Words>3559</Words>
  <Application>Microsoft Macintosh PowerPoint</Application>
  <PresentationFormat>On-screen Show (4:3)</PresentationFormat>
  <Paragraphs>466</Paragraphs>
  <Slides>52</Slides>
  <Notes>43</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Default Design</vt:lpstr>
      <vt:lpstr>Stream</vt:lpstr>
      <vt:lpstr>Drawing</vt:lpstr>
      <vt:lpstr>Review of Hosea</vt:lpstr>
      <vt:lpstr>PowerPoint Presentation</vt:lpstr>
      <vt:lpstr>Isaiah</vt:lpstr>
      <vt:lpstr>2 Historical Centers</vt:lpstr>
      <vt:lpstr>2 Historical Centers</vt:lpstr>
      <vt:lpstr>2 Historical Centers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Historical Centers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Historical Centers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dc:title>
  <cp:lastModifiedBy>Chris Miller</cp:lastModifiedBy>
  <cp:revision>72</cp:revision>
  <dcterms:modified xsi:type="dcterms:W3CDTF">2015-03-27T12:27:07Z</dcterms:modified>
</cp:coreProperties>
</file>