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1"/>
    <p:sldMasterId id="2147483730" r:id="rId2"/>
  </p:sldMasterIdLst>
  <p:notesMasterIdLst>
    <p:notesMasterId r:id="rId27"/>
  </p:notesMasterIdLst>
  <p:sldIdLst>
    <p:sldId id="256" r:id="rId3"/>
    <p:sldId id="274" r:id="rId4"/>
    <p:sldId id="258" r:id="rId5"/>
    <p:sldId id="292" r:id="rId6"/>
    <p:sldId id="259" r:id="rId7"/>
    <p:sldId id="260" r:id="rId8"/>
    <p:sldId id="276" r:id="rId9"/>
    <p:sldId id="275" r:id="rId10"/>
    <p:sldId id="266" r:id="rId11"/>
    <p:sldId id="267" r:id="rId12"/>
    <p:sldId id="268" r:id="rId13"/>
    <p:sldId id="269" r:id="rId14"/>
    <p:sldId id="270" r:id="rId15"/>
    <p:sldId id="271" r:id="rId16"/>
    <p:sldId id="272" r:id="rId17"/>
    <p:sldId id="283" r:id="rId18"/>
    <p:sldId id="284" r:id="rId19"/>
    <p:sldId id="285" r:id="rId20"/>
    <p:sldId id="287" r:id="rId21"/>
    <p:sldId id="286" r:id="rId22"/>
    <p:sldId id="288" r:id="rId23"/>
    <p:sldId id="289" r:id="rId24"/>
    <p:sldId id="290" r:id="rId25"/>
    <p:sldId id="291" r:id="rId2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606"/>
    <a:srgbClr val="800000"/>
    <a:srgbClr val="000000"/>
    <a:srgbClr val="990000"/>
    <a:srgbClr val="FFFF66"/>
    <a:srgbClr val="FFCC66"/>
    <a:srgbClr val="EDB8FE"/>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90" autoAdjust="0"/>
  </p:normalViewPr>
  <p:slideViewPr>
    <p:cSldViewPr>
      <p:cViewPr varScale="1">
        <p:scale>
          <a:sx n="284" d="100"/>
          <a:sy n="284" d="100"/>
        </p:scale>
        <p:origin x="-368" y="-104"/>
      </p:cViewPr>
      <p:guideLst>
        <p:guide orient="horz" pos="1620"/>
        <p:guide pos="2880"/>
      </p:guideLst>
    </p:cSldViewPr>
  </p:slideViewPr>
  <p:notesTextViewPr>
    <p:cViewPr>
      <p:scale>
        <a:sx n="100" d="100"/>
        <a:sy n="100" d="100"/>
      </p:scale>
      <p:origin x="0" y="0"/>
    </p:cViewPr>
  </p:notesTextViewPr>
  <p:sorterViewPr>
    <p:cViewPr>
      <p:scale>
        <a:sx n="400" d="100"/>
        <a:sy n="4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201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ctrTitle" sz="quarter"/>
          </p:nvPr>
        </p:nvSpPr>
        <p:spPr>
          <a:xfrm>
            <a:off x="685800" y="1257300"/>
            <a:ext cx="7772400" cy="1371600"/>
          </a:xfrm>
        </p:spPr>
        <p:txBody>
          <a:bodyPr/>
          <a:lstStyle>
            <a:lvl1pPr>
              <a:defRPr/>
            </a:lvl1pPr>
          </a:lstStyle>
          <a:p>
            <a:r>
              <a:rPr lang="en-US"/>
              <a:t>Click to edit Master title style</a:t>
            </a:r>
          </a:p>
        </p:txBody>
      </p:sp>
      <p:sp>
        <p:nvSpPr>
          <p:cNvPr id="114691" name="Rectangle 3"/>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114692" name="Rectangle 4"/>
          <p:cNvSpPr>
            <a:spLocks noGrp="1" noChangeArrowheads="1"/>
          </p:cNvSpPr>
          <p:nvPr>
            <p:ph type="dt" sz="quarter" idx="2"/>
          </p:nvPr>
        </p:nvSpPr>
        <p:spPr/>
        <p:txBody>
          <a:bodyPr/>
          <a:lstStyle>
            <a:lvl1pPr>
              <a:defRPr/>
            </a:lvl1pPr>
          </a:lstStyle>
          <a:p>
            <a:endParaRPr lang="en-US"/>
          </a:p>
        </p:txBody>
      </p:sp>
      <p:sp>
        <p:nvSpPr>
          <p:cNvPr id="114693" name="Rectangle 5"/>
          <p:cNvSpPr>
            <a:spLocks noGrp="1" noChangeArrowheads="1"/>
          </p:cNvSpPr>
          <p:nvPr>
            <p:ph type="ftr" sz="quarter" idx="3"/>
          </p:nvPr>
        </p:nvSpPr>
        <p:spPr/>
        <p:txBody>
          <a:bodyPr/>
          <a:lstStyle>
            <a:lvl1pPr>
              <a:defRPr/>
            </a:lvl1pPr>
          </a:lstStyle>
          <a:p>
            <a:endParaRPr lang="en-US"/>
          </a:p>
        </p:txBody>
      </p:sp>
      <p:sp>
        <p:nvSpPr>
          <p:cNvPr id="114694" name="Rectangle 6"/>
          <p:cNvSpPr>
            <a:spLocks noGrp="1" noChangeArrowheads="1"/>
          </p:cNvSpPr>
          <p:nvPr>
            <p:ph type="sldNum" sz="quarter" idx="4"/>
          </p:nvPr>
        </p:nvSpPr>
        <p:spPr/>
        <p:txBody>
          <a:bodyPr/>
          <a:lstStyle>
            <a:lvl1pPr>
              <a:defRPr/>
            </a:lvl1pPr>
          </a:lstStyle>
          <a:p>
            <a:fld id="{B2BCC790-F190-40CC-9ADE-2ED59C64C6E6}"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08EAFF-64C5-49E9-9721-97E515D354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5750"/>
            <a:ext cx="2057400" cy="4286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85750"/>
            <a:ext cx="6019800" cy="428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A40BC5-BC17-4CA5-85A8-4F8E7D8D3B7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4ECE5CA0-41CB-4CEE-B217-248CAE660BDF}"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D8513258-0DA6-4FEA-B535-99489091029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CAA19127-B792-4AD8-8066-C8C8A043A6CF}"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6462B754-7987-4ADB-8C00-76D241FEB46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634C1D5E-5934-42AE-998E-8B861CB1D451}"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18D4D7AB-177A-401C-B436-A26C1CEBBE6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3B1F782B-82CA-4C93-91C7-65DDDE2E6AEB}"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4DB36312-F6F3-477C-894B-B408F89CBA8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fld id="{D0333EB8-C4FA-4502-AA85-33C6EB7A1631}" type="slidenum">
              <a:rPr lang="en-US"/>
              <a:pPr/>
              <a:t>‹#›</a:t>
            </a:fld>
            <a:endParaRPr lang="en-US"/>
          </a:p>
        </p:txBody>
      </p:sp>
      <p:sp>
        <p:nvSpPr>
          <p:cNvPr id="9" name="Slide Number Placeholder 8"/>
          <p:cNvSpPr>
            <a:spLocks noGrp="1"/>
          </p:cNvSpPr>
          <p:nvPr>
            <p:ph type="sldNum" sz="quarter" idx="12"/>
          </p:nvPr>
        </p:nvSpPr>
        <p:spPr/>
        <p:txBody>
          <a:bodyPr/>
          <a:lstStyle>
            <a:lvl1pPr>
              <a:defRPr/>
            </a:lvl1pPr>
          </a:lstStyle>
          <a:p>
            <a:fld id="{C3C28441-57AC-46AF-AD06-1F99338E41B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fld id="{77CAC02D-F068-4D3C-8039-1A4587D45731}" type="slidenum">
              <a:rPr lang="en-US"/>
              <a:pPr/>
              <a:t>‹#›</a:t>
            </a:fld>
            <a:endParaRPr lang="en-US"/>
          </a:p>
        </p:txBody>
      </p:sp>
      <p:sp>
        <p:nvSpPr>
          <p:cNvPr id="5" name="Slide Number Placeholder 4"/>
          <p:cNvSpPr>
            <a:spLocks noGrp="1"/>
          </p:cNvSpPr>
          <p:nvPr>
            <p:ph type="sldNum" sz="quarter" idx="12"/>
          </p:nvPr>
        </p:nvSpPr>
        <p:spPr/>
        <p:txBody>
          <a:bodyPr/>
          <a:lstStyle>
            <a:lvl1pPr>
              <a:defRPr/>
            </a:lvl1pPr>
          </a:lstStyle>
          <a:p>
            <a:fld id="{CFEF56C3-773B-491B-B7A7-AEA418EE311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fld id="{E728E170-72BA-4469-B844-2258D17689F7}" type="slidenum">
              <a:rPr lang="en-US"/>
              <a:pPr/>
              <a:t>‹#›</a:t>
            </a:fld>
            <a:endParaRPr lang="en-US"/>
          </a:p>
        </p:txBody>
      </p:sp>
      <p:sp>
        <p:nvSpPr>
          <p:cNvPr id="4" name="Slide Number Placeholder 3"/>
          <p:cNvSpPr>
            <a:spLocks noGrp="1"/>
          </p:cNvSpPr>
          <p:nvPr>
            <p:ph type="sldNum" sz="quarter" idx="12"/>
          </p:nvPr>
        </p:nvSpPr>
        <p:spPr/>
        <p:txBody>
          <a:bodyPr/>
          <a:lstStyle>
            <a:lvl1pPr>
              <a:defRPr/>
            </a:lvl1pPr>
          </a:lstStyle>
          <a:p>
            <a:fld id="{59B73786-24C4-4993-82E9-9F36A25FF5D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BAA95FB3-19B7-46F1-99F7-BE5C5A4AF67F}"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75339F53-E628-4300-B4C9-859DB35F826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B4F5E4-71D8-46B3-8801-A0D2D0B59DF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6C020045-D063-41B9-BF78-015C8460BA4F}"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6978DA75-ACF8-46A0-84D9-863A1D43B5C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7DEFE5D3-C61D-4C24-9EEA-6C8F7AAFE376}"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79C8783E-4F2D-4DAE-B11E-0E9252D565A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271109FC-DD6B-445B-8260-08093C85C373}"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C8FFAF86-36B9-41A6-AB96-261A89C85F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E22E11-1225-49E9-AA74-02EAEE61457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8BF306-9755-42F3-9E1E-47219AAF916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F362F0-19C6-4183-9BEF-228C34F195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DEFD25-0C76-40E0-9BDF-4F236873D59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787771-E400-48F6-918D-3C248FA7ABB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E10118-A8F9-4F69-9523-B8E0832B28A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3735F0-D757-43CC-AEC4-5C13803FAF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image" Target="../media/image2.JPG"/><Relationship Id="rId15" Type="http://schemas.openxmlformats.org/officeDocument/2006/relationships/oleObject" Target="../embeddings/oleObject1.bin"/><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graphicFrame>
        <p:nvGraphicFramePr>
          <p:cNvPr id="113671" name="Object 7"/>
          <p:cNvGraphicFramePr>
            <a:graphicFrameLocks noChangeAspect="1"/>
          </p:cNvGraphicFramePr>
          <p:nvPr/>
        </p:nvGraphicFramePr>
        <p:xfrm>
          <a:off x="0" y="0"/>
          <a:ext cx="9144000" cy="5142310"/>
        </p:xfrm>
        <a:graphic>
          <a:graphicData uri="http://schemas.openxmlformats.org/presentationml/2006/ole">
            <mc:AlternateContent xmlns:mc="http://schemas.openxmlformats.org/markup-compatibility/2006">
              <mc:Choice xmlns:v="urn:schemas-microsoft-com:vml" Requires="v">
                <p:oleObj spid="_x0000_s113694" name="Drawing" r:id="rId15" imgW="9145123" imgH="6857596" progId="Presentations.Drawing.14">
                  <p:embed/>
                </p:oleObj>
              </mc:Choice>
              <mc:Fallback>
                <p:oleObj name="Drawing" r:id="rId15" imgW="9145123" imgH="6857596" progId="Presentations.Drawing.1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514231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3366"/>
                              </a:outerShdw>
                            </a:effectLst>
                          </a14:hiddenEffects>
                        </a:ext>
                      </a:extLst>
                    </p:spPr>
                  </p:pic>
                </p:oleObj>
              </mc:Fallback>
            </mc:AlternateContent>
          </a:graphicData>
        </a:graphic>
      </p:graphicFrame>
      <p:sp>
        <p:nvSpPr>
          <p:cNvPr id="113666" name="Rectangle 2"/>
          <p:cNvSpPr>
            <a:spLocks noGrp="1" noChangeArrowheads="1"/>
          </p:cNvSpPr>
          <p:nvPr>
            <p:ph type="title"/>
          </p:nvPr>
        </p:nvSpPr>
        <p:spPr bwMode="auto">
          <a:xfrm>
            <a:off x="457200" y="285750"/>
            <a:ext cx="8229600" cy="1028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67" name="Rectangle 3"/>
          <p:cNvSpPr>
            <a:spLocks noGrp="1" noChangeArrowheads="1"/>
          </p:cNvSpPr>
          <p:nvPr>
            <p:ph type="body" idx="1"/>
          </p:nvPr>
        </p:nvSpPr>
        <p:spPr bwMode="auto">
          <a:xfrm>
            <a:off x="457200" y="1485900"/>
            <a:ext cx="8229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66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11366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1367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8DB816D4-EC48-4662-97B4-3C4A2559BDF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8"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accent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accent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accent2"/>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accent2"/>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accent2"/>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accent2"/>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accent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accent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accent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accent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accent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22882" name="Freeform 2"/>
          <p:cNvSpPr>
            <a:spLocks/>
          </p:cNvSpPr>
          <p:nvPr/>
        </p:nvSpPr>
        <p:spPr bwMode="auto">
          <a:xfrm>
            <a:off x="2833688" y="721519"/>
            <a:ext cx="4114800" cy="3257550"/>
          </a:xfrm>
          <a:custGeom>
            <a:avLst/>
            <a:gdLst/>
            <a:ahLst/>
            <a:cxnLst>
              <a:cxn ang="0">
                <a:pos x="0" y="0"/>
              </a:cxn>
              <a:cxn ang="0">
                <a:pos x="2591" y="0"/>
              </a:cxn>
              <a:cxn ang="0">
                <a:pos x="2591" y="2735"/>
              </a:cxn>
              <a:cxn ang="0">
                <a:pos x="0" y="2735"/>
              </a:cxn>
              <a:cxn ang="0">
                <a:pos x="0" y="0"/>
              </a:cxn>
            </a:cxnLst>
            <a:rect l="0" t="0" r="r" b="b"/>
            <a:pathLst>
              <a:path w="2592" h="2736">
                <a:moveTo>
                  <a:pt x="0" y="0"/>
                </a:moveTo>
                <a:lnTo>
                  <a:pt x="2591" y="0"/>
                </a:lnTo>
                <a:lnTo>
                  <a:pt x="2591" y="2735"/>
                </a:lnTo>
                <a:lnTo>
                  <a:pt x="0" y="2735"/>
                </a:lnTo>
                <a:lnTo>
                  <a:pt x="0" y="0"/>
                </a:lnTo>
              </a:path>
            </a:pathLst>
          </a:custGeom>
          <a:pattFill prst="pct25">
            <a:fgClr>
              <a:srgbClr val="000000"/>
            </a:fgClr>
            <a:bgClr>
              <a:srgbClr val="000000"/>
            </a:bgClr>
          </a:pattFill>
          <a:ln w="9525" cap="rnd">
            <a:noFill/>
            <a:round/>
            <a:headEnd/>
            <a:tailEnd/>
          </a:ln>
          <a:effectLst/>
        </p:spPr>
        <p:txBody>
          <a:bodyPr/>
          <a:lstStyle/>
          <a:p>
            <a:endParaRPr lang="en-US"/>
          </a:p>
        </p:txBody>
      </p:sp>
      <p:sp>
        <p:nvSpPr>
          <p:cNvPr id="122883" name="Freeform 3"/>
          <p:cNvSpPr>
            <a:spLocks/>
          </p:cNvSpPr>
          <p:nvPr/>
        </p:nvSpPr>
        <p:spPr bwMode="auto">
          <a:xfrm>
            <a:off x="1233488" y="34529"/>
            <a:ext cx="3429000" cy="1715690"/>
          </a:xfrm>
          <a:custGeom>
            <a:avLst/>
            <a:gdLst/>
            <a:ahLst/>
            <a:cxnLst>
              <a:cxn ang="0">
                <a:pos x="0" y="0"/>
              </a:cxn>
              <a:cxn ang="0">
                <a:pos x="2159" y="0"/>
              </a:cxn>
              <a:cxn ang="0">
                <a:pos x="2159" y="1440"/>
              </a:cxn>
              <a:cxn ang="0">
                <a:pos x="0" y="1440"/>
              </a:cxn>
              <a:cxn ang="0">
                <a:pos x="0" y="0"/>
              </a:cxn>
            </a:cxnLst>
            <a:rect l="0" t="0" r="r" b="b"/>
            <a:pathLst>
              <a:path w="2160" h="1441">
                <a:moveTo>
                  <a:pt x="0" y="0"/>
                </a:moveTo>
                <a:lnTo>
                  <a:pt x="2159" y="0"/>
                </a:lnTo>
                <a:lnTo>
                  <a:pt x="2159" y="1440"/>
                </a:lnTo>
                <a:lnTo>
                  <a:pt x="0" y="1440"/>
                </a:lnTo>
                <a:lnTo>
                  <a:pt x="0" y="0"/>
                </a:lnTo>
              </a:path>
            </a:pathLst>
          </a:custGeom>
          <a:pattFill prst="pct25">
            <a:fgClr>
              <a:srgbClr val="000000"/>
            </a:fgClr>
            <a:bgClr>
              <a:srgbClr val="000000"/>
            </a:bgClr>
          </a:pattFill>
          <a:ln w="9525" cap="rnd">
            <a:noFill/>
            <a:round/>
            <a:headEnd/>
            <a:tailEnd/>
          </a:ln>
          <a:effectLst/>
        </p:spPr>
        <p:txBody>
          <a:bodyPr/>
          <a:lstStyle/>
          <a:p>
            <a:endParaRPr lang="en-US"/>
          </a:p>
        </p:txBody>
      </p:sp>
      <p:sp>
        <p:nvSpPr>
          <p:cNvPr id="122884" name="Freeform 4"/>
          <p:cNvSpPr>
            <a:spLocks/>
          </p:cNvSpPr>
          <p:nvPr/>
        </p:nvSpPr>
        <p:spPr bwMode="auto">
          <a:xfrm>
            <a:off x="6034089" y="1749029"/>
            <a:ext cx="2516187" cy="1887140"/>
          </a:xfrm>
          <a:custGeom>
            <a:avLst/>
            <a:gdLst/>
            <a:ahLst/>
            <a:cxnLst>
              <a:cxn ang="0">
                <a:pos x="0" y="0"/>
              </a:cxn>
              <a:cxn ang="0">
                <a:pos x="1584" y="0"/>
              </a:cxn>
              <a:cxn ang="0">
                <a:pos x="1584" y="1584"/>
              </a:cxn>
              <a:cxn ang="0">
                <a:pos x="0" y="1584"/>
              </a:cxn>
              <a:cxn ang="0">
                <a:pos x="0" y="0"/>
              </a:cxn>
            </a:cxnLst>
            <a:rect l="0" t="0" r="r" b="b"/>
            <a:pathLst>
              <a:path w="1585" h="1585">
                <a:moveTo>
                  <a:pt x="0" y="0"/>
                </a:moveTo>
                <a:lnTo>
                  <a:pt x="1584" y="0"/>
                </a:lnTo>
                <a:lnTo>
                  <a:pt x="1584" y="1584"/>
                </a:lnTo>
                <a:lnTo>
                  <a:pt x="0" y="1584"/>
                </a:lnTo>
                <a:lnTo>
                  <a:pt x="0" y="0"/>
                </a:lnTo>
              </a:path>
            </a:pathLst>
          </a:custGeom>
          <a:pattFill prst="pct25">
            <a:fgClr>
              <a:srgbClr val="000000"/>
            </a:fgClr>
            <a:bgClr>
              <a:srgbClr val="000000"/>
            </a:bgClr>
          </a:pattFill>
          <a:ln w="9525" cap="rnd">
            <a:noFill/>
            <a:round/>
            <a:headEnd/>
            <a:tailEnd/>
          </a:ln>
          <a:effectLst/>
        </p:spPr>
        <p:txBody>
          <a:bodyPr/>
          <a:lstStyle/>
          <a:p>
            <a:endParaRPr lang="en-US"/>
          </a:p>
        </p:txBody>
      </p:sp>
      <p:sp>
        <p:nvSpPr>
          <p:cNvPr id="122885" name="Freeform 5"/>
          <p:cNvSpPr>
            <a:spLocks/>
          </p:cNvSpPr>
          <p:nvPr/>
        </p:nvSpPr>
        <p:spPr bwMode="auto">
          <a:xfrm>
            <a:off x="1690689" y="3292079"/>
            <a:ext cx="2516187" cy="1887140"/>
          </a:xfrm>
          <a:custGeom>
            <a:avLst/>
            <a:gdLst/>
            <a:ahLst/>
            <a:cxnLst>
              <a:cxn ang="0">
                <a:pos x="0" y="0"/>
              </a:cxn>
              <a:cxn ang="0">
                <a:pos x="1584" y="0"/>
              </a:cxn>
              <a:cxn ang="0">
                <a:pos x="1584" y="1584"/>
              </a:cxn>
              <a:cxn ang="0">
                <a:pos x="0" y="1584"/>
              </a:cxn>
              <a:cxn ang="0">
                <a:pos x="0" y="0"/>
              </a:cxn>
            </a:cxnLst>
            <a:rect l="0" t="0" r="r" b="b"/>
            <a:pathLst>
              <a:path w="1585" h="1585">
                <a:moveTo>
                  <a:pt x="0" y="0"/>
                </a:moveTo>
                <a:lnTo>
                  <a:pt x="1584" y="0"/>
                </a:lnTo>
                <a:lnTo>
                  <a:pt x="1584" y="1584"/>
                </a:lnTo>
                <a:lnTo>
                  <a:pt x="0" y="1584"/>
                </a:lnTo>
                <a:lnTo>
                  <a:pt x="0" y="0"/>
                </a:lnTo>
              </a:path>
            </a:pathLst>
          </a:custGeom>
          <a:pattFill prst="pct25">
            <a:fgClr>
              <a:srgbClr val="000000"/>
            </a:fgClr>
            <a:bgClr>
              <a:srgbClr val="000000"/>
            </a:bgClr>
          </a:pattFill>
          <a:ln w="9525" cap="rnd">
            <a:noFill/>
            <a:round/>
            <a:headEnd/>
            <a:tailEnd/>
          </a:ln>
          <a:effectLst/>
        </p:spPr>
        <p:txBody>
          <a:bodyPr/>
          <a:lstStyle/>
          <a:p>
            <a:endParaRPr lang="en-US"/>
          </a:p>
        </p:txBody>
      </p:sp>
      <p:sp>
        <p:nvSpPr>
          <p:cNvPr id="122886" name="Freeform 6"/>
          <p:cNvSpPr>
            <a:spLocks/>
          </p:cNvSpPr>
          <p:nvPr/>
        </p:nvSpPr>
        <p:spPr bwMode="auto">
          <a:xfrm>
            <a:off x="92075" y="2433638"/>
            <a:ext cx="3201988" cy="1715691"/>
          </a:xfrm>
          <a:custGeom>
            <a:avLst/>
            <a:gdLst/>
            <a:ahLst/>
            <a:cxnLst>
              <a:cxn ang="0">
                <a:pos x="0" y="0"/>
              </a:cxn>
              <a:cxn ang="0">
                <a:pos x="2016" y="0"/>
              </a:cxn>
              <a:cxn ang="0">
                <a:pos x="2016" y="1440"/>
              </a:cxn>
              <a:cxn ang="0">
                <a:pos x="0" y="1440"/>
              </a:cxn>
              <a:cxn ang="0">
                <a:pos x="0" y="0"/>
              </a:cxn>
            </a:cxnLst>
            <a:rect l="0" t="0" r="r" b="b"/>
            <a:pathLst>
              <a:path w="2017" h="1441">
                <a:moveTo>
                  <a:pt x="0" y="0"/>
                </a:moveTo>
                <a:lnTo>
                  <a:pt x="2016" y="0"/>
                </a:lnTo>
                <a:lnTo>
                  <a:pt x="2016" y="1440"/>
                </a:lnTo>
                <a:lnTo>
                  <a:pt x="0" y="1440"/>
                </a:lnTo>
                <a:lnTo>
                  <a:pt x="0" y="0"/>
                </a:lnTo>
              </a:path>
            </a:pathLst>
          </a:custGeom>
          <a:pattFill prst="pct25">
            <a:fgClr>
              <a:srgbClr val="000000"/>
            </a:fgClr>
            <a:bgClr>
              <a:srgbClr val="000000"/>
            </a:bgClr>
          </a:pattFill>
          <a:ln w="9525" cap="rnd">
            <a:noFill/>
            <a:round/>
            <a:headEnd/>
            <a:tailEnd/>
          </a:ln>
          <a:effectLst/>
        </p:spPr>
        <p:txBody>
          <a:bodyPr/>
          <a:lstStyle/>
          <a:p>
            <a:endParaRPr lang="en-US"/>
          </a:p>
        </p:txBody>
      </p:sp>
      <p:sp>
        <p:nvSpPr>
          <p:cNvPr id="122887" name="Freeform 7"/>
          <p:cNvSpPr>
            <a:spLocks/>
          </p:cNvSpPr>
          <p:nvPr/>
        </p:nvSpPr>
        <p:spPr bwMode="auto">
          <a:xfrm>
            <a:off x="0" y="0"/>
            <a:ext cx="9144000" cy="5257800"/>
          </a:xfrm>
          <a:custGeom>
            <a:avLst/>
            <a:gdLst/>
            <a:ahLst/>
            <a:cxnLst>
              <a:cxn ang="0">
                <a:pos x="0" y="0"/>
              </a:cxn>
              <a:cxn ang="0">
                <a:pos x="2016" y="0"/>
              </a:cxn>
              <a:cxn ang="0">
                <a:pos x="2016" y="1439"/>
              </a:cxn>
              <a:cxn ang="0">
                <a:pos x="0" y="1439"/>
              </a:cxn>
              <a:cxn ang="0">
                <a:pos x="0" y="0"/>
              </a:cxn>
            </a:cxnLst>
            <a:rect l="0" t="0" r="r" b="b"/>
            <a:pathLst>
              <a:path w="2017" h="1440">
                <a:moveTo>
                  <a:pt x="0" y="0"/>
                </a:moveTo>
                <a:lnTo>
                  <a:pt x="2016" y="0"/>
                </a:lnTo>
                <a:lnTo>
                  <a:pt x="2016" y="1439"/>
                </a:lnTo>
                <a:lnTo>
                  <a:pt x="0" y="1439"/>
                </a:lnTo>
                <a:lnTo>
                  <a:pt x="0" y="0"/>
                </a:lnTo>
              </a:path>
            </a:pathLst>
          </a:custGeom>
          <a:gradFill rotWithShape="0">
            <a:gsLst>
              <a:gs pos="0">
                <a:srgbClr val="662466"/>
              </a:gs>
              <a:gs pos="100000">
                <a:srgbClr val="000000"/>
              </a:gs>
            </a:gsLst>
            <a:lin ang="5400000" scaled="1"/>
          </a:gradFill>
          <a:ln w="9525" cap="rnd">
            <a:noFill/>
            <a:round/>
            <a:headEnd/>
            <a:tailEnd/>
          </a:ln>
          <a:effectLst/>
        </p:spPr>
        <p:txBody>
          <a:bodyPr/>
          <a:lstStyle/>
          <a:p>
            <a:endParaRPr lang="en-US"/>
          </a:p>
        </p:txBody>
      </p:sp>
      <p:sp>
        <p:nvSpPr>
          <p:cNvPr id="122888" name="Freeform 8"/>
          <p:cNvSpPr>
            <a:spLocks/>
          </p:cNvSpPr>
          <p:nvPr/>
        </p:nvSpPr>
        <p:spPr bwMode="auto">
          <a:xfrm>
            <a:off x="6399214" y="309563"/>
            <a:ext cx="2744787" cy="1715691"/>
          </a:xfrm>
          <a:custGeom>
            <a:avLst/>
            <a:gdLst/>
            <a:ahLst/>
            <a:cxnLst>
              <a:cxn ang="0">
                <a:pos x="0" y="0"/>
              </a:cxn>
              <a:cxn ang="0">
                <a:pos x="1728" y="0"/>
              </a:cxn>
              <a:cxn ang="0">
                <a:pos x="1728" y="1440"/>
              </a:cxn>
              <a:cxn ang="0">
                <a:pos x="0" y="1440"/>
              </a:cxn>
              <a:cxn ang="0">
                <a:pos x="0" y="0"/>
              </a:cxn>
            </a:cxnLst>
            <a:rect l="0" t="0" r="r" b="b"/>
            <a:pathLst>
              <a:path w="1729" h="1441">
                <a:moveTo>
                  <a:pt x="0" y="0"/>
                </a:moveTo>
                <a:lnTo>
                  <a:pt x="1728" y="0"/>
                </a:lnTo>
                <a:lnTo>
                  <a:pt x="1728" y="1440"/>
                </a:lnTo>
                <a:lnTo>
                  <a:pt x="0" y="1440"/>
                </a:lnTo>
                <a:lnTo>
                  <a:pt x="0" y="0"/>
                </a:lnTo>
              </a:path>
            </a:pathLst>
          </a:custGeom>
          <a:gradFill rotWithShape="0">
            <a:gsLst>
              <a:gs pos="0">
                <a:srgbClr val="993299"/>
              </a:gs>
              <a:gs pos="100000">
                <a:srgbClr val="000000"/>
              </a:gs>
            </a:gsLst>
            <a:lin ang="5400000" scaled="1"/>
          </a:gradFill>
          <a:ln w="9525" cap="rnd">
            <a:noFill/>
            <a:round/>
            <a:headEnd/>
            <a:tailEnd/>
          </a:ln>
          <a:effectLst/>
        </p:spPr>
        <p:txBody>
          <a:bodyPr/>
          <a:lstStyle/>
          <a:p>
            <a:endParaRPr lang="en-US"/>
          </a:p>
        </p:txBody>
      </p:sp>
      <p:sp>
        <p:nvSpPr>
          <p:cNvPr id="122889" name="Freeform 9"/>
          <p:cNvSpPr>
            <a:spLocks/>
          </p:cNvSpPr>
          <p:nvPr/>
        </p:nvSpPr>
        <p:spPr bwMode="auto">
          <a:xfrm>
            <a:off x="2741614" y="652463"/>
            <a:ext cx="4116387" cy="3258741"/>
          </a:xfrm>
          <a:custGeom>
            <a:avLst/>
            <a:gdLst/>
            <a:ahLst/>
            <a:cxnLst>
              <a:cxn ang="0">
                <a:pos x="0" y="0"/>
              </a:cxn>
              <a:cxn ang="0">
                <a:pos x="2592" y="0"/>
              </a:cxn>
              <a:cxn ang="0">
                <a:pos x="2592" y="2736"/>
              </a:cxn>
              <a:cxn ang="0">
                <a:pos x="0" y="2736"/>
              </a:cxn>
              <a:cxn ang="0">
                <a:pos x="0" y="0"/>
              </a:cxn>
            </a:cxnLst>
            <a:rect l="0" t="0" r="r" b="b"/>
            <a:pathLst>
              <a:path w="2593" h="2737">
                <a:moveTo>
                  <a:pt x="0" y="0"/>
                </a:moveTo>
                <a:lnTo>
                  <a:pt x="2592" y="0"/>
                </a:lnTo>
                <a:lnTo>
                  <a:pt x="2592" y="2736"/>
                </a:lnTo>
                <a:lnTo>
                  <a:pt x="0" y="2736"/>
                </a:lnTo>
                <a:lnTo>
                  <a:pt x="0" y="0"/>
                </a:lnTo>
              </a:path>
            </a:pathLst>
          </a:custGeom>
          <a:gradFill rotWithShape="0">
            <a:gsLst>
              <a:gs pos="0">
                <a:srgbClr val="66327F"/>
              </a:gs>
              <a:gs pos="100000">
                <a:srgbClr val="000000"/>
              </a:gs>
            </a:gsLst>
            <a:lin ang="5400000" scaled="1"/>
          </a:gradFill>
          <a:ln w="9525" cap="rnd">
            <a:noFill/>
            <a:round/>
            <a:headEnd/>
            <a:tailEnd/>
          </a:ln>
          <a:effectLst/>
        </p:spPr>
        <p:txBody>
          <a:bodyPr/>
          <a:lstStyle/>
          <a:p>
            <a:endParaRPr lang="en-US"/>
          </a:p>
        </p:txBody>
      </p:sp>
      <p:sp>
        <p:nvSpPr>
          <p:cNvPr id="122890" name="Freeform 10"/>
          <p:cNvSpPr>
            <a:spLocks/>
          </p:cNvSpPr>
          <p:nvPr/>
        </p:nvSpPr>
        <p:spPr bwMode="auto">
          <a:xfrm>
            <a:off x="5256214" y="2708673"/>
            <a:ext cx="3889375" cy="2401490"/>
          </a:xfrm>
          <a:custGeom>
            <a:avLst/>
            <a:gdLst/>
            <a:ahLst/>
            <a:cxnLst>
              <a:cxn ang="0">
                <a:pos x="0" y="0"/>
              </a:cxn>
              <a:cxn ang="0">
                <a:pos x="2449" y="0"/>
              </a:cxn>
              <a:cxn ang="0">
                <a:pos x="2449" y="2016"/>
              </a:cxn>
              <a:cxn ang="0">
                <a:pos x="0" y="2016"/>
              </a:cxn>
              <a:cxn ang="0">
                <a:pos x="0" y="0"/>
              </a:cxn>
            </a:cxnLst>
            <a:rect l="0" t="0" r="r" b="b"/>
            <a:pathLst>
              <a:path w="2450" h="2017">
                <a:moveTo>
                  <a:pt x="0" y="0"/>
                </a:moveTo>
                <a:lnTo>
                  <a:pt x="2449" y="0"/>
                </a:lnTo>
                <a:lnTo>
                  <a:pt x="2449" y="2016"/>
                </a:lnTo>
                <a:lnTo>
                  <a:pt x="0" y="2016"/>
                </a:lnTo>
                <a:lnTo>
                  <a:pt x="0" y="0"/>
                </a:lnTo>
              </a:path>
            </a:pathLst>
          </a:custGeom>
          <a:gradFill rotWithShape="0">
            <a:gsLst>
              <a:gs pos="0">
                <a:srgbClr val="5A4C80"/>
              </a:gs>
              <a:gs pos="100000">
                <a:srgbClr val="000000"/>
              </a:gs>
            </a:gsLst>
            <a:lin ang="5400000" scaled="1"/>
          </a:gradFill>
          <a:ln w="9525" cap="rnd">
            <a:noFill/>
            <a:round/>
            <a:headEnd/>
            <a:tailEnd/>
          </a:ln>
          <a:effectLst/>
        </p:spPr>
        <p:txBody>
          <a:bodyPr/>
          <a:lstStyle/>
          <a:p>
            <a:endParaRPr lang="en-US"/>
          </a:p>
        </p:txBody>
      </p:sp>
      <p:sp>
        <p:nvSpPr>
          <p:cNvPr id="122891" name="Freeform 11"/>
          <p:cNvSpPr>
            <a:spLocks/>
          </p:cNvSpPr>
          <p:nvPr/>
        </p:nvSpPr>
        <p:spPr bwMode="auto">
          <a:xfrm>
            <a:off x="1141414" y="-33338"/>
            <a:ext cx="3432175" cy="1715691"/>
          </a:xfrm>
          <a:custGeom>
            <a:avLst/>
            <a:gdLst/>
            <a:ahLst/>
            <a:cxnLst>
              <a:cxn ang="0">
                <a:pos x="0" y="0"/>
              </a:cxn>
              <a:cxn ang="0">
                <a:pos x="2161" y="0"/>
              </a:cxn>
              <a:cxn ang="0">
                <a:pos x="2161" y="1440"/>
              </a:cxn>
              <a:cxn ang="0">
                <a:pos x="0" y="1440"/>
              </a:cxn>
              <a:cxn ang="0">
                <a:pos x="0" y="0"/>
              </a:cxn>
            </a:cxnLst>
            <a:rect l="0" t="0" r="r" b="b"/>
            <a:pathLst>
              <a:path w="2162" h="1441">
                <a:moveTo>
                  <a:pt x="0" y="0"/>
                </a:moveTo>
                <a:lnTo>
                  <a:pt x="2161" y="0"/>
                </a:lnTo>
                <a:lnTo>
                  <a:pt x="2161" y="1440"/>
                </a:lnTo>
                <a:lnTo>
                  <a:pt x="0" y="1440"/>
                </a:lnTo>
                <a:lnTo>
                  <a:pt x="0" y="0"/>
                </a:lnTo>
              </a:path>
            </a:pathLst>
          </a:custGeom>
          <a:gradFill rotWithShape="0">
            <a:gsLst>
              <a:gs pos="0">
                <a:srgbClr val="66204C"/>
              </a:gs>
              <a:gs pos="100000">
                <a:srgbClr val="000000"/>
              </a:gs>
            </a:gsLst>
            <a:lin ang="5400000" scaled="1"/>
          </a:gradFill>
          <a:ln w="9525" cap="rnd">
            <a:noFill/>
            <a:round/>
            <a:headEnd/>
            <a:tailEnd/>
          </a:ln>
          <a:effectLst/>
        </p:spPr>
        <p:txBody>
          <a:bodyPr/>
          <a:lstStyle/>
          <a:p>
            <a:endParaRPr lang="en-US"/>
          </a:p>
        </p:txBody>
      </p:sp>
      <p:sp>
        <p:nvSpPr>
          <p:cNvPr id="122892" name="Freeform 12"/>
          <p:cNvSpPr>
            <a:spLocks/>
          </p:cNvSpPr>
          <p:nvPr/>
        </p:nvSpPr>
        <p:spPr bwMode="auto">
          <a:xfrm>
            <a:off x="5942014" y="1681163"/>
            <a:ext cx="2516187" cy="1885950"/>
          </a:xfrm>
          <a:custGeom>
            <a:avLst/>
            <a:gdLst/>
            <a:ahLst/>
            <a:cxnLst>
              <a:cxn ang="0">
                <a:pos x="0" y="0"/>
              </a:cxn>
              <a:cxn ang="0">
                <a:pos x="1584" y="0"/>
              </a:cxn>
              <a:cxn ang="0">
                <a:pos x="1584" y="1583"/>
              </a:cxn>
              <a:cxn ang="0">
                <a:pos x="0" y="1583"/>
              </a:cxn>
              <a:cxn ang="0">
                <a:pos x="0" y="0"/>
              </a:cxn>
            </a:cxnLst>
            <a:rect l="0" t="0" r="r" b="b"/>
            <a:pathLst>
              <a:path w="1585" h="1584">
                <a:moveTo>
                  <a:pt x="0" y="0"/>
                </a:moveTo>
                <a:lnTo>
                  <a:pt x="1584" y="0"/>
                </a:lnTo>
                <a:lnTo>
                  <a:pt x="1584" y="1583"/>
                </a:lnTo>
                <a:lnTo>
                  <a:pt x="0" y="1583"/>
                </a:lnTo>
                <a:lnTo>
                  <a:pt x="0" y="0"/>
                </a:lnTo>
              </a:path>
            </a:pathLst>
          </a:custGeom>
          <a:gradFill rotWithShape="0">
            <a:gsLst>
              <a:gs pos="0">
                <a:srgbClr val="A5327F"/>
              </a:gs>
              <a:gs pos="100000">
                <a:srgbClr val="000000"/>
              </a:gs>
            </a:gsLst>
            <a:lin ang="5400000" scaled="1"/>
          </a:gradFill>
          <a:ln w="9525" cap="rnd">
            <a:noFill/>
            <a:round/>
            <a:headEnd/>
            <a:tailEnd/>
          </a:ln>
          <a:effectLst/>
        </p:spPr>
        <p:txBody>
          <a:bodyPr/>
          <a:lstStyle/>
          <a:p>
            <a:endParaRPr lang="en-US"/>
          </a:p>
        </p:txBody>
      </p:sp>
      <p:sp>
        <p:nvSpPr>
          <p:cNvPr id="122893" name="Freeform 13"/>
          <p:cNvSpPr>
            <a:spLocks/>
          </p:cNvSpPr>
          <p:nvPr/>
        </p:nvSpPr>
        <p:spPr bwMode="auto">
          <a:xfrm>
            <a:off x="1598614" y="3223023"/>
            <a:ext cx="2517775" cy="1887140"/>
          </a:xfrm>
          <a:custGeom>
            <a:avLst/>
            <a:gdLst/>
            <a:ahLst/>
            <a:cxnLst>
              <a:cxn ang="0">
                <a:pos x="0" y="0"/>
              </a:cxn>
              <a:cxn ang="0">
                <a:pos x="1585" y="0"/>
              </a:cxn>
              <a:cxn ang="0">
                <a:pos x="1585" y="1584"/>
              </a:cxn>
              <a:cxn ang="0">
                <a:pos x="0" y="1584"/>
              </a:cxn>
              <a:cxn ang="0">
                <a:pos x="0" y="0"/>
              </a:cxn>
            </a:cxnLst>
            <a:rect l="0" t="0" r="r" b="b"/>
            <a:pathLst>
              <a:path w="1586" h="1585">
                <a:moveTo>
                  <a:pt x="0" y="0"/>
                </a:moveTo>
                <a:lnTo>
                  <a:pt x="1585" y="0"/>
                </a:lnTo>
                <a:lnTo>
                  <a:pt x="1585" y="1584"/>
                </a:lnTo>
                <a:lnTo>
                  <a:pt x="0" y="1584"/>
                </a:lnTo>
                <a:lnTo>
                  <a:pt x="0" y="0"/>
                </a:lnTo>
              </a:path>
            </a:pathLst>
          </a:custGeom>
          <a:gradFill rotWithShape="0">
            <a:gsLst>
              <a:gs pos="0">
                <a:srgbClr val="4C1A40"/>
              </a:gs>
              <a:gs pos="100000">
                <a:srgbClr val="000000"/>
              </a:gs>
            </a:gsLst>
            <a:lin ang="5400000" scaled="1"/>
          </a:gradFill>
          <a:ln w="9525" cap="rnd">
            <a:noFill/>
            <a:round/>
            <a:headEnd/>
            <a:tailEnd/>
          </a:ln>
          <a:effectLst/>
        </p:spPr>
        <p:txBody>
          <a:bodyPr/>
          <a:lstStyle/>
          <a:p>
            <a:endParaRPr lang="en-US"/>
          </a:p>
        </p:txBody>
      </p:sp>
      <p:sp>
        <p:nvSpPr>
          <p:cNvPr id="122894" name="Freeform 14"/>
          <p:cNvSpPr>
            <a:spLocks/>
          </p:cNvSpPr>
          <p:nvPr/>
        </p:nvSpPr>
        <p:spPr bwMode="auto">
          <a:xfrm>
            <a:off x="0" y="2365772"/>
            <a:ext cx="3201988" cy="1714500"/>
          </a:xfrm>
          <a:custGeom>
            <a:avLst/>
            <a:gdLst/>
            <a:ahLst/>
            <a:cxnLst>
              <a:cxn ang="0">
                <a:pos x="0" y="0"/>
              </a:cxn>
              <a:cxn ang="0">
                <a:pos x="2016" y="0"/>
              </a:cxn>
              <a:cxn ang="0">
                <a:pos x="2016" y="1439"/>
              </a:cxn>
              <a:cxn ang="0">
                <a:pos x="0" y="1439"/>
              </a:cxn>
              <a:cxn ang="0">
                <a:pos x="0" y="0"/>
              </a:cxn>
            </a:cxnLst>
            <a:rect l="0" t="0" r="r" b="b"/>
            <a:pathLst>
              <a:path w="2017" h="1440">
                <a:moveTo>
                  <a:pt x="0" y="0"/>
                </a:moveTo>
                <a:lnTo>
                  <a:pt x="2016" y="0"/>
                </a:lnTo>
                <a:lnTo>
                  <a:pt x="2016" y="1439"/>
                </a:lnTo>
                <a:lnTo>
                  <a:pt x="0" y="1439"/>
                </a:lnTo>
                <a:lnTo>
                  <a:pt x="0" y="0"/>
                </a:lnTo>
              </a:path>
            </a:pathLst>
          </a:custGeom>
          <a:gradFill rotWithShape="0">
            <a:gsLst>
              <a:gs pos="0">
                <a:srgbClr val="662466"/>
              </a:gs>
              <a:gs pos="100000">
                <a:srgbClr val="000000"/>
              </a:gs>
            </a:gsLst>
            <a:lin ang="5400000" scaled="1"/>
          </a:gradFill>
          <a:ln w="9525" cap="rnd">
            <a:noFill/>
            <a:round/>
            <a:headEnd/>
            <a:tailEnd/>
          </a:ln>
          <a:effectLst/>
        </p:spPr>
        <p:txBody>
          <a:bodyPr/>
          <a:lstStyle/>
          <a:p>
            <a:endParaRPr lang="en-US"/>
          </a:p>
        </p:txBody>
      </p:sp>
      <p:sp>
        <p:nvSpPr>
          <p:cNvPr id="122895" name="Rectangle 15"/>
          <p:cNvSpPr>
            <a:spLocks noGrp="1" noChangeArrowheads="1"/>
          </p:cNvSpPr>
          <p:nvPr>
            <p:ph type="title"/>
          </p:nvPr>
        </p:nvSpPr>
        <p:spPr bwMode="auto">
          <a:xfrm>
            <a:off x="685800" y="457200"/>
            <a:ext cx="7772400" cy="857250"/>
          </a:xfrm>
          <a:prstGeom prst="rect">
            <a:avLst/>
          </a:prstGeom>
          <a:gradFill rotWithShape="1">
            <a:gsLst>
              <a:gs pos="0">
                <a:srgbClr val="800080"/>
              </a:gs>
              <a:gs pos="100000">
                <a:srgbClr val="800080">
                  <a:gamma/>
                  <a:shade val="46275"/>
                  <a:invGamma/>
                </a:srgbClr>
              </a:gs>
            </a:gsLst>
            <a:lin ang="5400000" scaled="1"/>
          </a:gradFill>
          <a:ln w="9525">
            <a:solidFill>
              <a:schemeClr val="tx1"/>
            </a:solidFill>
            <a:miter lim="800000"/>
            <a:headEnd/>
            <a:tailEnd/>
          </a:ln>
          <a:effectLst>
            <a:outerShdw dist="35921" dir="2700000" algn="ctr" rotWithShape="0">
              <a:schemeClr val="tx1"/>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22896" name="Rectangle 16"/>
          <p:cNvSpPr>
            <a:spLocks noGrp="1" noChangeArrowheads="1"/>
          </p:cNvSpPr>
          <p:nvPr>
            <p:ph type="body" idx="1"/>
          </p:nvPr>
        </p:nvSpPr>
        <p:spPr bwMode="auto">
          <a:xfrm>
            <a:off x="685800" y="1485900"/>
            <a:ext cx="7772400" cy="3086100"/>
          </a:xfrm>
          <a:prstGeom prst="rect">
            <a:avLst/>
          </a:prstGeom>
          <a:noFill/>
          <a:ln w="9525">
            <a:noFill/>
            <a:miter lim="800000"/>
            <a:headEnd/>
            <a:tailEnd/>
          </a:ln>
          <a:effectLst>
            <a:outerShdw dist="35921" dir="2700000" algn="ctr" rotWithShape="0">
              <a:schemeClr val="tx1"/>
            </a:outerShdw>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97" name="Rectangle 17"/>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22898" name="Rectangle 18"/>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fld id="{F3F5073B-8892-4C9A-9C21-FEB6F9BABF17}" type="slidenum">
              <a:rPr lang="en-US"/>
              <a:pPr/>
              <a:t>‹#›</a:t>
            </a:fld>
            <a:endParaRPr lang="en-US"/>
          </a:p>
        </p:txBody>
      </p:sp>
      <p:sp>
        <p:nvSpPr>
          <p:cNvPr id="122899" name="Rectangle 19"/>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a:lvl1pPr>
          </a:lstStyle>
          <a:p>
            <a:fld id="{832A98EA-75C5-40FB-ABA2-9C0C1FBEA6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96">
                                            <p:txEl>
                                              <p:pRg st="0" end="0"/>
                                            </p:txEl>
                                          </p:spTgt>
                                        </p:tgtEl>
                                        <p:attrNameLst>
                                          <p:attrName>style.visibility</p:attrName>
                                        </p:attrNameLst>
                                      </p:cBhvr>
                                      <p:to>
                                        <p:strVal val="visible"/>
                                      </p:to>
                                    </p:set>
                                    <p:animEffect transition="in" filter="wipe(left)">
                                      <p:cBhvr>
                                        <p:cTn id="7" dur="500"/>
                                        <p:tgtEl>
                                          <p:spTgt spid="1228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96">
                                            <p:txEl>
                                              <p:pRg st="1" end="1"/>
                                            </p:txEl>
                                          </p:spTgt>
                                        </p:tgtEl>
                                        <p:attrNameLst>
                                          <p:attrName>style.visibility</p:attrName>
                                        </p:attrNameLst>
                                      </p:cBhvr>
                                      <p:to>
                                        <p:strVal val="visible"/>
                                      </p:to>
                                    </p:set>
                                    <p:animEffect transition="in" filter="wipe(left)">
                                      <p:cBhvr>
                                        <p:cTn id="12" dur="500"/>
                                        <p:tgtEl>
                                          <p:spTgt spid="1228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96">
                                            <p:txEl>
                                              <p:pRg st="2" end="2"/>
                                            </p:txEl>
                                          </p:spTgt>
                                        </p:tgtEl>
                                        <p:attrNameLst>
                                          <p:attrName>style.visibility</p:attrName>
                                        </p:attrNameLst>
                                      </p:cBhvr>
                                      <p:to>
                                        <p:strVal val="visible"/>
                                      </p:to>
                                    </p:set>
                                    <p:animEffect transition="in" filter="wipe(left)">
                                      <p:cBhvr>
                                        <p:cTn id="17" dur="500"/>
                                        <p:tgtEl>
                                          <p:spTgt spid="1228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96">
                                            <p:txEl>
                                              <p:pRg st="3" end="3"/>
                                            </p:txEl>
                                          </p:spTgt>
                                        </p:tgtEl>
                                        <p:attrNameLst>
                                          <p:attrName>style.visibility</p:attrName>
                                        </p:attrNameLst>
                                      </p:cBhvr>
                                      <p:to>
                                        <p:strVal val="visible"/>
                                      </p:to>
                                    </p:set>
                                    <p:animEffect transition="in" filter="wipe(left)">
                                      <p:cBhvr>
                                        <p:cTn id="22" dur="500"/>
                                        <p:tgtEl>
                                          <p:spTgt spid="1228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96">
                                            <p:txEl>
                                              <p:pRg st="4" end="4"/>
                                            </p:txEl>
                                          </p:spTgt>
                                        </p:tgtEl>
                                        <p:attrNameLst>
                                          <p:attrName>style.visibility</p:attrName>
                                        </p:attrNameLst>
                                      </p:cBhvr>
                                      <p:to>
                                        <p:strVal val="visible"/>
                                      </p:to>
                                    </p:set>
                                    <p:animEffect transition="in" filter="wipe(left)">
                                      <p:cBhvr>
                                        <p:cTn id="27" dur="500"/>
                                        <p:tgtEl>
                                          <p:spTgt spid="1228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6" grpId="0" build="p" bldLvl="5">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122896"/>
                        </p:tgtEl>
                        <p:attrNameLst>
                          <p:attrName>style.visibility</p:attrName>
                        </p:attrNameLst>
                      </p:cBhvr>
                      <p:to>
                        <p:strVal val="visible"/>
                      </p:to>
                    </p:set>
                    <p:animEffect transition="in" filter="wipe(left)">
                      <p:cBhvr>
                        <p:cTn dur="500"/>
                        <p:tgtEl>
                          <p:spTgt spid="122896"/>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122896"/>
                        </p:tgtEl>
                        <p:attrNameLst>
                          <p:attrName>style.visibility</p:attrName>
                        </p:attrNameLst>
                      </p:cBhvr>
                      <p:to>
                        <p:strVal val="visible"/>
                      </p:to>
                    </p:set>
                    <p:animEffect transition="in" filter="wipe(left)">
                      <p:cBhvr>
                        <p:cTn dur="500"/>
                        <p:tgtEl>
                          <p:spTgt spid="122896"/>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122896"/>
                        </p:tgtEl>
                        <p:attrNameLst>
                          <p:attrName>style.visibility</p:attrName>
                        </p:attrNameLst>
                      </p:cBhvr>
                      <p:to>
                        <p:strVal val="visible"/>
                      </p:to>
                    </p:set>
                    <p:animEffect transition="in" filter="wipe(left)">
                      <p:cBhvr>
                        <p:cTn dur="500"/>
                        <p:tgtEl>
                          <p:spTgt spid="122896"/>
                        </p:tgtEl>
                      </p:cBhvr>
                    </p:animEffect>
                  </p:childTnLst>
                </p:cTn>
              </p:par>
            </p:tnLst>
          </p:tmpl>
          <p:tmpl lvl="4">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122896"/>
                        </p:tgtEl>
                        <p:attrNameLst>
                          <p:attrName>style.visibility</p:attrName>
                        </p:attrNameLst>
                      </p:cBhvr>
                      <p:to>
                        <p:strVal val="visible"/>
                      </p:to>
                    </p:set>
                    <p:animEffect transition="in" filter="wipe(left)">
                      <p:cBhvr>
                        <p:cTn dur="500"/>
                        <p:tgtEl>
                          <p:spTgt spid="122896"/>
                        </p:tgtEl>
                      </p:cBhvr>
                    </p:animEffect>
                  </p:childTnLst>
                </p:cTn>
              </p:par>
            </p:tnLst>
          </p:tmpl>
          <p:tmpl lvl="5">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122896"/>
                        </p:tgtEl>
                        <p:attrNameLst>
                          <p:attrName>style.visibility</p:attrName>
                        </p:attrNameLst>
                      </p:cBhvr>
                      <p:to>
                        <p:strVal val="visible"/>
                      </p:to>
                    </p:set>
                    <p:animEffect transition="in" filter="wipe(left)">
                      <p:cBhvr>
                        <p:cTn dur="500"/>
                        <p:tgtEl>
                          <p:spTgt spid="122896"/>
                        </p:tgtEl>
                      </p:cBhvr>
                    </p:animEffect>
                  </p:childTnLst>
                </p:cTn>
              </p:par>
            </p:tnLst>
          </p:tmpl>
        </p:tmplLst>
      </p:bldP>
    </p:bldLst>
  </p:timing>
  <p:hf sldNum="0" hd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ahoma" pitchFamily="34" charset="0"/>
        </a:defRPr>
      </a:lvl2pPr>
      <a:lvl3pPr algn="ctr" rtl="0" fontAlgn="base">
        <a:spcBef>
          <a:spcPct val="0"/>
        </a:spcBef>
        <a:spcAft>
          <a:spcPct val="0"/>
        </a:spcAft>
        <a:defRPr sz="4400">
          <a:solidFill>
            <a:schemeClr val="bg1"/>
          </a:solidFill>
          <a:latin typeface="Tahoma" pitchFamily="34" charset="0"/>
        </a:defRPr>
      </a:lvl3pPr>
      <a:lvl4pPr algn="ctr" rtl="0" fontAlgn="base">
        <a:spcBef>
          <a:spcPct val="0"/>
        </a:spcBef>
        <a:spcAft>
          <a:spcPct val="0"/>
        </a:spcAft>
        <a:defRPr sz="4400">
          <a:solidFill>
            <a:schemeClr val="bg1"/>
          </a:solidFill>
          <a:latin typeface="Tahoma" pitchFamily="34" charset="0"/>
        </a:defRPr>
      </a:lvl4pPr>
      <a:lvl5pPr algn="ctr" rtl="0" fontAlgn="base">
        <a:spcBef>
          <a:spcPct val="0"/>
        </a:spcBef>
        <a:spcAft>
          <a:spcPct val="0"/>
        </a:spcAft>
        <a:defRPr sz="4400">
          <a:solidFill>
            <a:schemeClr val="bg1"/>
          </a:solidFill>
          <a:latin typeface="Tahoma" pitchFamily="34" charset="0"/>
        </a:defRPr>
      </a:lvl5pPr>
      <a:lvl6pPr marL="457200" algn="ctr" rtl="0" fontAlgn="base">
        <a:spcBef>
          <a:spcPct val="0"/>
        </a:spcBef>
        <a:spcAft>
          <a:spcPct val="0"/>
        </a:spcAft>
        <a:defRPr sz="4400">
          <a:solidFill>
            <a:schemeClr val="bg1"/>
          </a:solidFill>
          <a:latin typeface="Tahoma" pitchFamily="34" charset="0"/>
        </a:defRPr>
      </a:lvl6pPr>
      <a:lvl7pPr marL="914400" algn="ctr" rtl="0" fontAlgn="base">
        <a:spcBef>
          <a:spcPct val="0"/>
        </a:spcBef>
        <a:spcAft>
          <a:spcPct val="0"/>
        </a:spcAft>
        <a:defRPr sz="4400">
          <a:solidFill>
            <a:schemeClr val="bg1"/>
          </a:solidFill>
          <a:latin typeface="Tahoma" pitchFamily="34" charset="0"/>
        </a:defRPr>
      </a:lvl7pPr>
      <a:lvl8pPr marL="1371600" algn="ctr" rtl="0" fontAlgn="base">
        <a:spcBef>
          <a:spcPct val="0"/>
        </a:spcBef>
        <a:spcAft>
          <a:spcPct val="0"/>
        </a:spcAft>
        <a:defRPr sz="4400">
          <a:solidFill>
            <a:schemeClr val="bg1"/>
          </a:solidFill>
          <a:latin typeface="Tahoma" pitchFamily="34" charset="0"/>
        </a:defRPr>
      </a:lvl8pPr>
      <a:lvl9pPr marL="1828800" algn="ctr" rtl="0" fontAlgn="base">
        <a:spcBef>
          <a:spcPct val="0"/>
        </a:spcBef>
        <a:spcAft>
          <a:spcPct val="0"/>
        </a:spcAft>
        <a:defRPr sz="4400">
          <a:solidFill>
            <a:schemeClr val="bg1"/>
          </a:solidFill>
          <a:latin typeface="Tahoma"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rgbClr val="FFFF66"/>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rgbClr val="FFFF66"/>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png"/><Relationship Id="rId5" Type="http://schemas.openxmlformats.org/officeDocument/2006/relationships/oleObject" Target="../embeddings/oleObject3.bin"/><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76275" y="300037"/>
            <a:ext cx="8102600" cy="1804988"/>
          </a:xfrm>
          <a:noFill/>
          <a:ln/>
        </p:spPr>
        <p:txBody>
          <a:bodyPr lIns="0" tIns="0" rIns="0" bIns="0" anchor="t"/>
          <a:lstStyle/>
          <a:p>
            <a:r>
              <a:rPr lang="en-US" sz="8000" b="1" dirty="0">
                <a:solidFill>
                  <a:schemeClr val="bg2"/>
                </a:solidFill>
                <a:effectLst/>
                <a:latin typeface="Comic Sans MS" pitchFamily="66" charset="0"/>
              </a:rPr>
              <a:t>Micah, Nahum, Zephaniah</a:t>
            </a:r>
          </a:p>
        </p:txBody>
      </p:sp>
      <p:sp>
        <p:nvSpPr>
          <p:cNvPr id="2052" name="Rectangle 4"/>
          <p:cNvSpPr>
            <a:spLocks noChangeArrowheads="1"/>
          </p:cNvSpPr>
          <p:nvPr/>
        </p:nvSpPr>
        <p:spPr bwMode="auto">
          <a:xfrm>
            <a:off x="434976" y="2357438"/>
            <a:ext cx="8239125" cy="1227535"/>
          </a:xfrm>
          <a:prstGeom prst="rect">
            <a:avLst/>
          </a:prstGeom>
          <a:noFill/>
          <a:ln w="9525">
            <a:noFill/>
            <a:miter lim="800000"/>
            <a:headEnd/>
            <a:tailEnd/>
          </a:ln>
          <a:effectLst/>
        </p:spPr>
        <p:txBody>
          <a:bodyPr lIns="0" tIns="0" rIns="0" bIns="0"/>
          <a:lstStyle/>
          <a:p>
            <a:r>
              <a:rPr lang="en-US" sz="6000" dirty="0">
                <a:effectLst>
                  <a:outerShdw blurRad="38100" dist="38100" dir="2700000" algn="tl">
                    <a:srgbClr val="000000"/>
                  </a:outerShdw>
                </a:effectLst>
                <a:latin typeface="Times New Roman" pitchFamily="18" charset="0"/>
              </a:rPr>
              <a:t>God the King, </a:t>
            </a:r>
          </a:p>
          <a:p>
            <a:r>
              <a:rPr lang="en-US" sz="6000" dirty="0">
                <a:effectLst>
                  <a:outerShdw blurRad="38100" dist="38100" dir="2700000" algn="tl">
                    <a:srgbClr val="000000"/>
                  </a:outerShdw>
                </a:effectLst>
                <a:latin typeface="Times New Roman" pitchFamily="18" charset="0"/>
              </a:rPr>
              <a:t>	Protector &amp; </a:t>
            </a:r>
          </a:p>
          <a:p>
            <a:r>
              <a:rPr lang="en-US" sz="6000" dirty="0">
                <a:effectLst>
                  <a:outerShdw blurRad="38100" dist="38100" dir="2700000" algn="tl">
                    <a:srgbClr val="000000"/>
                  </a:outerShdw>
                </a:effectLst>
                <a:latin typeface="Times New Roman" pitchFamily="18" charset="0"/>
              </a:rPr>
              <a:t>		Preserver of Truth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6" name="Text Box 12"/>
          <p:cNvSpPr txBox="1">
            <a:spLocks noChangeArrowheads="1"/>
          </p:cNvSpPr>
          <p:nvPr/>
        </p:nvSpPr>
        <p:spPr bwMode="auto">
          <a:xfrm>
            <a:off x="457200" y="800100"/>
            <a:ext cx="8229600" cy="3539430"/>
          </a:xfrm>
          <a:prstGeom prst="rect">
            <a:avLst/>
          </a:prstGeom>
          <a:noFill/>
          <a:ln w="12700">
            <a:noFill/>
            <a:miter lim="800000"/>
            <a:headEnd type="none" w="sm" len="sm"/>
            <a:tailEnd type="none" w="sm" len="sm"/>
          </a:ln>
          <a:effectLst/>
        </p:spPr>
        <p:txBody>
          <a:bodyPr>
            <a:spAutoFit/>
          </a:bodyPr>
          <a:lstStyle/>
          <a:p>
            <a:r>
              <a:rPr lang="en-US" sz="3200" dirty="0">
                <a:solidFill>
                  <a:schemeClr val="bg2"/>
                </a:solidFill>
                <a:latin typeface="Times New Roman" pitchFamily="18" charset="0"/>
              </a:rPr>
              <a:t>Micah 7:20 You will be true to Jacob, and show mercy to Abraham, as you pledged on oath to our fathers in days long ago. </a:t>
            </a:r>
          </a:p>
          <a:p>
            <a:r>
              <a:rPr lang="en-US" sz="3200" dirty="0">
                <a:solidFill>
                  <a:schemeClr val="bg2"/>
                </a:solidFill>
                <a:latin typeface="Times New Roman" pitchFamily="18" charset="0"/>
              </a:rPr>
              <a:t> Luke 1:54-55 He has helped his servant Israel, remembering to be merciful to Abraham and his descendants forever, even as he said to our fathers."</a:t>
            </a:r>
          </a:p>
        </p:txBody>
      </p:sp>
      <p:grpSp>
        <p:nvGrpSpPr>
          <p:cNvPr id="11291" name="Group 27"/>
          <p:cNvGrpSpPr>
            <a:grpSpLocks/>
          </p:cNvGrpSpPr>
          <p:nvPr/>
        </p:nvGrpSpPr>
        <p:grpSpPr bwMode="auto">
          <a:xfrm>
            <a:off x="5867400" y="3790950"/>
            <a:ext cx="2730500" cy="953691"/>
            <a:chOff x="336" y="3312"/>
            <a:chExt cx="1720" cy="801"/>
          </a:xfrm>
        </p:grpSpPr>
        <p:sp>
          <p:nvSpPr>
            <p:cNvPr id="11278" name="Freeform 14"/>
            <p:cNvSpPr>
              <a:spLocks/>
            </p:cNvSpPr>
            <p:nvPr/>
          </p:nvSpPr>
          <p:spPr bwMode="auto">
            <a:xfrm>
              <a:off x="650" y="3936"/>
              <a:ext cx="1135" cy="177"/>
            </a:xfrm>
            <a:custGeom>
              <a:avLst/>
              <a:gdLst/>
              <a:ahLst/>
              <a:cxnLst>
                <a:cxn ang="0">
                  <a:pos x="0" y="0"/>
                </a:cxn>
                <a:cxn ang="0">
                  <a:pos x="1919" y="0"/>
                </a:cxn>
                <a:cxn ang="0">
                  <a:pos x="1919" y="394"/>
                </a:cxn>
                <a:cxn ang="0">
                  <a:pos x="0" y="394"/>
                </a:cxn>
                <a:cxn ang="0">
                  <a:pos x="0" y="0"/>
                </a:cxn>
              </a:cxnLst>
              <a:rect l="0" t="0" r="r" b="b"/>
              <a:pathLst>
                <a:path w="1920" h="395">
                  <a:moveTo>
                    <a:pt x="0" y="0"/>
                  </a:moveTo>
                  <a:lnTo>
                    <a:pt x="1919" y="0"/>
                  </a:lnTo>
                  <a:lnTo>
                    <a:pt x="1919" y="394"/>
                  </a:lnTo>
                  <a:lnTo>
                    <a:pt x="0" y="394"/>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p:spPr>
          <p:txBody>
            <a:bodyPr/>
            <a:lstStyle/>
            <a:p>
              <a:endParaRPr lang="en-US"/>
            </a:p>
          </p:txBody>
        </p:sp>
        <p:sp>
          <p:nvSpPr>
            <p:cNvPr id="11279" name="Freeform 15"/>
            <p:cNvSpPr>
              <a:spLocks/>
            </p:cNvSpPr>
            <p:nvPr/>
          </p:nvSpPr>
          <p:spPr bwMode="auto">
            <a:xfrm>
              <a:off x="537" y="3792"/>
              <a:ext cx="1361" cy="177"/>
            </a:xfrm>
            <a:custGeom>
              <a:avLst/>
              <a:gdLst/>
              <a:ahLst/>
              <a:cxnLst>
                <a:cxn ang="0">
                  <a:pos x="0" y="0"/>
                </a:cxn>
                <a:cxn ang="0">
                  <a:pos x="2302" y="0"/>
                </a:cxn>
                <a:cxn ang="0">
                  <a:pos x="2302" y="395"/>
                </a:cxn>
                <a:cxn ang="0">
                  <a:pos x="0" y="395"/>
                </a:cxn>
                <a:cxn ang="0">
                  <a:pos x="0" y="0"/>
                </a:cxn>
              </a:cxnLst>
              <a:rect l="0" t="0" r="r" b="b"/>
              <a:pathLst>
                <a:path w="2303" h="396">
                  <a:moveTo>
                    <a:pt x="0" y="0"/>
                  </a:moveTo>
                  <a:lnTo>
                    <a:pt x="2302" y="0"/>
                  </a:lnTo>
                  <a:lnTo>
                    <a:pt x="2302" y="395"/>
                  </a:lnTo>
                  <a:lnTo>
                    <a:pt x="0" y="395"/>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p:spPr>
          <p:txBody>
            <a:bodyPr/>
            <a:lstStyle/>
            <a:p>
              <a:endParaRPr lang="en-US"/>
            </a:p>
          </p:txBody>
        </p:sp>
        <p:sp>
          <p:nvSpPr>
            <p:cNvPr id="11280" name="Freeform 16"/>
            <p:cNvSpPr>
              <a:spLocks/>
            </p:cNvSpPr>
            <p:nvPr/>
          </p:nvSpPr>
          <p:spPr bwMode="auto">
            <a:xfrm>
              <a:off x="480" y="3624"/>
              <a:ext cx="1475" cy="168"/>
            </a:xfrm>
            <a:custGeom>
              <a:avLst/>
              <a:gdLst/>
              <a:ahLst/>
              <a:cxnLst>
                <a:cxn ang="0">
                  <a:pos x="0" y="0"/>
                </a:cxn>
                <a:cxn ang="0">
                  <a:pos x="2495" y="0"/>
                </a:cxn>
                <a:cxn ang="0">
                  <a:pos x="2495" y="374"/>
                </a:cxn>
                <a:cxn ang="0">
                  <a:pos x="0" y="374"/>
                </a:cxn>
                <a:cxn ang="0">
                  <a:pos x="0" y="0"/>
                </a:cxn>
              </a:cxnLst>
              <a:rect l="0" t="0" r="r" b="b"/>
              <a:pathLst>
                <a:path w="2496" h="375">
                  <a:moveTo>
                    <a:pt x="0" y="0"/>
                  </a:moveTo>
                  <a:lnTo>
                    <a:pt x="2495" y="0"/>
                  </a:lnTo>
                  <a:lnTo>
                    <a:pt x="2495" y="374"/>
                  </a:lnTo>
                  <a:lnTo>
                    <a:pt x="0" y="374"/>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p:spPr>
          <p:txBody>
            <a:bodyPr/>
            <a:lstStyle/>
            <a:p>
              <a:endParaRPr lang="en-US"/>
            </a:p>
          </p:txBody>
        </p:sp>
        <p:sp>
          <p:nvSpPr>
            <p:cNvPr id="11281" name="WordArt 17"/>
            <p:cNvSpPr>
              <a:spLocks noChangeArrowheads="1" noChangeShapeType="1" noTextEdit="1"/>
            </p:cNvSpPr>
            <p:nvPr/>
          </p:nvSpPr>
          <p:spPr bwMode="auto">
            <a:xfrm>
              <a:off x="1043" y="3936"/>
              <a:ext cx="397" cy="14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3:15</a:t>
              </a:r>
            </a:p>
          </p:txBody>
        </p:sp>
        <p:sp>
          <p:nvSpPr>
            <p:cNvPr id="11282" name="WordArt 18"/>
            <p:cNvSpPr>
              <a:spLocks noChangeArrowheads="1" noChangeShapeType="1" noTextEdit="1"/>
            </p:cNvSpPr>
            <p:nvPr/>
          </p:nvSpPr>
          <p:spPr bwMode="auto">
            <a:xfrm>
              <a:off x="1056" y="3807"/>
              <a:ext cx="336" cy="12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12</a:t>
              </a:r>
            </a:p>
          </p:txBody>
        </p:sp>
        <p:sp>
          <p:nvSpPr>
            <p:cNvPr id="11283" name="WordArt 19"/>
            <p:cNvSpPr>
              <a:spLocks noChangeArrowheads="1" noChangeShapeType="1" noTextEdit="1"/>
            </p:cNvSpPr>
            <p:nvPr/>
          </p:nvSpPr>
          <p:spPr bwMode="auto">
            <a:xfrm>
              <a:off x="1043" y="3648"/>
              <a:ext cx="397" cy="9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49</a:t>
              </a:r>
            </a:p>
          </p:txBody>
        </p:sp>
        <p:sp>
          <p:nvSpPr>
            <p:cNvPr id="11277" name="Freeform 13"/>
            <p:cNvSpPr>
              <a:spLocks/>
            </p:cNvSpPr>
            <p:nvPr/>
          </p:nvSpPr>
          <p:spPr bwMode="auto">
            <a:xfrm>
              <a:off x="384" y="3456"/>
              <a:ext cx="1631" cy="168"/>
            </a:xfrm>
            <a:custGeom>
              <a:avLst/>
              <a:gdLst/>
              <a:ahLst/>
              <a:cxnLst>
                <a:cxn ang="0">
                  <a:pos x="0" y="0"/>
                </a:cxn>
                <a:cxn ang="0">
                  <a:pos x="2759" y="0"/>
                </a:cxn>
                <a:cxn ang="0">
                  <a:pos x="2759" y="374"/>
                </a:cxn>
                <a:cxn ang="0">
                  <a:pos x="0" y="374"/>
                </a:cxn>
                <a:cxn ang="0">
                  <a:pos x="0" y="0"/>
                </a:cxn>
              </a:cxnLst>
              <a:rect l="0" t="0" r="r" b="b"/>
              <a:pathLst>
                <a:path w="2760" h="375">
                  <a:moveTo>
                    <a:pt x="0" y="0"/>
                  </a:moveTo>
                  <a:lnTo>
                    <a:pt x="2759" y="0"/>
                  </a:lnTo>
                  <a:lnTo>
                    <a:pt x="2759" y="374"/>
                  </a:lnTo>
                  <a:lnTo>
                    <a:pt x="0" y="374"/>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p:spPr>
          <p:txBody>
            <a:bodyPr/>
            <a:lstStyle/>
            <a:p>
              <a:endParaRPr lang="en-US"/>
            </a:p>
          </p:txBody>
        </p:sp>
        <p:sp>
          <p:nvSpPr>
            <p:cNvPr id="11287" name="Freeform 23"/>
            <p:cNvSpPr>
              <a:spLocks/>
            </p:cNvSpPr>
            <p:nvPr/>
          </p:nvSpPr>
          <p:spPr bwMode="auto">
            <a:xfrm>
              <a:off x="336" y="3312"/>
              <a:ext cx="1720" cy="177"/>
            </a:xfrm>
            <a:custGeom>
              <a:avLst/>
              <a:gdLst/>
              <a:ahLst/>
              <a:cxnLst>
                <a:cxn ang="0">
                  <a:pos x="0" y="0"/>
                </a:cxn>
                <a:cxn ang="0">
                  <a:pos x="2908" y="0"/>
                </a:cxn>
                <a:cxn ang="0">
                  <a:pos x="2908" y="395"/>
                </a:cxn>
                <a:cxn ang="0">
                  <a:pos x="0" y="395"/>
                </a:cxn>
                <a:cxn ang="0">
                  <a:pos x="0" y="0"/>
                </a:cxn>
              </a:cxnLst>
              <a:rect l="0" t="0" r="r" b="b"/>
              <a:pathLst>
                <a:path w="2909" h="396">
                  <a:moveTo>
                    <a:pt x="0" y="0"/>
                  </a:moveTo>
                  <a:lnTo>
                    <a:pt x="2908" y="0"/>
                  </a:lnTo>
                  <a:lnTo>
                    <a:pt x="2908" y="395"/>
                  </a:lnTo>
                  <a:lnTo>
                    <a:pt x="0" y="395"/>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p:spPr>
          <p:txBody>
            <a:bodyPr/>
            <a:lstStyle/>
            <a:p>
              <a:endParaRPr lang="en-US"/>
            </a:p>
          </p:txBody>
        </p:sp>
        <p:sp>
          <p:nvSpPr>
            <p:cNvPr id="11289" name="WordArt 25"/>
            <p:cNvSpPr>
              <a:spLocks noChangeArrowheads="1" noChangeShapeType="1" noTextEdit="1"/>
            </p:cNvSpPr>
            <p:nvPr/>
          </p:nvSpPr>
          <p:spPr bwMode="auto">
            <a:xfrm>
              <a:off x="624" y="3327"/>
              <a:ext cx="1191" cy="12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Micah 5:2-4</a:t>
              </a:r>
            </a:p>
          </p:txBody>
        </p:sp>
        <p:sp>
          <p:nvSpPr>
            <p:cNvPr id="11284" name="WordArt 20"/>
            <p:cNvSpPr>
              <a:spLocks noChangeArrowheads="1" noChangeShapeType="1" noTextEdit="1"/>
            </p:cNvSpPr>
            <p:nvPr/>
          </p:nvSpPr>
          <p:spPr bwMode="auto">
            <a:xfrm>
              <a:off x="864" y="3504"/>
              <a:ext cx="816" cy="9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2 Sam 7</a:t>
              </a:r>
            </a:p>
          </p:txBody>
        </p:sp>
      </p:grpSp>
      <p:sp>
        <p:nvSpPr>
          <p:cNvPr id="11292" name="WordArt 28"/>
          <p:cNvSpPr>
            <a:spLocks noChangeArrowheads="1" noChangeShapeType="1" noTextEdit="1"/>
          </p:cNvSpPr>
          <p:nvPr/>
        </p:nvSpPr>
        <p:spPr bwMode="auto">
          <a:xfrm>
            <a:off x="838200" y="228600"/>
            <a:ext cx="7581900" cy="485775"/>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How's your scripture memory?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91"/>
                                        </p:tgtEl>
                                        <p:attrNameLst>
                                          <p:attrName>style.visibility</p:attrName>
                                        </p:attrNameLst>
                                      </p:cBhvr>
                                      <p:to>
                                        <p:strVal val="visible"/>
                                      </p:to>
                                    </p:set>
                                    <p:animEffect transition="in" filter="fade">
                                      <p:cBhvr>
                                        <p:cTn id="11" dur="500"/>
                                        <p:tgtEl>
                                          <p:spTgt spid="1129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1292"/>
                                        </p:tgtEl>
                                        <p:attrNameLst>
                                          <p:attrName>style.visibility</p:attrName>
                                        </p:attrNameLst>
                                      </p:cBhvr>
                                      <p:to>
                                        <p:strVal val="visible"/>
                                      </p:to>
                                    </p:set>
                                    <p:animEffect transition="in" filter="fade">
                                      <p:cBhvr>
                                        <p:cTn id="15" dur="10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uiExpand="1" build="p"/>
      <p:bldP spid="1129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a:xfrm>
            <a:off x="457200" y="514350"/>
            <a:ext cx="8229600" cy="628650"/>
          </a:xfrm>
          <a:noFill/>
          <a:ln/>
        </p:spPr>
        <p:txBody>
          <a:bodyPr lIns="0" tIns="0" rIns="0" bIns="0" anchor="t"/>
          <a:lstStyle/>
          <a:p>
            <a:r>
              <a:rPr lang="en-US" sz="6000" dirty="0">
                <a:solidFill>
                  <a:schemeClr val="bg2"/>
                </a:solidFill>
              </a:rPr>
              <a:t>Nahum</a:t>
            </a:r>
          </a:p>
        </p:txBody>
      </p:sp>
      <p:sp>
        <p:nvSpPr>
          <p:cNvPr id="12297" name="Rectangle 9"/>
          <p:cNvSpPr>
            <a:spLocks noChangeArrowheads="1"/>
          </p:cNvSpPr>
          <p:nvPr/>
        </p:nvSpPr>
        <p:spPr bwMode="auto">
          <a:xfrm>
            <a:off x="339726" y="1371600"/>
            <a:ext cx="8328025" cy="310754"/>
          </a:xfrm>
          <a:prstGeom prst="rect">
            <a:avLst/>
          </a:prstGeom>
          <a:noFill/>
          <a:ln w="9525">
            <a:noFill/>
            <a:miter lim="800000"/>
            <a:headEnd/>
            <a:tailEnd/>
          </a:ln>
          <a:effectLst/>
        </p:spPr>
        <p:txBody>
          <a:bodyPr lIns="0" tIns="0" rIns="0" bIns="0"/>
          <a:lstStyle/>
          <a:p>
            <a:pPr algn="ctr"/>
            <a:r>
              <a:rPr lang="en-US" sz="3000" dirty="0">
                <a:solidFill>
                  <a:schemeClr val="bg2"/>
                </a:solidFill>
                <a:effectLst>
                  <a:outerShdw blurRad="38100" dist="38100" dir="2700000" algn="tl">
                    <a:srgbClr val="000000">
                      <a:alpha val="43137"/>
                    </a:srgbClr>
                  </a:outerShdw>
                </a:effectLst>
                <a:latin typeface="Times New Roman" pitchFamily="18" charset="0"/>
              </a:rPr>
              <a:t>Multiple Choice: According to Nahum, My God is:</a:t>
            </a:r>
          </a:p>
        </p:txBody>
      </p:sp>
      <p:sp>
        <p:nvSpPr>
          <p:cNvPr id="12298" name="Rectangle 10"/>
          <p:cNvSpPr>
            <a:spLocks noChangeArrowheads="1"/>
          </p:cNvSpPr>
          <p:nvPr/>
        </p:nvSpPr>
        <p:spPr bwMode="auto">
          <a:xfrm>
            <a:off x="319088" y="1782366"/>
            <a:ext cx="519112" cy="2127647"/>
          </a:xfrm>
          <a:prstGeom prst="rect">
            <a:avLst/>
          </a:prstGeom>
          <a:noFill/>
          <a:ln w="9525">
            <a:noFill/>
            <a:miter lim="800000"/>
            <a:headEnd/>
            <a:tailEnd/>
          </a:ln>
          <a:effectLst/>
        </p:spPr>
        <p:txBody>
          <a:bodyPr lIns="0" tIns="0" rIns="0" bIns="0"/>
          <a:lstStyle/>
          <a:p>
            <a:pPr marL="457200" indent="-457200">
              <a:buClr>
                <a:srgbClr val="000000"/>
              </a:buClr>
              <a:buFont typeface="Times New Roman" pitchFamily="18" charset="0"/>
              <a:buNone/>
            </a:pPr>
            <a:r>
              <a:rPr lang="en-US" sz="3600" dirty="0">
                <a:solidFill>
                  <a:schemeClr val="bg2"/>
                </a:solidFill>
                <a:latin typeface="Times New Roman" pitchFamily="18" charset="0"/>
              </a:rPr>
              <a:t>A</a:t>
            </a:r>
          </a:p>
          <a:p>
            <a:pPr marL="457200" indent="-457200">
              <a:buClr>
                <a:srgbClr val="000000"/>
              </a:buClr>
              <a:buFont typeface="Times New Roman" pitchFamily="18" charset="0"/>
              <a:buNone/>
            </a:pPr>
            <a:r>
              <a:rPr lang="en-US" sz="3600" dirty="0">
                <a:solidFill>
                  <a:schemeClr val="bg2"/>
                </a:solidFill>
                <a:latin typeface="Times New Roman" pitchFamily="18" charset="0"/>
              </a:rPr>
              <a:t>B</a:t>
            </a:r>
          </a:p>
          <a:p>
            <a:pPr marL="457200" indent="-457200">
              <a:buClr>
                <a:srgbClr val="000000"/>
              </a:buClr>
              <a:buFont typeface="Times New Roman" pitchFamily="18" charset="0"/>
              <a:buNone/>
            </a:pPr>
            <a:r>
              <a:rPr lang="en-US" sz="3600" dirty="0">
                <a:solidFill>
                  <a:schemeClr val="bg2"/>
                </a:solidFill>
                <a:latin typeface="Times New Roman" pitchFamily="18" charset="0"/>
              </a:rPr>
              <a:t>C  </a:t>
            </a:r>
          </a:p>
          <a:p>
            <a:pPr marL="457200" indent="-457200">
              <a:buClr>
                <a:srgbClr val="000000"/>
              </a:buClr>
              <a:buFont typeface="Times New Roman" pitchFamily="18" charset="0"/>
              <a:buNone/>
            </a:pPr>
            <a:r>
              <a:rPr lang="en-US" sz="3600" dirty="0">
                <a:solidFill>
                  <a:schemeClr val="bg2"/>
                </a:solidFill>
                <a:latin typeface="Times New Roman" pitchFamily="18" charset="0"/>
              </a:rPr>
              <a:t>D</a:t>
            </a:r>
          </a:p>
          <a:p>
            <a:pPr marL="457200" indent="-457200">
              <a:buClr>
                <a:srgbClr val="000000"/>
              </a:buClr>
              <a:buFont typeface="Times New Roman" pitchFamily="18" charset="0"/>
              <a:buNone/>
            </a:pPr>
            <a:r>
              <a:rPr lang="en-US" sz="3600" dirty="0">
                <a:solidFill>
                  <a:schemeClr val="bg2"/>
                </a:solidFill>
                <a:latin typeface="Times New Roman" pitchFamily="18" charset="0"/>
              </a:rPr>
              <a:t>E </a:t>
            </a:r>
            <a:endParaRPr lang="en-US" sz="3600" dirty="0">
              <a:solidFill>
                <a:schemeClr val="bg2"/>
              </a:solidFill>
              <a:latin typeface="WP IconicSymbolsA" pitchFamily="2" charset="2"/>
            </a:endParaRPr>
          </a:p>
        </p:txBody>
      </p:sp>
      <p:sp>
        <p:nvSpPr>
          <p:cNvPr id="12304" name="Rectangle 16"/>
          <p:cNvSpPr>
            <a:spLocks noChangeArrowheads="1"/>
          </p:cNvSpPr>
          <p:nvPr/>
        </p:nvSpPr>
        <p:spPr bwMode="auto">
          <a:xfrm>
            <a:off x="1066801" y="1771651"/>
            <a:ext cx="6919913" cy="2127647"/>
          </a:xfrm>
          <a:prstGeom prst="rect">
            <a:avLst/>
          </a:prstGeom>
          <a:noFill/>
          <a:ln w="9525">
            <a:noFill/>
            <a:miter lim="800000"/>
            <a:headEnd/>
            <a:tailEnd/>
          </a:ln>
          <a:effectLst/>
        </p:spPr>
        <p:txBody>
          <a:bodyPr lIns="0" tIns="0" rIns="0" bIns="0"/>
          <a:lstStyle/>
          <a:p>
            <a:pPr marL="457200" indent="-457200">
              <a:buClr>
                <a:srgbClr val="000000"/>
              </a:buClr>
              <a:buFont typeface="Times New Roman" pitchFamily="18" charset="0"/>
              <a:buNone/>
            </a:pPr>
            <a:r>
              <a:rPr lang="en-US" sz="3600" dirty="0">
                <a:solidFill>
                  <a:schemeClr val="bg1">
                    <a:lumMod val="50000"/>
                  </a:schemeClr>
                </a:solidFill>
                <a:effectLst>
                  <a:outerShdw blurRad="38100" dist="38100" dir="2700000" algn="tl">
                    <a:srgbClr val="000000">
                      <a:alpha val="43137"/>
                    </a:srgbClr>
                  </a:outerShdw>
                </a:effectLst>
                <a:latin typeface="Times New Roman" pitchFamily="18" charset="0"/>
              </a:rPr>
              <a:t>Holy</a:t>
            </a:r>
          </a:p>
          <a:p>
            <a:pPr marL="457200" indent="-457200">
              <a:buClr>
                <a:srgbClr val="000000"/>
              </a:buClr>
              <a:buFont typeface="Times New Roman" pitchFamily="18" charset="0"/>
              <a:buNone/>
            </a:pPr>
            <a:r>
              <a:rPr lang="en-US" sz="3600" dirty="0">
                <a:solidFill>
                  <a:schemeClr val="bg1">
                    <a:lumMod val="50000"/>
                  </a:schemeClr>
                </a:solidFill>
                <a:effectLst>
                  <a:outerShdw blurRad="38100" dist="38100" dir="2700000" algn="tl">
                    <a:srgbClr val="000000">
                      <a:alpha val="43137"/>
                    </a:srgbClr>
                  </a:outerShdw>
                </a:effectLst>
                <a:latin typeface="Times New Roman" pitchFamily="18" charset="0"/>
              </a:rPr>
              <a:t>Glorious</a:t>
            </a:r>
          </a:p>
          <a:p>
            <a:pPr marL="457200" indent="-457200">
              <a:buClr>
                <a:srgbClr val="000000"/>
              </a:buClr>
              <a:buFont typeface="Times New Roman" pitchFamily="18" charset="0"/>
              <a:buNone/>
            </a:pPr>
            <a:r>
              <a:rPr lang="en-US" sz="3600" dirty="0">
                <a:solidFill>
                  <a:schemeClr val="bg1">
                    <a:lumMod val="50000"/>
                  </a:schemeClr>
                </a:solidFill>
                <a:effectLst>
                  <a:outerShdw blurRad="38100" dist="38100" dir="2700000" algn="tl">
                    <a:srgbClr val="000000">
                      <a:alpha val="43137"/>
                    </a:srgbClr>
                  </a:outerShdw>
                </a:effectLst>
                <a:latin typeface="Times New Roman" pitchFamily="18" charset="0"/>
              </a:rPr>
              <a:t>Sarcastic</a:t>
            </a:r>
          </a:p>
          <a:p>
            <a:pPr marL="457200" indent="-457200">
              <a:buClr>
                <a:srgbClr val="000000"/>
              </a:buClr>
              <a:buFont typeface="Times New Roman" pitchFamily="18" charset="0"/>
              <a:buNone/>
            </a:pPr>
            <a:r>
              <a:rPr lang="en-US" sz="3600" dirty="0">
                <a:solidFill>
                  <a:schemeClr val="bg1">
                    <a:lumMod val="50000"/>
                  </a:schemeClr>
                </a:solidFill>
                <a:effectLst>
                  <a:outerShdw blurRad="38100" dist="38100" dir="2700000" algn="tl">
                    <a:srgbClr val="000000">
                      <a:alpha val="43137"/>
                    </a:srgbClr>
                  </a:outerShdw>
                </a:effectLst>
                <a:latin typeface="Times New Roman" pitchFamily="18" charset="0"/>
              </a:rPr>
              <a:t>Vengeful</a:t>
            </a:r>
          </a:p>
          <a:p>
            <a:pPr marL="457200" indent="-457200">
              <a:buClr>
                <a:srgbClr val="000000"/>
              </a:buClr>
              <a:buFont typeface="Times New Roman" pitchFamily="18" charset="0"/>
              <a:buNone/>
            </a:pPr>
            <a:r>
              <a:rPr lang="en-US" sz="3600" dirty="0">
                <a:solidFill>
                  <a:schemeClr val="bg1">
                    <a:lumMod val="50000"/>
                  </a:schemeClr>
                </a:solidFill>
                <a:effectLst>
                  <a:outerShdw blurRad="38100" dist="38100" dir="2700000" algn="tl">
                    <a:srgbClr val="000000">
                      <a:alpha val="43137"/>
                    </a:srgbClr>
                  </a:outerShdw>
                </a:effectLst>
                <a:latin typeface="Times New Roman" pitchFamily="18" charset="0"/>
              </a:rPr>
              <a:t>Two of the above </a:t>
            </a:r>
            <a:endParaRPr lang="en-US" sz="3600" dirty="0">
              <a:solidFill>
                <a:schemeClr val="bg1">
                  <a:lumMod val="50000"/>
                </a:schemeClr>
              </a:solidFill>
              <a:effectLst>
                <a:outerShdw blurRad="38100" dist="38100" dir="2700000" algn="tl">
                  <a:srgbClr val="000000">
                    <a:alpha val="43137"/>
                  </a:srgbClr>
                </a:outerShdw>
              </a:effectLst>
              <a:latin typeface="WP IconicSymbolsA" pitchFamily="2" charset="2"/>
            </a:endParaRPr>
          </a:p>
        </p:txBody>
      </p:sp>
      <p:sp>
        <p:nvSpPr>
          <p:cNvPr id="12305" name="AutoShape 17"/>
          <p:cNvSpPr>
            <a:spLocks noChangeArrowheads="1"/>
          </p:cNvSpPr>
          <p:nvPr/>
        </p:nvSpPr>
        <p:spPr bwMode="auto">
          <a:xfrm rot="10800000">
            <a:off x="2971800" y="3562350"/>
            <a:ext cx="2057400" cy="342900"/>
          </a:xfrm>
          <a:prstGeom prst="notchedRightArrow">
            <a:avLst>
              <a:gd name="adj1" fmla="val 50000"/>
              <a:gd name="adj2" fmla="val 112500"/>
            </a:avLst>
          </a:prstGeom>
          <a:solidFill>
            <a:srgbClr val="660606"/>
          </a:solidFill>
          <a:ln w="19050">
            <a:solidFill>
              <a:schemeClr val="bg2"/>
            </a:solidFill>
            <a:miter lim="800000"/>
            <a:headEnd type="none" w="sm" len="sm"/>
            <a:tailEnd type="none" w="lg" len="lg"/>
          </a:ln>
          <a:effectLst/>
        </p:spPr>
        <p:txBody>
          <a:bodyPr wrap="none" anchor="ctr"/>
          <a:lstStyle/>
          <a:p>
            <a:endParaRPr lang="en-US"/>
          </a:p>
        </p:txBody>
      </p:sp>
      <p:sp>
        <p:nvSpPr>
          <p:cNvPr id="12306" name="AutoShape 18"/>
          <p:cNvSpPr>
            <a:spLocks noChangeArrowheads="1"/>
          </p:cNvSpPr>
          <p:nvPr/>
        </p:nvSpPr>
        <p:spPr bwMode="auto">
          <a:xfrm rot="10800000">
            <a:off x="2971800" y="3067049"/>
            <a:ext cx="2057400" cy="342900"/>
          </a:xfrm>
          <a:prstGeom prst="notchedRightArrow">
            <a:avLst>
              <a:gd name="adj1" fmla="val 50000"/>
              <a:gd name="adj2" fmla="val 112500"/>
            </a:avLst>
          </a:prstGeom>
          <a:solidFill>
            <a:srgbClr val="660606"/>
          </a:solidFill>
          <a:ln w="19050">
            <a:solidFill>
              <a:schemeClr val="bg2"/>
            </a:solidFill>
            <a:miter lim="800000"/>
            <a:headEnd type="none" w="sm" len="sm"/>
            <a:tailEnd type="none" w="lg" len="lg"/>
          </a:ln>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306"/>
                                        </p:tgtEl>
                                        <p:attrNameLst>
                                          <p:attrName>style.visibility</p:attrName>
                                        </p:attrNameLst>
                                      </p:cBhvr>
                                      <p:to>
                                        <p:strVal val="visible"/>
                                      </p:to>
                                    </p:set>
                                    <p:anim calcmode="lin" valueType="num">
                                      <p:cBhvr additive="base">
                                        <p:cTn id="27" dur="500" fill="hold"/>
                                        <p:tgtEl>
                                          <p:spTgt spid="12306"/>
                                        </p:tgtEl>
                                        <p:attrNameLst>
                                          <p:attrName>ppt_x</p:attrName>
                                        </p:attrNameLst>
                                      </p:cBhvr>
                                      <p:tavLst>
                                        <p:tav tm="0">
                                          <p:val>
                                            <p:strVal val="1+#ppt_w/2"/>
                                          </p:val>
                                        </p:tav>
                                        <p:tav tm="100000">
                                          <p:val>
                                            <p:strVal val="#ppt_x"/>
                                          </p:val>
                                        </p:tav>
                                      </p:tavLst>
                                    </p:anim>
                                    <p:anim calcmode="lin" valueType="num">
                                      <p:cBhvr additive="base">
                                        <p:cTn id="28"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2305"/>
                                        </p:tgtEl>
                                        <p:attrNameLst>
                                          <p:attrName>style.visibility</p:attrName>
                                        </p:attrNameLst>
                                      </p:cBhvr>
                                      <p:to>
                                        <p:strVal val="visible"/>
                                      </p:to>
                                    </p:set>
                                    <p:anim calcmode="lin" valueType="num">
                                      <p:cBhvr additive="base">
                                        <p:cTn id="33" dur="500" fill="hold"/>
                                        <p:tgtEl>
                                          <p:spTgt spid="12305"/>
                                        </p:tgtEl>
                                        <p:attrNameLst>
                                          <p:attrName>ppt_x</p:attrName>
                                        </p:attrNameLst>
                                      </p:cBhvr>
                                      <p:tavLst>
                                        <p:tav tm="0">
                                          <p:val>
                                            <p:strVal val="1+#ppt_w/2"/>
                                          </p:val>
                                        </p:tav>
                                        <p:tav tm="100000">
                                          <p:val>
                                            <p:strVal val="#ppt_x"/>
                                          </p:val>
                                        </p:tav>
                                      </p:tavLst>
                                    </p:anim>
                                    <p:anim calcmode="lin" valueType="num">
                                      <p:cBhvr additive="base">
                                        <p:cTn id="34"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build="p"/>
      <p:bldP spid="12305" grpId="0" animBg="1"/>
      <p:bldP spid="1230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457200" y="514350"/>
            <a:ext cx="8229600" cy="628650"/>
          </a:xfrm>
          <a:noFill/>
          <a:ln/>
        </p:spPr>
        <p:txBody>
          <a:bodyPr lIns="0" tIns="0" rIns="0" bIns="0" anchor="t"/>
          <a:lstStyle/>
          <a:p>
            <a:r>
              <a:rPr lang="en-US" sz="6000" dirty="0">
                <a:solidFill>
                  <a:schemeClr val="bg1">
                    <a:lumMod val="50000"/>
                  </a:schemeClr>
                </a:solidFill>
                <a:effectLst>
                  <a:outerShdw blurRad="38100" dist="38100" dir="2700000" algn="tl">
                    <a:srgbClr val="000000">
                      <a:alpha val="43137"/>
                    </a:srgbClr>
                  </a:outerShdw>
                </a:effectLst>
              </a:rPr>
              <a:t>Nahum vs.  Jonah</a:t>
            </a:r>
          </a:p>
        </p:txBody>
      </p:sp>
      <p:sp>
        <p:nvSpPr>
          <p:cNvPr id="13323" name="Text Box 11"/>
          <p:cNvSpPr txBox="1">
            <a:spLocks noChangeArrowheads="1"/>
          </p:cNvSpPr>
          <p:nvPr/>
        </p:nvSpPr>
        <p:spPr bwMode="auto">
          <a:xfrm>
            <a:off x="533400" y="1543051"/>
            <a:ext cx="8229600" cy="2554545"/>
          </a:xfrm>
          <a:prstGeom prst="rect">
            <a:avLst/>
          </a:prstGeom>
          <a:noFill/>
          <a:ln w="12700">
            <a:noFill/>
            <a:miter lim="800000"/>
            <a:headEnd type="none" w="sm" len="sm"/>
            <a:tailEnd type="none" w="sm" len="sm"/>
          </a:ln>
          <a:effectLst/>
        </p:spPr>
        <p:txBody>
          <a:bodyPr>
            <a:spAutoFit/>
          </a:bodyPr>
          <a:lstStyle/>
          <a:p>
            <a:pPr marL="342900" indent="-342900">
              <a:buFontTx/>
              <a:buChar char="•"/>
            </a:pP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Who went to </a:t>
            </a:r>
            <a:r>
              <a:rPr lang="en-US" sz="3200" dirty="0" smtClean="0">
                <a:solidFill>
                  <a:schemeClr val="bg1">
                    <a:lumMod val="50000"/>
                  </a:schemeClr>
                </a:solidFill>
                <a:effectLst>
                  <a:outerShdw blurRad="38100" dist="38100" dir="2700000" algn="tl">
                    <a:srgbClr val="000000">
                      <a:alpha val="43137"/>
                    </a:srgbClr>
                  </a:outerShdw>
                </a:effectLst>
                <a:latin typeface="Tahoma" pitchFamily="34" charset="0"/>
              </a:rPr>
              <a:t>Nineveh</a:t>
            </a: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a:t>
            </a:r>
          </a:p>
          <a:p>
            <a:pPr marL="342900" indent="-342900">
              <a:buFontTx/>
              <a:buChar char="•"/>
            </a:pP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Who preached to Ninevites?</a:t>
            </a:r>
          </a:p>
          <a:p>
            <a:pPr marL="342900" indent="-342900">
              <a:buFontTx/>
              <a:buChar char="•"/>
            </a:pP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Who preached salvation?</a:t>
            </a:r>
          </a:p>
          <a:p>
            <a:pPr marL="342900" indent="-342900">
              <a:buFontTx/>
              <a:buChar char="•"/>
            </a:pP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Who preached destruction?</a:t>
            </a:r>
          </a:p>
          <a:p>
            <a:pPr marL="342900" indent="-342900">
              <a:buFontTx/>
              <a:buChar char="•"/>
            </a:pP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Who wrote his letter to </a:t>
            </a:r>
            <a:r>
              <a:rPr lang="en-US" sz="3200" i="1" dirty="0">
                <a:solidFill>
                  <a:schemeClr val="bg1">
                    <a:lumMod val="50000"/>
                  </a:schemeClr>
                </a:solidFill>
                <a:effectLst>
                  <a:outerShdw blurRad="38100" dist="38100" dir="2700000" algn="tl">
                    <a:srgbClr val="000000">
                      <a:alpha val="43137"/>
                    </a:srgbClr>
                  </a:outerShdw>
                </a:effectLst>
                <a:latin typeface="Tahoma" pitchFamily="34" charset="0"/>
              </a:rPr>
              <a:t>comfort</a:t>
            </a:r>
            <a:r>
              <a:rPr lang="en-US" sz="3200" dirty="0">
                <a:solidFill>
                  <a:schemeClr val="bg1">
                    <a:lumMod val="50000"/>
                  </a:schemeClr>
                </a:solidFill>
                <a:effectLst>
                  <a:outerShdw blurRad="38100" dist="38100" dir="2700000" algn="tl">
                    <a:srgbClr val="000000">
                      <a:alpha val="43137"/>
                    </a:srgbClr>
                  </a:outerShdw>
                </a:effectLst>
                <a:latin typeface="Tahoma" pitchFamily="34" charset="0"/>
              </a:rPr>
              <a:t> Israel?</a:t>
            </a:r>
          </a:p>
        </p:txBody>
      </p:sp>
      <p:grpSp>
        <p:nvGrpSpPr>
          <p:cNvPr id="13327" name="Group 15"/>
          <p:cNvGrpSpPr>
            <a:grpSpLocks/>
          </p:cNvGrpSpPr>
          <p:nvPr/>
        </p:nvGrpSpPr>
        <p:grpSpPr bwMode="auto">
          <a:xfrm>
            <a:off x="1244600" y="533401"/>
            <a:ext cx="5613540" cy="3596878"/>
            <a:chOff x="784" y="448"/>
            <a:chExt cx="4412" cy="3021"/>
          </a:xfrm>
        </p:grpSpPr>
        <p:sp>
          <p:nvSpPr>
            <p:cNvPr id="13324" name="Freeform 12"/>
            <p:cNvSpPr>
              <a:spLocks/>
            </p:cNvSpPr>
            <p:nvPr/>
          </p:nvSpPr>
          <p:spPr bwMode="auto">
            <a:xfrm>
              <a:off x="3878" y="2928"/>
              <a:ext cx="1318" cy="541"/>
            </a:xfrm>
            <a:custGeom>
              <a:avLst/>
              <a:gdLst/>
              <a:ahLst/>
              <a:cxnLst>
                <a:cxn ang="0">
                  <a:pos x="1440" y="152"/>
                </a:cxn>
                <a:cxn ang="0">
                  <a:pos x="864" y="8"/>
                </a:cxn>
                <a:cxn ang="0">
                  <a:pos x="144" y="104"/>
                </a:cxn>
                <a:cxn ang="0">
                  <a:pos x="96" y="488"/>
                </a:cxn>
                <a:cxn ang="0">
                  <a:pos x="720" y="440"/>
                </a:cxn>
                <a:cxn ang="0">
                  <a:pos x="1248" y="392"/>
                </a:cxn>
                <a:cxn ang="0">
                  <a:pos x="1440" y="152"/>
                </a:cxn>
              </a:cxnLst>
              <a:rect l="0" t="0" r="r" b="b"/>
              <a:pathLst>
                <a:path w="1504" h="544">
                  <a:moveTo>
                    <a:pt x="1440" y="152"/>
                  </a:moveTo>
                  <a:cubicBezTo>
                    <a:pt x="1376" y="88"/>
                    <a:pt x="1080" y="16"/>
                    <a:pt x="864" y="8"/>
                  </a:cubicBezTo>
                  <a:cubicBezTo>
                    <a:pt x="648" y="0"/>
                    <a:pt x="272" y="24"/>
                    <a:pt x="144" y="104"/>
                  </a:cubicBezTo>
                  <a:cubicBezTo>
                    <a:pt x="16" y="184"/>
                    <a:pt x="0" y="432"/>
                    <a:pt x="96" y="488"/>
                  </a:cubicBezTo>
                  <a:cubicBezTo>
                    <a:pt x="192" y="544"/>
                    <a:pt x="528" y="456"/>
                    <a:pt x="720" y="440"/>
                  </a:cubicBezTo>
                  <a:cubicBezTo>
                    <a:pt x="912" y="424"/>
                    <a:pt x="1128" y="440"/>
                    <a:pt x="1248" y="392"/>
                  </a:cubicBezTo>
                  <a:cubicBezTo>
                    <a:pt x="1368" y="344"/>
                    <a:pt x="1504" y="216"/>
                    <a:pt x="1440" y="152"/>
                  </a:cubicBezTo>
                  <a:close/>
                </a:path>
              </a:pathLst>
            </a:custGeom>
            <a:noFill/>
            <a:ln w="38100" cap="flat" cmpd="sng">
              <a:solidFill>
                <a:srgbClr val="660606"/>
              </a:solidFill>
              <a:prstDash val="solid"/>
              <a:round/>
              <a:headEnd type="none" w="sm" len="sm"/>
              <a:tailEnd type="none" w="sm" len="sm"/>
            </a:ln>
            <a:effectLst>
              <a:outerShdw dist="35921" dir="2700000" algn="ctr" rotWithShape="0">
                <a:srgbClr val="000000"/>
              </a:outerShdw>
            </a:effectLst>
          </p:spPr>
          <p:txBody>
            <a:bodyPr wrap="none"/>
            <a:lstStyle/>
            <a:p>
              <a:endParaRPr lang="en-US"/>
            </a:p>
          </p:txBody>
        </p:sp>
        <p:sp>
          <p:nvSpPr>
            <p:cNvPr id="13325" name="Freeform 13"/>
            <p:cNvSpPr>
              <a:spLocks/>
            </p:cNvSpPr>
            <p:nvPr/>
          </p:nvSpPr>
          <p:spPr bwMode="auto">
            <a:xfrm>
              <a:off x="784" y="448"/>
              <a:ext cx="2376" cy="648"/>
            </a:xfrm>
            <a:custGeom>
              <a:avLst/>
              <a:gdLst/>
              <a:ahLst/>
              <a:cxnLst>
                <a:cxn ang="0">
                  <a:pos x="1664" y="128"/>
                </a:cxn>
                <a:cxn ang="0">
                  <a:pos x="896" y="32"/>
                </a:cxn>
                <a:cxn ang="0">
                  <a:pos x="128" y="80"/>
                </a:cxn>
                <a:cxn ang="0">
                  <a:pos x="128" y="512"/>
                </a:cxn>
                <a:cxn ang="0">
                  <a:pos x="656" y="608"/>
                </a:cxn>
                <a:cxn ang="0">
                  <a:pos x="1808" y="608"/>
                </a:cxn>
                <a:cxn ang="0">
                  <a:pos x="1760" y="368"/>
                </a:cxn>
                <a:cxn ang="0">
                  <a:pos x="1664" y="128"/>
                </a:cxn>
              </a:cxnLst>
              <a:rect l="0" t="0" r="r" b="b"/>
              <a:pathLst>
                <a:path w="1992" h="648">
                  <a:moveTo>
                    <a:pt x="1664" y="128"/>
                  </a:moveTo>
                  <a:cubicBezTo>
                    <a:pt x="1520" y="72"/>
                    <a:pt x="1152" y="40"/>
                    <a:pt x="896" y="32"/>
                  </a:cubicBezTo>
                  <a:cubicBezTo>
                    <a:pt x="640" y="24"/>
                    <a:pt x="256" y="0"/>
                    <a:pt x="128" y="80"/>
                  </a:cubicBezTo>
                  <a:cubicBezTo>
                    <a:pt x="0" y="160"/>
                    <a:pt x="40" y="424"/>
                    <a:pt x="128" y="512"/>
                  </a:cubicBezTo>
                  <a:cubicBezTo>
                    <a:pt x="216" y="600"/>
                    <a:pt x="376" y="592"/>
                    <a:pt x="656" y="608"/>
                  </a:cubicBezTo>
                  <a:cubicBezTo>
                    <a:pt x="936" y="624"/>
                    <a:pt x="1624" y="648"/>
                    <a:pt x="1808" y="608"/>
                  </a:cubicBezTo>
                  <a:cubicBezTo>
                    <a:pt x="1992" y="568"/>
                    <a:pt x="1784" y="448"/>
                    <a:pt x="1760" y="368"/>
                  </a:cubicBezTo>
                  <a:cubicBezTo>
                    <a:pt x="1736" y="288"/>
                    <a:pt x="1808" y="184"/>
                    <a:pt x="1664" y="128"/>
                  </a:cubicBezTo>
                  <a:close/>
                </a:path>
              </a:pathLst>
            </a:custGeom>
            <a:noFill/>
            <a:ln w="38100" cap="flat" cmpd="sng">
              <a:solidFill>
                <a:srgbClr val="660606"/>
              </a:solidFill>
              <a:prstDash val="solid"/>
              <a:round/>
              <a:headEnd type="none" w="sm" len="sm"/>
              <a:tailEnd type="none" w="sm" len="sm"/>
            </a:ln>
            <a:effectLst>
              <a:outerShdw dist="35921" dir="2700000" algn="ctr" rotWithShape="0">
                <a:srgbClr val="000000"/>
              </a:outerShdw>
            </a:effectLst>
          </p:spPr>
          <p:txBody>
            <a:bodyPr wrap="none"/>
            <a:lstStyle/>
            <a:p>
              <a:endParaRPr lang="en-US"/>
            </a:p>
          </p:txBody>
        </p:sp>
        <p:sp>
          <p:nvSpPr>
            <p:cNvPr id="13326" name="Freeform 14"/>
            <p:cNvSpPr>
              <a:spLocks/>
            </p:cNvSpPr>
            <p:nvPr/>
          </p:nvSpPr>
          <p:spPr bwMode="auto">
            <a:xfrm>
              <a:off x="2980" y="1072"/>
              <a:ext cx="2156" cy="1984"/>
            </a:xfrm>
            <a:custGeom>
              <a:avLst/>
              <a:gdLst/>
              <a:ahLst/>
              <a:cxnLst>
                <a:cxn ang="0">
                  <a:pos x="0" y="0"/>
                </a:cxn>
                <a:cxn ang="0">
                  <a:pos x="1392" y="432"/>
                </a:cxn>
                <a:cxn ang="0">
                  <a:pos x="2256" y="1104"/>
                </a:cxn>
                <a:cxn ang="0">
                  <a:pos x="2496" y="1872"/>
                </a:cxn>
              </a:cxnLst>
              <a:rect l="0" t="0" r="r" b="b"/>
              <a:pathLst>
                <a:path w="2496" h="1872">
                  <a:moveTo>
                    <a:pt x="0" y="0"/>
                  </a:moveTo>
                  <a:cubicBezTo>
                    <a:pt x="508" y="124"/>
                    <a:pt x="1016" y="248"/>
                    <a:pt x="1392" y="432"/>
                  </a:cubicBezTo>
                  <a:cubicBezTo>
                    <a:pt x="1768" y="616"/>
                    <a:pt x="2072" y="864"/>
                    <a:pt x="2256" y="1104"/>
                  </a:cubicBezTo>
                  <a:cubicBezTo>
                    <a:pt x="2440" y="1344"/>
                    <a:pt x="2468" y="1608"/>
                    <a:pt x="2496" y="1872"/>
                  </a:cubicBezTo>
                </a:path>
              </a:pathLst>
            </a:custGeom>
            <a:noFill/>
            <a:ln w="38100" cap="flat" cmpd="sng">
              <a:solidFill>
                <a:srgbClr val="660606"/>
              </a:solidFill>
              <a:prstDash val="solid"/>
              <a:round/>
              <a:headEnd type="none" w="sm" len="sm"/>
              <a:tailEnd type="none" w="sm" len="sm"/>
            </a:ln>
            <a:effectLst>
              <a:outerShdw dist="35921" dir="2700000" algn="ctr" rotWithShape="0">
                <a:srgbClr val="000000"/>
              </a:outerShdw>
            </a:effectLst>
          </p:spPr>
          <p:txBody>
            <a:bodyPr wrap="none"/>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3">
                                            <p:txEl>
                                              <p:pRg st="0" end="0"/>
                                            </p:txEl>
                                          </p:spTgt>
                                        </p:tgtEl>
                                        <p:attrNameLst>
                                          <p:attrName>style.visibility</p:attrName>
                                        </p:attrNameLst>
                                      </p:cBhvr>
                                      <p:to>
                                        <p:strVal val="visible"/>
                                      </p:to>
                                    </p:set>
                                    <p:animEffect transition="in" filter="fade">
                                      <p:cBhvr>
                                        <p:cTn id="7" dur="500"/>
                                        <p:tgtEl>
                                          <p:spTgt spid="13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23">
                                            <p:txEl>
                                              <p:pRg st="1" end="1"/>
                                            </p:txEl>
                                          </p:spTgt>
                                        </p:tgtEl>
                                        <p:attrNameLst>
                                          <p:attrName>style.visibility</p:attrName>
                                        </p:attrNameLst>
                                      </p:cBhvr>
                                      <p:to>
                                        <p:strVal val="visible"/>
                                      </p:to>
                                    </p:set>
                                    <p:animEffect transition="in" filter="fade">
                                      <p:cBhvr>
                                        <p:cTn id="12" dur="500"/>
                                        <p:tgtEl>
                                          <p:spTgt spid="13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23">
                                            <p:txEl>
                                              <p:pRg st="2" end="2"/>
                                            </p:txEl>
                                          </p:spTgt>
                                        </p:tgtEl>
                                        <p:attrNameLst>
                                          <p:attrName>style.visibility</p:attrName>
                                        </p:attrNameLst>
                                      </p:cBhvr>
                                      <p:to>
                                        <p:strVal val="visible"/>
                                      </p:to>
                                    </p:set>
                                    <p:animEffect transition="in" filter="fade">
                                      <p:cBhvr>
                                        <p:cTn id="17" dur="500"/>
                                        <p:tgtEl>
                                          <p:spTgt spid="13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23">
                                            <p:txEl>
                                              <p:pRg st="3" end="3"/>
                                            </p:txEl>
                                          </p:spTgt>
                                        </p:tgtEl>
                                        <p:attrNameLst>
                                          <p:attrName>style.visibility</p:attrName>
                                        </p:attrNameLst>
                                      </p:cBhvr>
                                      <p:to>
                                        <p:strVal val="visible"/>
                                      </p:to>
                                    </p:set>
                                    <p:animEffect transition="in" filter="fade">
                                      <p:cBhvr>
                                        <p:cTn id="22" dur="500"/>
                                        <p:tgtEl>
                                          <p:spTgt spid="13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23">
                                            <p:txEl>
                                              <p:pRg st="4" end="4"/>
                                            </p:txEl>
                                          </p:spTgt>
                                        </p:tgtEl>
                                        <p:attrNameLst>
                                          <p:attrName>style.visibility</p:attrName>
                                        </p:attrNameLst>
                                      </p:cBhvr>
                                      <p:to>
                                        <p:strVal val="visible"/>
                                      </p:to>
                                    </p:set>
                                    <p:animEffect transition="in" filter="fade">
                                      <p:cBhvr>
                                        <p:cTn id="27" dur="500"/>
                                        <p:tgtEl>
                                          <p:spTgt spid="13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327"/>
                                        </p:tgtEl>
                                        <p:attrNameLst>
                                          <p:attrName>style.visibility</p:attrName>
                                        </p:attrNameLst>
                                      </p:cBhvr>
                                      <p:to>
                                        <p:strVal val="visible"/>
                                      </p:to>
                                    </p:set>
                                    <p:animEffect transition="in" filter="circle(in)">
                                      <p:cBhvr>
                                        <p:cTn id="32" dur="1000"/>
                                        <p:tgtEl>
                                          <p:spTgt spid="13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a:xfrm>
            <a:off x="457200" y="228600"/>
            <a:ext cx="8229600" cy="686991"/>
          </a:xfrm>
          <a:noFill/>
          <a:ln/>
        </p:spPr>
        <p:txBody>
          <a:bodyPr lIns="0" tIns="0" rIns="0" bIns="0" anchor="t"/>
          <a:lstStyle/>
          <a:p>
            <a:r>
              <a:rPr lang="en-US" sz="6000" dirty="0">
                <a:solidFill>
                  <a:schemeClr val="bg1">
                    <a:lumMod val="50000"/>
                  </a:schemeClr>
                </a:solidFill>
                <a:effectLst>
                  <a:outerShdw blurRad="38100" dist="38100" dir="2700000" algn="tl">
                    <a:srgbClr val="000000">
                      <a:alpha val="43137"/>
                    </a:srgbClr>
                  </a:outerShdw>
                </a:effectLst>
              </a:rPr>
              <a:t>Survey</a:t>
            </a:r>
          </a:p>
        </p:txBody>
      </p:sp>
      <p:sp>
        <p:nvSpPr>
          <p:cNvPr id="14345" name="Rectangle 9"/>
          <p:cNvSpPr>
            <a:spLocks noChangeArrowheads="1"/>
          </p:cNvSpPr>
          <p:nvPr/>
        </p:nvSpPr>
        <p:spPr bwMode="auto">
          <a:xfrm>
            <a:off x="107951" y="1132285"/>
            <a:ext cx="8977313" cy="3596878"/>
          </a:xfrm>
          <a:prstGeom prst="rect">
            <a:avLst/>
          </a:prstGeom>
          <a:noFill/>
          <a:ln w="9525">
            <a:noFill/>
            <a:miter lim="800000"/>
            <a:headEnd/>
            <a:tailEnd/>
          </a:ln>
          <a:effectLst/>
        </p:spPr>
        <p:txBody>
          <a:bodyPr lIns="0" tIns="0" rIns="0" bIns="0"/>
          <a:lstStyle/>
          <a:p>
            <a:pPr marL="457200" indent="-457200">
              <a:buClr>
                <a:srgbClr val="000000"/>
              </a:buClr>
              <a:buFont typeface="Times New Roman" pitchFamily="18" charset="0"/>
              <a:buNone/>
            </a:pPr>
            <a:r>
              <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rPr>
              <a:t>1A God</a:t>
            </a:r>
            <a:r>
              <a:rPr lang="en-US" sz="2800" dirty="0">
                <a:solidFill>
                  <a:schemeClr val="bg1">
                    <a:lumMod val="50000"/>
                  </a:schemeClr>
                </a:solidFill>
                <a:effectLst>
                  <a:outerShdw blurRad="38100" dist="38100" dir="2700000" algn="tl">
                    <a:srgbClr val="000000">
                      <a:alpha val="43137"/>
                    </a:srgbClr>
                  </a:outerShdw>
                </a:effectLst>
              </a:rPr>
              <a:t>'</a:t>
            </a:r>
            <a:r>
              <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rPr>
              <a:t>s character as </a:t>
            </a:r>
            <a:r>
              <a:rPr lang="en-US" sz="2800" dirty="0" smtClean="0">
                <a:solidFill>
                  <a:schemeClr val="bg1">
                    <a:lumMod val="50000"/>
                  </a:schemeClr>
                </a:solidFill>
                <a:effectLst>
                  <a:outerShdw blurRad="38100" dist="38100" dir="2700000" algn="tl">
                    <a:srgbClr val="000000">
                      <a:alpha val="43137"/>
                    </a:srgbClr>
                  </a:outerShdw>
                </a:effectLst>
                <a:latin typeface="Times New Roman" pitchFamily="18" charset="0"/>
              </a:rPr>
              <a:t>Avenger 1:1-8</a:t>
            </a:r>
            <a:endPar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2B His </a:t>
            </a:r>
            <a:r>
              <a:rPr lang="en-US" sz="2000" dirty="0" smtClean="0">
                <a:solidFill>
                  <a:schemeClr val="bg1">
                    <a:lumMod val="50000"/>
                  </a:schemeClr>
                </a:solidFill>
                <a:effectLst>
                  <a:outerShdw blurRad="38100" dist="38100" dir="2700000" algn="tl">
                    <a:srgbClr val="000000">
                      <a:alpha val="43137"/>
                    </a:srgbClr>
                  </a:outerShdw>
                </a:effectLst>
                <a:latin typeface="Times New Roman" pitchFamily="18" charset="0"/>
              </a:rPr>
              <a:t>character, 1:2-3a</a:t>
            </a:r>
            <a:endPar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457200" indent="-457200">
              <a:buClr>
                <a:srgbClr val="000000"/>
              </a:buClr>
              <a:buFont typeface="Times New Roman" pitchFamily="18" charset="0"/>
              <a:buNone/>
            </a:pPr>
            <a:r>
              <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rPr>
              <a:t>2A God</a:t>
            </a:r>
            <a:r>
              <a:rPr lang="en-US" sz="2800" dirty="0">
                <a:solidFill>
                  <a:schemeClr val="bg1">
                    <a:lumMod val="50000"/>
                  </a:schemeClr>
                </a:solidFill>
                <a:effectLst>
                  <a:outerShdw blurRad="38100" dist="38100" dir="2700000" algn="tl">
                    <a:srgbClr val="000000">
                      <a:alpha val="43137"/>
                    </a:srgbClr>
                  </a:outerShdw>
                </a:effectLst>
              </a:rPr>
              <a:t>'</a:t>
            </a:r>
            <a:r>
              <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rPr>
              <a:t>s character shown in vengeance on 	</a:t>
            </a:r>
            <a:r>
              <a:rPr lang="en-US" sz="2800" dirty="0" smtClean="0">
                <a:solidFill>
                  <a:schemeClr val="bg1">
                    <a:lumMod val="50000"/>
                  </a:schemeClr>
                </a:solidFill>
                <a:effectLst>
                  <a:outerShdw blurRad="38100" dist="38100" dir="2700000" algn="tl">
                    <a:srgbClr val="000000">
                      <a:alpha val="43137"/>
                    </a:srgbClr>
                  </a:outerShdw>
                </a:effectLst>
                <a:latin typeface="Times New Roman" pitchFamily="18" charset="0"/>
              </a:rPr>
              <a:t>Assyria, 1:9-22</a:t>
            </a:r>
            <a:endPar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1B Declaration #</a:t>
            </a:r>
            <a:r>
              <a:rPr lang="en-US" sz="2000" dirty="0" smtClean="0">
                <a:solidFill>
                  <a:schemeClr val="bg1">
                    <a:lumMod val="50000"/>
                  </a:schemeClr>
                </a:solidFill>
                <a:effectLst>
                  <a:outerShdw blurRad="38100" dist="38100" dir="2700000" algn="tl">
                    <a:srgbClr val="000000">
                      <a:alpha val="43137"/>
                    </a:srgbClr>
                  </a:outerShdw>
                </a:effectLst>
                <a:latin typeface="Times New Roman" pitchFamily="18" charset="0"/>
              </a:rPr>
              <a:t>1, 1:9-13</a:t>
            </a:r>
            <a:endPar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685800" lvl="2">
              <a:buClr>
                <a:srgbClr val="000000"/>
              </a:buClr>
              <a:buFont typeface="Times New Roman" pitchFamily="18" charset="0"/>
              <a:buNone/>
            </a:pP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	1C The </a:t>
            </a:r>
            <a:r>
              <a:rPr lang="en-US" i="1" u="sng" dirty="0">
                <a:solidFill>
                  <a:schemeClr val="bg1">
                    <a:lumMod val="50000"/>
                  </a:schemeClr>
                </a:solidFill>
                <a:effectLst>
                  <a:outerShdw blurRad="38100" dist="38100" dir="2700000" algn="tl">
                    <a:srgbClr val="000000">
                      <a:alpha val="43137"/>
                    </a:srgbClr>
                  </a:outerShdw>
                </a:effectLst>
                <a:latin typeface="Times New Roman" pitchFamily="18" charset="0"/>
              </a:rPr>
              <a:t>Completeness</a:t>
            </a: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 of her end</a:t>
            </a: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2B Declaration #</a:t>
            </a:r>
            <a:r>
              <a:rPr lang="en-US" sz="2000" dirty="0" smtClean="0">
                <a:solidFill>
                  <a:schemeClr val="bg1">
                    <a:lumMod val="50000"/>
                  </a:schemeClr>
                </a:solidFill>
                <a:effectLst>
                  <a:outerShdw blurRad="38100" dist="38100" dir="2700000" algn="tl">
                    <a:srgbClr val="000000">
                      <a:alpha val="43137"/>
                    </a:srgbClr>
                  </a:outerShdw>
                </a:effectLst>
                <a:latin typeface="Times New Roman" pitchFamily="18" charset="0"/>
              </a:rPr>
              <a:t>2, 1:14-15</a:t>
            </a:r>
            <a:endPar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685800" lvl="2">
              <a:buClr>
                <a:srgbClr val="000000"/>
              </a:buClr>
              <a:buFont typeface="Times New Roman" pitchFamily="18" charset="0"/>
              <a:buNone/>
            </a:pP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	1C The </a:t>
            </a:r>
            <a:r>
              <a:rPr lang="en-US" i="1" u="sng" dirty="0">
                <a:solidFill>
                  <a:schemeClr val="bg1">
                    <a:lumMod val="50000"/>
                  </a:schemeClr>
                </a:solidFill>
                <a:effectLst>
                  <a:outerShdw blurRad="38100" dist="38100" dir="2700000" algn="tl">
                    <a:srgbClr val="000000">
                      <a:alpha val="43137"/>
                    </a:srgbClr>
                  </a:outerShdw>
                </a:effectLst>
                <a:latin typeface="Times New Roman" pitchFamily="18" charset="0"/>
              </a:rPr>
              <a:t>Permanence</a:t>
            </a: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 of her end</a:t>
            </a: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3B Declaration #</a:t>
            </a:r>
            <a:r>
              <a:rPr lang="en-US" sz="2000" dirty="0" smtClean="0">
                <a:solidFill>
                  <a:schemeClr val="bg1">
                    <a:lumMod val="50000"/>
                  </a:schemeClr>
                </a:solidFill>
                <a:effectLst>
                  <a:outerShdw blurRad="38100" dist="38100" dir="2700000" algn="tl">
                    <a:srgbClr val="000000">
                      <a:alpha val="43137"/>
                    </a:srgbClr>
                  </a:outerShdw>
                </a:effectLst>
                <a:latin typeface="Times New Roman" pitchFamily="18" charset="0"/>
              </a:rPr>
              <a:t>3, 2:1-2</a:t>
            </a:r>
            <a:endPar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685800" lvl="2">
              <a:buClr>
                <a:srgbClr val="000000"/>
              </a:buClr>
              <a:buFont typeface="Times New Roman" pitchFamily="18" charset="0"/>
              <a:buNone/>
            </a:pP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	1C The </a:t>
            </a:r>
            <a:r>
              <a:rPr lang="en-US" i="1" u="sng" dirty="0">
                <a:solidFill>
                  <a:schemeClr val="bg1">
                    <a:lumMod val="50000"/>
                  </a:schemeClr>
                </a:solidFill>
                <a:effectLst>
                  <a:outerShdw blurRad="38100" dist="38100" dir="2700000" algn="tl">
                    <a:srgbClr val="000000">
                      <a:alpha val="43137"/>
                    </a:srgbClr>
                  </a:outerShdw>
                </a:effectLst>
                <a:latin typeface="Times New Roman" pitchFamily="18" charset="0"/>
              </a:rPr>
              <a:t>Imminence</a:t>
            </a: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 of her end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4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04814" y="536972"/>
            <a:ext cx="8328025" cy="2394347"/>
          </a:xfrm>
          <a:prstGeom prst="rect">
            <a:avLst/>
          </a:prstGeom>
          <a:noFill/>
          <a:ln w="9525">
            <a:noFill/>
            <a:miter lim="800000"/>
            <a:headEnd/>
            <a:tailEnd/>
          </a:ln>
          <a:effectLst/>
        </p:spPr>
        <p:txBody>
          <a:bodyPr lIns="0" tIns="0" rIns="0" bIns="0"/>
          <a:lstStyle/>
          <a:p>
            <a:pPr marL="457200" indent="-457200">
              <a:buClr>
                <a:srgbClr val="000000"/>
              </a:buClr>
              <a:buFont typeface="Times New Roman" pitchFamily="18" charset="0"/>
              <a:buNone/>
            </a:pPr>
            <a:r>
              <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rPr>
              <a:t>3A God</a:t>
            </a:r>
            <a:r>
              <a:rPr lang="en-US" sz="2800" dirty="0">
                <a:solidFill>
                  <a:schemeClr val="bg1">
                    <a:lumMod val="50000"/>
                  </a:schemeClr>
                </a:solidFill>
                <a:effectLst>
                  <a:outerShdw blurRad="38100" dist="38100" dir="2700000" algn="tl">
                    <a:srgbClr val="000000">
                      <a:alpha val="43137"/>
                    </a:srgbClr>
                  </a:outerShdw>
                </a:effectLst>
              </a:rPr>
              <a:t>'</a:t>
            </a:r>
            <a:r>
              <a:rPr lang="en-US" sz="2800" dirty="0">
                <a:solidFill>
                  <a:schemeClr val="bg1">
                    <a:lumMod val="50000"/>
                  </a:schemeClr>
                </a:solidFill>
                <a:effectLst>
                  <a:outerShdw blurRad="38100" dist="38100" dir="2700000" algn="tl">
                    <a:srgbClr val="000000">
                      <a:alpha val="43137"/>
                    </a:srgbClr>
                  </a:outerShdw>
                </a:effectLst>
                <a:latin typeface="Times New Roman" pitchFamily="18" charset="0"/>
              </a:rPr>
              <a:t>s character shown again</a:t>
            </a: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1B Description of the Siege and Defeat, 2:3-9</a:t>
            </a: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	</a:t>
            </a:r>
            <a:r>
              <a:rPr lang="en-US" sz="2000" i="1" dirty="0">
                <a:solidFill>
                  <a:schemeClr val="bg1">
                    <a:lumMod val="50000"/>
                  </a:schemeClr>
                </a:solidFill>
                <a:effectLst>
                  <a:outerShdw blurRad="38100" dist="38100" dir="2700000" algn="tl">
                    <a:srgbClr val="000000">
                      <a:alpha val="43137"/>
                    </a:srgbClr>
                  </a:outerShdw>
                </a:effectLst>
                <a:latin typeface="Times New Roman" pitchFamily="18" charset="0"/>
              </a:rPr>
              <a:t>Very graphic &amp; detailed account of the battle</a:t>
            </a:r>
            <a:endPar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3B Description of the city’s defeat, 2:13—3:7</a:t>
            </a: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	</a:t>
            </a:r>
            <a:r>
              <a:rPr lang="en-US" sz="2000" i="1" dirty="0">
                <a:solidFill>
                  <a:schemeClr val="bg1">
                    <a:lumMod val="50000"/>
                  </a:schemeClr>
                </a:solidFill>
                <a:effectLst>
                  <a:outerShdw blurRad="38100" dist="38100" dir="2700000" algn="tl">
                    <a:srgbClr val="000000">
                      <a:alpha val="43137"/>
                    </a:srgbClr>
                  </a:outerShdw>
                </a:effectLst>
                <a:latin typeface="Times New Roman" pitchFamily="18" charset="0"/>
              </a:rPr>
              <a:t>Even more graphic!</a:t>
            </a:r>
            <a:endPar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571500" lvl="1">
              <a:buClr>
                <a:srgbClr val="FF3399"/>
              </a:buClr>
              <a:buFont typeface="Times New Roman" pitchFamily="18" charset="0"/>
              <a:buNone/>
            </a:pPr>
            <a:r>
              <a:rPr lang="en-US" sz="2000" dirty="0">
                <a:solidFill>
                  <a:schemeClr val="bg1">
                    <a:lumMod val="50000"/>
                  </a:schemeClr>
                </a:solidFill>
                <a:effectLst>
                  <a:outerShdw blurRad="38100" dist="38100" dir="2700000" algn="tl">
                    <a:srgbClr val="000000">
                      <a:alpha val="43137"/>
                    </a:srgbClr>
                  </a:outerShdw>
                </a:effectLst>
                <a:latin typeface="Times New Roman" pitchFamily="18" charset="0"/>
              </a:rPr>
              <a:t>4B The Hopelessness of the City</a:t>
            </a:r>
          </a:p>
          <a:p>
            <a:pPr marL="685800" lvl="2">
              <a:buClr>
                <a:srgbClr val="000000"/>
              </a:buClr>
              <a:buFont typeface="Times New Roman" pitchFamily="18" charset="0"/>
              <a:buNone/>
            </a:pP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1C Comparison to Thebes</a:t>
            </a:r>
          </a:p>
          <a:p>
            <a:pPr marL="685800" lvl="2">
              <a:buClr>
                <a:srgbClr val="000000"/>
              </a:buClr>
              <a:buFont typeface="Times New Roman" pitchFamily="18" charset="0"/>
              <a:buNone/>
            </a:pP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2C </a:t>
            </a:r>
            <a:r>
              <a:rPr lang="en-US" u="sng" dirty="0">
                <a:solidFill>
                  <a:schemeClr val="bg1">
                    <a:lumMod val="50000"/>
                  </a:schemeClr>
                </a:solidFill>
                <a:effectLst>
                  <a:outerShdw blurRad="38100" dist="38100" dir="2700000" algn="tl">
                    <a:srgbClr val="000000">
                      <a:alpha val="43137"/>
                    </a:srgbClr>
                  </a:outerShdw>
                </a:effectLst>
                <a:latin typeface="Times New Roman" pitchFamily="18" charset="0"/>
              </a:rPr>
              <a:t>Sarcastic</a:t>
            </a: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 Address to Prepare for the Enemy, 3:14-17</a:t>
            </a:r>
          </a:p>
          <a:p>
            <a:pPr marL="685800" lvl="2">
              <a:buClr>
                <a:srgbClr val="000000"/>
              </a:buClr>
              <a:buFont typeface="Times New Roman" pitchFamily="18" charset="0"/>
              <a:buNone/>
            </a:pP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	“</a:t>
            </a:r>
            <a:r>
              <a:rPr lang="en-US" i="1" dirty="0">
                <a:solidFill>
                  <a:schemeClr val="bg1">
                    <a:lumMod val="50000"/>
                  </a:schemeClr>
                </a:solidFill>
                <a:effectLst>
                  <a:outerShdw blurRad="38100" dist="38100" dir="2700000" algn="tl">
                    <a:srgbClr val="000000">
                      <a:alpha val="43137"/>
                    </a:srgbClr>
                  </a:outerShdw>
                </a:effectLst>
                <a:latin typeface="Times New Roman" pitchFamily="18" charset="0"/>
              </a:rPr>
              <a:t>Oh sure, go ahead and try to defend yourselves. A lot of good that will do!”</a:t>
            </a:r>
            <a:endParaRPr lang="en-US" dirty="0">
              <a:solidFill>
                <a:schemeClr val="bg1">
                  <a:lumMod val="50000"/>
                </a:schemeClr>
              </a:solidFill>
              <a:effectLst>
                <a:outerShdw blurRad="38100" dist="38100" dir="2700000" algn="tl">
                  <a:srgbClr val="000000">
                    <a:alpha val="43137"/>
                  </a:srgbClr>
                </a:outerShdw>
              </a:effectLst>
              <a:latin typeface="Times New Roman" pitchFamily="18" charset="0"/>
            </a:endParaRPr>
          </a:p>
          <a:p>
            <a:pPr marL="685800" lvl="2">
              <a:buClr>
                <a:srgbClr val="000000"/>
              </a:buClr>
              <a:buFont typeface="Times New Roman" pitchFamily="18" charset="0"/>
              <a:buNone/>
            </a:pP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3C </a:t>
            </a:r>
            <a:r>
              <a:rPr lang="en-US" u="sng" dirty="0">
                <a:solidFill>
                  <a:schemeClr val="bg1">
                    <a:lumMod val="50000"/>
                  </a:schemeClr>
                </a:solidFill>
                <a:effectLst>
                  <a:outerShdw blurRad="38100" dist="38100" dir="2700000" algn="tl">
                    <a:srgbClr val="000000">
                      <a:alpha val="43137"/>
                    </a:srgbClr>
                  </a:outerShdw>
                </a:effectLst>
                <a:latin typeface="Times New Roman" pitchFamily="18" charset="0"/>
              </a:rPr>
              <a:t>Specific</a:t>
            </a: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 address to the King, 3:18-19</a:t>
            </a:r>
          </a:p>
          <a:p>
            <a:pPr marL="685800" lvl="2">
              <a:buClr>
                <a:srgbClr val="000000"/>
              </a:buClr>
              <a:buFont typeface="Times New Roman" pitchFamily="18" charset="0"/>
              <a:buNone/>
            </a:pPr>
            <a:r>
              <a:rPr lang="en-US" dirty="0">
                <a:solidFill>
                  <a:schemeClr val="bg1">
                    <a:lumMod val="50000"/>
                  </a:schemeClr>
                </a:solidFill>
                <a:effectLst>
                  <a:outerShdw blurRad="38100" dist="38100" dir="2700000" algn="tl">
                    <a:srgbClr val="000000">
                      <a:alpha val="43137"/>
                    </a:srgbClr>
                  </a:outerShdw>
                </a:effectLst>
                <a:latin typeface="Times New Roman" pitchFamily="18" charset="0"/>
              </a:rPr>
              <a:t>	</a:t>
            </a:r>
            <a:r>
              <a:rPr lang="en-US" i="1" dirty="0" smtClean="0">
                <a:solidFill>
                  <a:schemeClr val="bg1">
                    <a:lumMod val="50000"/>
                  </a:schemeClr>
                </a:solidFill>
                <a:effectLst>
                  <a:outerShdw blurRad="38100" dist="38100" dir="2700000" algn="tl">
                    <a:srgbClr val="000000">
                      <a:alpha val="43137"/>
                    </a:srgbClr>
                  </a:outerShdw>
                </a:effectLst>
                <a:latin typeface="Times New Roman" pitchFamily="18" charset="0"/>
              </a:rPr>
              <a:t>“6</a:t>
            </a:r>
            <a:r>
              <a:rPr lang="en-US" i="1" baseline="30000" dirty="0" smtClean="0">
                <a:solidFill>
                  <a:schemeClr val="bg1">
                    <a:lumMod val="50000"/>
                  </a:schemeClr>
                </a:solidFill>
                <a:effectLst>
                  <a:outerShdw blurRad="38100" dist="38100" dir="2700000" algn="tl">
                    <a:srgbClr val="000000">
                      <a:alpha val="43137"/>
                    </a:srgbClr>
                  </a:outerShdw>
                </a:effectLst>
                <a:latin typeface="Times New Roman" pitchFamily="18" charset="0"/>
              </a:rPr>
              <a:t>th</a:t>
            </a:r>
            <a:r>
              <a:rPr lang="en-US" i="1" dirty="0" smtClean="0">
                <a:solidFill>
                  <a:schemeClr val="bg1">
                    <a:lumMod val="50000"/>
                  </a:schemeClr>
                </a:solidFill>
                <a:effectLst>
                  <a:outerShdw blurRad="38100" dist="38100" dir="2700000" algn="tl">
                    <a:srgbClr val="000000">
                      <a:alpha val="43137"/>
                    </a:srgbClr>
                  </a:outerShdw>
                </a:effectLst>
                <a:latin typeface="Times New Roman" pitchFamily="18" charset="0"/>
              </a:rPr>
              <a:t> century trash talk”</a:t>
            </a:r>
            <a:endParaRPr lang="en-US" i="1" dirty="0">
              <a:solidFill>
                <a:schemeClr val="bg1">
                  <a:lumMod val="50000"/>
                </a:schemeClr>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457200" y="457200"/>
            <a:ext cx="8229600" cy="1028700"/>
          </a:xfrm>
          <a:noFill/>
          <a:ln/>
        </p:spPr>
        <p:txBody>
          <a:bodyPr lIns="0" tIns="0" rIns="0" bIns="0" anchor="t"/>
          <a:lstStyle/>
          <a:p>
            <a:r>
              <a:rPr lang="en-US" sz="6000" dirty="0">
                <a:solidFill>
                  <a:schemeClr val="bg1">
                    <a:lumMod val="50000"/>
                  </a:schemeClr>
                </a:solidFill>
                <a:effectLst>
                  <a:outerShdw blurRad="38100" dist="38100" dir="2700000" algn="tl">
                    <a:srgbClr val="000000">
                      <a:alpha val="43137"/>
                    </a:srgbClr>
                  </a:outerShdw>
                </a:effectLst>
              </a:rPr>
              <a:t>What</a:t>
            </a:r>
            <a:r>
              <a:rPr lang="en-US" sz="6000" dirty="0">
                <a:solidFill>
                  <a:schemeClr val="bg1">
                    <a:lumMod val="50000"/>
                  </a:schemeClr>
                </a:solidFill>
                <a:effectLst>
                  <a:outerShdw blurRad="38100" dist="38100" dir="2700000" algn="tl">
                    <a:srgbClr val="000000">
                      <a:alpha val="43137"/>
                    </a:srgbClr>
                  </a:outerShdw>
                </a:effectLst>
                <a:latin typeface="Arial" pitchFamily="34" charset="0"/>
              </a:rPr>
              <a:t>'</a:t>
            </a:r>
            <a:r>
              <a:rPr lang="en-US" sz="6000" dirty="0">
                <a:solidFill>
                  <a:schemeClr val="bg1">
                    <a:lumMod val="50000"/>
                  </a:schemeClr>
                </a:solidFill>
                <a:effectLst>
                  <a:outerShdw blurRad="38100" dist="38100" dir="2700000" algn="tl">
                    <a:srgbClr val="000000">
                      <a:alpha val="43137"/>
                    </a:srgbClr>
                  </a:outerShdw>
                </a:effectLst>
              </a:rPr>
              <a:t>s the Point?</a:t>
            </a:r>
          </a:p>
        </p:txBody>
      </p:sp>
      <p:sp>
        <p:nvSpPr>
          <p:cNvPr id="16393" name="Rectangle 9"/>
          <p:cNvSpPr>
            <a:spLocks noChangeArrowheads="1"/>
          </p:cNvSpPr>
          <p:nvPr/>
        </p:nvSpPr>
        <p:spPr bwMode="auto">
          <a:xfrm>
            <a:off x="2133601" y="1412082"/>
            <a:ext cx="6856413" cy="3445669"/>
          </a:xfrm>
          <a:prstGeom prst="rect">
            <a:avLst/>
          </a:prstGeom>
          <a:noFill/>
          <a:ln w="9525">
            <a:noFill/>
            <a:miter lim="800000"/>
            <a:headEnd/>
            <a:tailEnd/>
          </a:ln>
          <a:effectLst/>
        </p:spPr>
        <p:txBody>
          <a:bodyPr lIns="0" tIns="0" rIns="0" bIns="0"/>
          <a:lstStyle/>
          <a:p>
            <a:pPr marL="457200" indent="-457200">
              <a:buClr>
                <a:srgbClr val="000000"/>
              </a:buClr>
              <a:buFont typeface="Times New Roman" pitchFamily="18" charset="0"/>
              <a:buNone/>
            </a:pPr>
            <a:r>
              <a:rPr lang="en-US" sz="2400" b="1" dirty="0">
                <a:solidFill>
                  <a:schemeClr val="bg1">
                    <a:lumMod val="50000"/>
                  </a:schemeClr>
                </a:solidFill>
                <a:effectLst>
                  <a:outerShdw blurRad="38100" dist="38100" dir="2700000" algn="tl">
                    <a:srgbClr val="000000">
                      <a:alpha val="43137"/>
                    </a:srgbClr>
                  </a:outerShdw>
                </a:effectLst>
                <a:latin typeface="Times New Roman Bold" charset="0"/>
              </a:rPr>
              <a:t>Zechariah 2:8-9 For this is what the L</a:t>
            </a:r>
            <a:r>
              <a:rPr lang="en-US" b="1" dirty="0">
                <a:solidFill>
                  <a:schemeClr val="bg1">
                    <a:lumMod val="50000"/>
                  </a:schemeClr>
                </a:solidFill>
                <a:effectLst>
                  <a:outerShdw blurRad="38100" dist="38100" dir="2700000" algn="tl">
                    <a:srgbClr val="000000">
                      <a:alpha val="43137"/>
                    </a:srgbClr>
                  </a:outerShdw>
                </a:effectLst>
                <a:latin typeface="Times New Roman Bold" charset="0"/>
              </a:rPr>
              <a:t>ORD</a:t>
            </a:r>
            <a:r>
              <a:rPr lang="en-US" sz="2400" b="1" dirty="0">
                <a:solidFill>
                  <a:schemeClr val="bg1">
                    <a:lumMod val="50000"/>
                  </a:schemeClr>
                </a:solidFill>
                <a:effectLst>
                  <a:outerShdw blurRad="38100" dist="38100" dir="2700000" algn="tl">
                    <a:srgbClr val="000000">
                      <a:alpha val="43137"/>
                    </a:srgbClr>
                  </a:outerShdw>
                </a:effectLst>
                <a:latin typeface="Times New Roman Bold" charset="0"/>
              </a:rPr>
              <a:t> Almighty says: "After he has sent me against the nations that have plundered you --</a:t>
            </a:r>
            <a:r>
              <a:rPr lang="en-US" sz="2400" b="1" dirty="0">
                <a:solidFill>
                  <a:schemeClr val="bg1">
                    <a:lumMod val="50000"/>
                  </a:schemeClr>
                </a:solidFill>
                <a:effectLst>
                  <a:outerShdw blurRad="38100" dist="38100" dir="2700000" algn="tl">
                    <a:srgbClr val="000000">
                      <a:alpha val="43137"/>
                    </a:srgbClr>
                  </a:outerShdw>
                </a:effectLst>
                <a:latin typeface="Arial Black" pitchFamily="34" charset="0"/>
              </a:rPr>
              <a:t>for whoever touches you touches the apple of his eye</a:t>
            </a:r>
            <a:r>
              <a:rPr lang="en-US" sz="3200" b="1" dirty="0">
                <a:solidFill>
                  <a:schemeClr val="bg1">
                    <a:lumMod val="50000"/>
                  </a:schemeClr>
                </a:solidFill>
                <a:effectLst>
                  <a:outerShdw blurRad="38100" dist="38100" dir="2700000" algn="tl">
                    <a:srgbClr val="000000">
                      <a:alpha val="43137"/>
                    </a:srgbClr>
                  </a:outerShdw>
                </a:effectLst>
                <a:latin typeface="Times New Roman" pitchFamily="18" charset="0"/>
              </a:rPr>
              <a:t> </a:t>
            </a:r>
            <a:r>
              <a:rPr lang="en-US" sz="2400" b="1" dirty="0">
                <a:solidFill>
                  <a:schemeClr val="bg1">
                    <a:lumMod val="50000"/>
                  </a:schemeClr>
                </a:solidFill>
                <a:effectLst>
                  <a:outerShdw blurRad="38100" dist="38100" dir="2700000" algn="tl">
                    <a:srgbClr val="000000">
                      <a:alpha val="43137"/>
                    </a:srgbClr>
                  </a:outerShdw>
                </a:effectLst>
                <a:latin typeface="Times New Roman Bold" charset="0"/>
              </a:rPr>
              <a:t>-- 9 I will surely raise my hand against them so that their slaves will plunder them. Then you will know that the L</a:t>
            </a:r>
            <a:r>
              <a:rPr lang="en-US" b="1" dirty="0">
                <a:solidFill>
                  <a:schemeClr val="bg1">
                    <a:lumMod val="50000"/>
                  </a:schemeClr>
                </a:solidFill>
                <a:effectLst>
                  <a:outerShdw blurRad="38100" dist="38100" dir="2700000" algn="tl">
                    <a:srgbClr val="000000">
                      <a:alpha val="43137"/>
                    </a:srgbClr>
                  </a:outerShdw>
                </a:effectLst>
                <a:latin typeface="Times New Roman Bold" charset="0"/>
              </a:rPr>
              <a:t>ORD</a:t>
            </a:r>
            <a:r>
              <a:rPr lang="en-US" sz="2400" b="1" dirty="0">
                <a:solidFill>
                  <a:schemeClr val="bg1">
                    <a:lumMod val="50000"/>
                  </a:schemeClr>
                </a:solidFill>
                <a:effectLst>
                  <a:outerShdw blurRad="38100" dist="38100" dir="2700000" algn="tl">
                    <a:srgbClr val="000000">
                      <a:alpha val="43137"/>
                    </a:srgbClr>
                  </a:outerShdw>
                </a:effectLst>
                <a:latin typeface="Times New Roman Bold" charset="0"/>
              </a:rPr>
              <a:t> Almighty has sent me. </a:t>
            </a:r>
          </a:p>
        </p:txBody>
      </p:sp>
      <p:graphicFrame>
        <p:nvGraphicFramePr>
          <p:cNvPr id="16398" name="Object 14"/>
          <p:cNvGraphicFramePr>
            <a:graphicFrameLocks noChangeAspect="1"/>
          </p:cNvGraphicFramePr>
          <p:nvPr/>
        </p:nvGraphicFramePr>
        <p:xfrm>
          <a:off x="1" y="1885950"/>
          <a:ext cx="2174875" cy="2214563"/>
        </p:xfrm>
        <a:graphic>
          <a:graphicData uri="http://schemas.openxmlformats.org/presentationml/2006/ole">
            <mc:AlternateContent xmlns:mc="http://schemas.openxmlformats.org/markup-compatibility/2006">
              <mc:Choice xmlns:v="urn:schemas-microsoft-com:vml" Requires="v">
                <p:oleObj spid="_x0000_s16440" name="CorelPhotoPaint.Image.8" r:id="rId3" imgW="2104762" imgH="2857143" progId="CorelPhotoPaint.Image.8">
                  <p:embed/>
                </p:oleObj>
              </mc:Choice>
              <mc:Fallback>
                <p:oleObj name="CorelPhotoPaint.Image.8" r:id="rId3" imgW="2104762" imgH="2857143" progId="CorelPhotoPaint.Image.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85950"/>
                        <a:ext cx="2174875"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0" name="Object 16"/>
          <p:cNvGraphicFramePr>
            <a:graphicFrameLocks noChangeAspect="1"/>
          </p:cNvGraphicFramePr>
          <p:nvPr/>
        </p:nvGraphicFramePr>
        <p:xfrm>
          <a:off x="-838200" y="2114550"/>
          <a:ext cx="3048000" cy="1743075"/>
        </p:xfrm>
        <a:graphic>
          <a:graphicData uri="http://schemas.openxmlformats.org/presentationml/2006/ole">
            <mc:AlternateContent xmlns:mc="http://schemas.openxmlformats.org/markup-compatibility/2006">
              <mc:Choice xmlns:v="urn:schemas-microsoft-com:vml" Requires="v">
                <p:oleObj spid="_x0000_s16441" name="CorelPhotoPaint.Image.8" r:id="rId5" imgW="3047619" imgH="2323810" progId="CorelPhotoPaint.Image.8">
                  <p:embed/>
                </p:oleObj>
              </mc:Choice>
              <mc:Fallback>
                <p:oleObj name="CorelPhotoPaint.Image.8" r:id="rId5" imgW="3047619" imgH="2323810" progId="CorelPhotoPaint.Image.8">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114550"/>
                        <a:ext cx="30480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40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z="3600" dirty="0">
                <a:solidFill>
                  <a:schemeClr val="bg1">
                    <a:lumMod val="50000"/>
                  </a:schemeClr>
                </a:solidFill>
                <a:effectLst>
                  <a:outerShdw blurRad="38100" dist="38100" dir="2700000" algn="tl">
                    <a:srgbClr val="000000">
                      <a:alpha val="43137"/>
                    </a:srgbClr>
                  </a:outerShdw>
                </a:effectLst>
              </a:rPr>
              <a:t>This is why the NT teaching about revenge works</a:t>
            </a:r>
          </a:p>
        </p:txBody>
      </p:sp>
      <p:sp>
        <p:nvSpPr>
          <p:cNvPr id="141315" name="Rectangle 3"/>
          <p:cNvSpPr>
            <a:spLocks noGrp="1" noChangeArrowheads="1"/>
          </p:cNvSpPr>
          <p:nvPr>
            <p:ph type="body" idx="1"/>
          </p:nvPr>
        </p:nvSpPr>
        <p:spPr/>
        <p:txBody>
          <a:bodyPr/>
          <a:lstStyle/>
          <a:p>
            <a:pPr>
              <a:lnSpc>
                <a:spcPct val="90000"/>
              </a:lnSpc>
              <a:buClr>
                <a:srgbClr val="660606"/>
              </a:buClr>
            </a:pPr>
            <a:r>
              <a:rPr lang="en-US" sz="2000" dirty="0">
                <a:solidFill>
                  <a:schemeClr val="bg1">
                    <a:lumMod val="50000"/>
                  </a:schemeClr>
                </a:solidFill>
                <a:effectLst>
                  <a:outerShdw blurRad="38100" dist="38100" dir="2700000" algn="tl">
                    <a:srgbClr val="000000">
                      <a:alpha val="43137"/>
                    </a:srgbClr>
                  </a:outerShdw>
                </a:effectLst>
              </a:rPr>
              <a:t>Romans 12:14-21 . . .</a:t>
            </a:r>
          </a:p>
          <a:p>
            <a:pPr>
              <a:lnSpc>
                <a:spcPct val="90000"/>
              </a:lnSpc>
              <a:buClr>
                <a:srgbClr val="660606"/>
              </a:buClr>
            </a:pPr>
            <a:r>
              <a:rPr lang="en-US" sz="2000" dirty="0">
                <a:solidFill>
                  <a:schemeClr val="bg1">
                    <a:lumMod val="50000"/>
                  </a:schemeClr>
                </a:solidFill>
                <a:effectLst>
                  <a:outerShdw blurRad="38100" dist="38100" dir="2700000" algn="tl">
                    <a:srgbClr val="000000">
                      <a:alpha val="43137"/>
                    </a:srgbClr>
                  </a:outerShdw>
                </a:effectLst>
              </a:rPr>
              <a:t> Vs.  19 “Do not take revenge, my friends, but leave room for God’s wrath, for it is written: ‘It is </a:t>
            </a:r>
            <a:r>
              <a:rPr lang="en-US" sz="2000" b="1" i="1" dirty="0">
                <a:solidFill>
                  <a:schemeClr val="bg1">
                    <a:lumMod val="50000"/>
                  </a:schemeClr>
                </a:solidFill>
                <a:effectLst>
                  <a:outerShdw blurRad="38100" dist="38100" dir="2700000" algn="tl">
                    <a:srgbClr val="000000">
                      <a:alpha val="43137"/>
                    </a:srgbClr>
                  </a:outerShdw>
                </a:effectLst>
              </a:rPr>
              <a:t>mine</a:t>
            </a:r>
            <a:r>
              <a:rPr lang="en-US" sz="2000" dirty="0">
                <a:solidFill>
                  <a:schemeClr val="bg1">
                    <a:lumMod val="50000"/>
                  </a:schemeClr>
                </a:solidFill>
                <a:effectLst>
                  <a:outerShdw blurRad="38100" dist="38100" dir="2700000" algn="tl">
                    <a:srgbClr val="000000">
                      <a:alpha val="43137"/>
                    </a:srgbClr>
                  </a:outerShdw>
                </a:effectLst>
              </a:rPr>
              <a:t> to avenge; </a:t>
            </a:r>
            <a:r>
              <a:rPr lang="en-US" sz="2000" b="1" i="1" dirty="0">
                <a:solidFill>
                  <a:schemeClr val="bg1">
                    <a:lumMod val="50000"/>
                  </a:schemeClr>
                </a:solidFill>
                <a:effectLst>
                  <a:outerShdw blurRad="38100" dist="38100" dir="2700000" algn="tl">
                    <a:srgbClr val="000000">
                      <a:alpha val="43137"/>
                    </a:srgbClr>
                  </a:outerShdw>
                </a:effectLst>
              </a:rPr>
              <a:t>I</a:t>
            </a:r>
            <a:r>
              <a:rPr lang="en-US" sz="2000" dirty="0">
                <a:solidFill>
                  <a:schemeClr val="bg1">
                    <a:lumMod val="50000"/>
                  </a:schemeClr>
                </a:solidFill>
                <a:effectLst>
                  <a:outerShdw blurRad="38100" dist="38100" dir="2700000" algn="tl">
                    <a:srgbClr val="000000">
                      <a:alpha val="43137"/>
                    </a:srgbClr>
                  </a:outerShdw>
                </a:effectLst>
              </a:rPr>
              <a:t> will repay’”</a:t>
            </a:r>
          </a:p>
          <a:p>
            <a:pPr>
              <a:lnSpc>
                <a:spcPct val="90000"/>
              </a:lnSpc>
              <a:buClr>
                <a:srgbClr val="660606"/>
              </a:buClr>
            </a:pPr>
            <a:r>
              <a:rPr lang="en-US" sz="2000" dirty="0">
                <a:solidFill>
                  <a:schemeClr val="bg1">
                    <a:lumMod val="50000"/>
                  </a:schemeClr>
                </a:solidFill>
                <a:effectLst>
                  <a:outerShdw blurRad="38100" dist="38100" dir="2700000" algn="tl">
                    <a:srgbClr val="000000">
                      <a:alpha val="43137"/>
                    </a:srgbClr>
                  </a:outerShdw>
                </a:effectLst>
              </a:rPr>
              <a:t> When I take my own vengeance I’m saying</a:t>
            </a:r>
          </a:p>
          <a:p>
            <a:pPr>
              <a:lnSpc>
                <a:spcPct val="90000"/>
              </a:lnSpc>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a:t>
            </a:r>
            <a:r>
              <a:rPr lang="en-US" sz="2000" i="1" dirty="0">
                <a:solidFill>
                  <a:schemeClr val="bg1">
                    <a:lumMod val="50000"/>
                  </a:schemeClr>
                </a:solidFill>
                <a:effectLst>
                  <a:outerShdw blurRad="38100" dist="38100" dir="2700000" algn="tl">
                    <a:srgbClr val="000000">
                      <a:alpha val="43137"/>
                    </a:srgbClr>
                  </a:outerShdw>
                </a:effectLst>
              </a:rPr>
              <a:t>I don’t trust you God to do your job</a:t>
            </a:r>
            <a:r>
              <a:rPr lang="en-US" sz="2000" dirty="0">
                <a:solidFill>
                  <a:schemeClr val="bg1">
                    <a:lumMod val="50000"/>
                  </a:schemeClr>
                </a:solidFill>
                <a:effectLst>
                  <a:outerShdw blurRad="38100" dist="38100" dir="2700000" algn="tl">
                    <a:srgbClr val="000000">
                      <a:alpha val="43137"/>
                    </a:srgbClr>
                  </a:outerShdw>
                </a:effectLst>
              </a:rPr>
              <a:t>”</a:t>
            </a:r>
          </a:p>
          <a:p>
            <a:pPr>
              <a:lnSpc>
                <a:spcPct val="90000"/>
              </a:lnSpc>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a:t>
            </a:r>
            <a:r>
              <a:rPr lang="en-US" sz="2000" b="1" i="1" u="sng" dirty="0" smtClean="0">
                <a:solidFill>
                  <a:schemeClr val="bg1">
                    <a:lumMod val="50000"/>
                  </a:schemeClr>
                </a:solidFill>
                <a:effectLst>
                  <a:outerShdw blurRad="38100" dist="38100" dir="2700000" algn="tl">
                    <a:srgbClr val="000000">
                      <a:alpha val="43137"/>
                    </a:srgbClr>
                  </a:outerShdw>
                </a:effectLst>
              </a:rPr>
              <a:t>I</a:t>
            </a:r>
            <a:r>
              <a:rPr lang="en-US" sz="2000" b="1" i="1" dirty="0" smtClean="0">
                <a:solidFill>
                  <a:schemeClr val="bg1">
                    <a:lumMod val="50000"/>
                  </a:schemeClr>
                </a:solidFill>
                <a:effectLst>
                  <a:outerShdw blurRad="38100" dist="38100" dir="2700000" algn="tl">
                    <a:srgbClr val="000000">
                      <a:alpha val="43137"/>
                    </a:srgbClr>
                  </a:outerShdw>
                </a:effectLst>
              </a:rPr>
              <a:t>  </a:t>
            </a:r>
            <a:r>
              <a:rPr lang="en-US" sz="2000" i="1" dirty="0" smtClean="0">
                <a:solidFill>
                  <a:schemeClr val="bg1">
                    <a:lumMod val="50000"/>
                  </a:schemeClr>
                </a:solidFill>
                <a:effectLst>
                  <a:outerShdw blurRad="38100" dist="38100" dir="2700000" algn="tl">
                    <a:srgbClr val="000000">
                      <a:alpha val="43137"/>
                    </a:srgbClr>
                  </a:outerShdw>
                </a:effectLst>
              </a:rPr>
              <a:t>want </a:t>
            </a:r>
            <a:r>
              <a:rPr lang="en-US" sz="2000" i="1" dirty="0">
                <a:solidFill>
                  <a:schemeClr val="bg1">
                    <a:lumMod val="50000"/>
                  </a:schemeClr>
                </a:solidFill>
                <a:effectLst>
                  <a:outerShdw blurRad="38100" dist="38100" dir="2700000" algn="tl">
                    <a:srgbClr val="000000">
                      <a:alpha val="43137"/>
                    </a:srgbClr>
                  </a:outerShdw>
                </a:effectLst>
              </a:rPr>
              <a:t>to be in control of this situation”</a:t>
            </a:r>
          </a:p>
          <a:p>
            <a:pPr>
              <a:lnSpc>
                <a:spcPct val="90000"/>
              </a:lnSpc>
              <a:buClr>
                <a:srgbClr val="660606"/>
              </a:buClr>
            </a:pPr>
            <a:r>
              <a:rPr lang="en-US" sz="2000" dirty="0">
                <a:solidFill>
                  <a:schemeClr val="bg1">
                    <a:lumMod val="50000"/>
                  </a:schemeClr>
                </a:solidFill>
                <a:effectLst>
                  <a:outerShdw blurRad="38100" dist="38100" dir="2700000" algn="tl">
                    <a:srgbClr val="000000">
                      <a:alpha val="43137"/>
                    </a:srgbClr>
                  </a:outerShdw>
                </a:effectLst>
              </a:rPr>
              <a:t> I will know I have trusted God to avenge me when I want good for the other person.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effectLst/>
        </p:spPr>
        <p:txBody>
          <a:bodyPr/>
          <a:lstStyle/>
          <a:p>
            <a:r>
              <a:rPr lang="en-US" sz="4800" dirty="0">
                <a:solidFill>
                  <a:schemeClr val="bg1">
                    <a:lumMod val="50000"/>
                  </a:schemeClr>
                </a:solidFill>
                <a:effectLst/>
              </a:rPr>
              <a:t>Zephaniah</a:t>
            </a:r>
            <a:r>
              <a:rPr lang="en-US" sz="4000" dirty="0">
                <a:solidFill>
                  <a:schemeClr val="bg1">
                    <a:lumMod val="50000"/>
                  </a:schemeClr>
                </a:solidFill>
                <a:effectLst/>
              </a:rPr>
              <a:t>: </a:t>
            </a:r>
            <a:r>
              <a:rPr lang="en-US" sz="3600" i="1" dirty="0">
                <a:solidFill>
                  <a:schemeClr val="bg1">
                    <a:lumMod val="50000"/>
                  </a:schemeClr>
                </a:solidFill>
                <a:effectLst/>
              </a:rPr>
              <a:t>When you find yourself sinking to the level of the crowd</a:t>
            </a:r>
          </a:p>
        </p:txBody>
      </p:sp>
      <p:sp>
        <p:nvSpPr>
          <p:cNvPr id="142341" name="WordArt 5"/>
          <p:cNvSpPr>
            <a:spLocks noChangeArrowheads="1" noChangeShapeType="1" noTextEdit="1"/>
          </p:cNvSpPr>
          <p:nvPr/>
        </p:nvSpPr>
        <p:spPr bwMode="auto">
          <a:xfrm>
            <a:off x="1295400" y="2171700"/>
            <a:ext cx="6096000" cy="1428750"/>
          </a:xfrm>
          <a:prstGeom prst="rect">
            <a:avLst/>
          </a:prstGeom>
          <a:effectLst>
            <a:outerShdw blurRad="50800" dist="50800" dir="1800000" algn="ctr" rotWithShape="0">
              <a:schemeClr val="bg2">
                <a:lumMod val="50000"/>
              </a:schemeClr>
            </a:outerShdw>
          </a:effectLst>
        </p:spPr>
        <p:txBody>
          <a:bodyPr wrap="none" fromWordArt="1">
            <a:prstTxWarp prst="textPlain">
              <a:avLst>
                <a:gd name="adj" fmla="val 50000"/>
              </a:avLst>
            </a:prstTxWarp>
          </a:bodyPr>
          <a:lstStyle/>
          <a:p>
            <a:pPr algn="ctr"/>
            <a:r>
              <a:rPr lang="en-US" sz="3600" b="1" i="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Times New Roman"/>
              </a:rPr>
              <a:t>God doesn't grade</a:t>
            </a:r>
          </a:p>
          <a:p>
            <a:pPr algn="ctr"/>
            <a:r>
              <a:rPr lang="en-US" sz="3600" b="1" i="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Times New Roman"/>
              </a:rPr>
              <a:t>on a curve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circle(out)">
                                      <p:cBhvr>
                                        <p:cTn id="7" dur="10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solidFill>
                  <a:schemeClr val="bg1">
                    <a:lumMod val="50000"/>
                  </a:schemeClr>
                </a:solidFill>
                <a:effectLst>
                  <a:outerShdw blurRad="38100" dist="38100" dir="2700000" algn="tl">
                    <a:srgbClr val="000000">
                      <a:alpha val="43137"/>
                    </a:srgbClr>
                  </a:outerShdw>
                </a:effectLst>
              </a:rPr>
              <a:t>Note the directions</a:t>
            </a:r>
          </a:p>
        </p:txBody>
      </p:sp>
      <p:sp>
        <p:nvSpPr>
          <p:cNvPr id="143363" name="Rectangle 3"/>
          <p:cNvSpPr>
            <a:spLocks noGrp="1" noChangeArrowheads="1"/>
          </p:cNvSpPr>
          <p:nvPr>
            <p:ph type="body" idx="1"/>
          </p:nvPr>
        </p:nvSpPr>
        <p:spPr/>
        <p:txBody>
          <a:bodyPr/>
          <a:lstStyle/>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1A Universal Judgment</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3B Oracles Against All Nations</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1C Against Judah</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2C Against nations to the West: Philistia</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3C Against nations to the East: </a:t>
            </a:r>
            <a:r>
              <a:rPr lang="en-US" sz="2000" dirty="0" smtClean="0">
                <a:solidFill>
                  <a:schemeClr val="bg1">
                    <a:lumMod val="50000"/>
                  </a:schemeClr>
                </a:solidFill>
                <a:effectLst>
                  <a:outerShdw blurRad="38100" dist="38100" dir="2700000" algn="tl">
                    <a:srgbClr val="000000">
                      <a:alpha val="43137"/>
                    </a:srgbClr>
                  </a:outerShdw>
                </a:effectLst>
              </a:rPr>
              <a:t>  Moab </a:t>
            </a:r>
            <a:r>
              <a:rPr lang="en-US" sz="2000" dirty="0">
                <a:solidFill>
                  <a:schemeClr val="bg1">
                    <a:lumMod val="50000"/>
                  </a:schemeClr>
                </a:solidFill>
                <a:effectLst>
                  <a:outerShdw blurRad="38100" dist="38100" dir="2700000" algn="tl">
                    <a:srgbClr val="000000">
                      <a:alpha val="43137"/>
                    </a:srgbClr>
                  </a:outerShdw>
                </a:effectLst>
              </a:rPr>
              <a:t>and Ammon</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4C Against nations to the South: Ethiopia</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5C Against nations to the North: Assyria</a:t>
            </a:r>
          </a:p>
          <a:p>
            <a:pPr>
              <a:buFont typeface="Wingdings" pitchFamily="2" charset="2"/>
              <a:buNone/>
            </a:pPr>
            <a:r>
              <a:rPr lang="en-US" sz="2000" dirty="0">
                <a:solidFill>
                  <a:schemeClr val="bg1">
                    <a:lumMod val="50000"/>
                  </a:schemeClr>
                </a:solidFill>
                <a:effectLst>
                  <a:outerShdw blurRad="38100" dist="38100" dir="2700000" algn="tl">
                    <a:srgbClr val="000000">
                      <a:alpha val="43137"/>
                    </a:srgbClr>
                  </a:outerShdw>
                </a:effectLst>
              </a:rPr>
              <a:t>     6C Against Jerusalem</a:t>
            </a:r>
          </a:p>
        </p:txBody>
      </p:sp>
      <p:sp>
        <p:nvSpPr>
          <p:cNvPr id="143364" name="Rectangle 4"/>
          <p:cNvSpPr>
            <a:spLocks noChangeArrowheads="1"/>
          </p:cNvSpPr>
          <p:nvPr/>
        </p:nvSpPr>
        <p:spPr bwMode="auto">
          <a:xfrm>
            <a:off x="3505200" y="2647950"/>
            <a:ext cx="685800" cy="1600200"/>
          </a:xfrm>
          <a:prstGeom prst="rect">
            <a:avLst/>
          </a:prstGeom>
          <a:noFill/>
          <a:ln w="38100">
            <a:solidFill>
              <a:srgbClr val="660606"/>
            </a:solidFill>
            <a:miter lim="800000"/>
            <a:headEnd type="none" w="sm" len="sm"/>
            <a:tailEnd type="none" w="sm" len="sm"/>
          </a:ln>
          <a:effectLst>
            <a:outerShdw dist="28398" dir="3806097" algn="ctr" rotWithShape="0">
              <a:srgbClr val="000000"/>
            </a:outerShdw>
          </a:effectLst>
        </p:spPr>
        <p:txBody>
          <a:bodyPr wrap="none" anchor="ctr"/>
          <a:lstStyle/>
          <a:p>
            <a:endParaRPr lang="en-US"/>
          </a:p>
        </p:txBody>
      </p:sp>
      <p:grpSp>
        <p:nvGrpSpPr>
          <p:cNvPr id="143370" name="Group 10"/>
          <p:cNvGrpSpPr>
            <a:grpSpLocks/>
          </p:cNvGrpSpPr>
          <p:nvPr/>
        </p:nvGrpSpPr>
        <p:grpSpPr bwMode="auto">
          <a:xfrm>
            <a:off x="381000" y="2628900"/>
            <a:ext cx="3733800" cy="1771650"/>
            <a:chOff x="240" y="2208"/>
            <a:chExt cx="2352" cy="1584"/>
          </a:xfrm>
        </p:grpSpPr>
        <p:sp>
          <p:nvSpPr>
            <p:cNvPr id="143367" name="Line 7"/>
            <p:cNvSpPr>
              <a:spLocks noChangeShapeType="1"/>
            </p:cNvSpPr>
            <p:nvPr/>
          </p:nvSpPr>
          <p:spPr bwMode="auto">
            <a:xfrm flipH="1">
              <a:off x="240" y="3792"/>
              <a:ext cx="2352" cy="0"/>
            </a:xfrm>
            <a:prstGeom prst="line">
              <a:avLst/>
            </a:prstGeom>
            <a:noFill/>
            <a:ln w="38100">
              <a:solidFill>
                <a:srgbClr val="660606"/>
              </a:solidFill>
              <a:round/>
              <a:headEnd type="none" w="sm" len="sm"/>
              <a:tailEnd type="none" w="sm" len="sm"/>
            </a:ln>
            <a:effectLst>
              <a:outerShdw dist="35921" dir="2700000" algn="ctr" rotWithShape="0">
                <a:srgbClr val="000000"/>
              </a:outerShdw>
            </a:effectLst>
          </p:spPr>
          <p:txBody>
            <a:bodyPr wrap="none"/>
            <a:lstStyle/>
            <a:p>
              <a:endParaRPr lang="en-US"/>
            </a:p>
          </p:txBody>
        </p:sp>
        <p:sp>
          <p:nvSpPr>
            <p:cNvPr id="143368" name="Line 8"/>
            <p:cNvSpPr>
              <a:spLocks noChangeShapeType="1"/>
            </p:cNvSpPr>
            <p:nvPr/>
          </p:nvSpPr>
          <p:spPr bwMode="auto">
            <a:xfrm flipH="1">
              <a:off x="240" y="2208"/>
              <a:ext cx="2352" cy="0"/>
            </a:xfrm>
            <a:prstGeom prst="line">
              <a:avLst/>
            </a:prstGeom>
            <a:noFill/>
            <a:ln w="38100">
              <a:solidFill>
                <a:srgbClr val="660606"/>
              </a:solidFill>
              <a:round/>
              <a:headEnd type="none" w="sm" len="sm"/>
              <a:tailEnd type="none" w="sm" len="sm"/>
            </a:ln>
            <a:effectLst>
              <a:outerShdw dist="35921" dir="2700000" algn="ctr" rotWithShape="0">
                <a:srgbClr val="000000"/>
              </a:outerShdw>
            </a:effectLst>
          </p:spPr>
          <p:txBody>
            <a:bodyPr wrap="none"/>
            <a:lstStyle/>
            <a:p>
              <a:endParaRPr lang="en-US"/>
            </a:p>
          </p:txBody>
        </p:sp>
        <p:sp>
          <p:nvSpPr>
            <p:cNvPr id="143369" name="Line 9"/>
            <p:cNvSpPr>
              <a:spLocks noChangeShapeType="1"/>
            </p:cNvSpPr>
            <p:nvPr/>
          </p:nvSpPr>
          <p:spPr bwMode="auto">
            <a:xfrm flipV="1">
              <a:off x="240" y="2208"/>
              <a:ext cx="0" cy="1584"/>
            </a:xfrm>
            <a:prstGeom prst="line">
              <a:avLst/>
            </a:prstGeom>
            <a:noFill/>
            <a:ln w="38100">
              <a:solidFill>
                <a:srgbClr val="660606"/>
              </a:solidFill>
              <a:round/>
              <a:headEnd type="none" w="sm" len="sm"/>
              <a:tailEnd type="none" w="sm" len="sm"/>
            </a:ln>
            <a:effectLst>
              <a:outerShdw dist="35921" dir="2700000" algn="ctr" rotWithShape="0">
                <a:srgbClr val="000000"/>
              </a:outerShdw>
            </a:effectLst>
          </p:spPr>
          <p:txBody>
            <a:bodyPr wrap="none"/>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circle(in)">
                                      <p:cBhvr>
                                        <p:cTn id="7" dur="2000"/>
                                        <p:tgtEl>
                                          <p:spTgt spid="143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370"/>
                                        </p:tgtEl>
                                        <p:attrNameLst>
                                          <p:attrName>style.visibility</p:attrName>
                                        </p:attrNameLst>
                                      </p:cBhvr>
                                      <p:to>
                                        <p:strVal val="visible"/>
                                      </p:to>
                                    </p:set>
                                    <p:animEffect transition="in" filter="wipe(left)">
                                      <p:cBhvr>
                                        <p:cTn id="12" dur="5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solidFill>
                  <a:schemeClr val="bg1">
                    <a:lumMod val="50000"/>
                  </a:schemeClr>
                </a:solidFill>
                <a:effectLst>
                  <a:outerShdw blurRad="38100" dist="38100" dir="2700000" algn="tl">
                    <a:srgbClr val="000000">
                      <a:alpha val="43137"/>
                    </a:srgbClr>
                  </a:outerShdw>
                </a:effectLst>
              </a:rPr>
              <a:t>Which is most objectionable?</a:t>
            </a:r>
          </a:p>
        </p:txBody>
      </p:sp>
      <p:sp>
        <p:nvSpPr>
          <p:cNvPr id="146435" name="Rectangle 3"/>
          <p:cNvSpPr>
            <a:spLocks noGrp="1" noChangeArrowheads="1"/>
          </p:cNvSpPr>
          <p:nvPr>
            <p:ph type="body" idx="1"/>
          </p:nvPr>
        </p:nvSpPr>
        <p:spPr/>
        <p:txBody>
          <a:bodyPr/>
          <a:lstStyle/>
          <a:p>
            <a:pPr>
              <a:buClr>
                <a:srgbClr val="660606"/>
              </a:buClr>
            </a:pPr>
            <a:r>
              <a:rPr lang="en-US" dirty="0">
                <a:solidFill>
                  <a:schemeClr val="bg1">
                    <a:lumMod val="50000"/>
                  </a:schemeClr>
                </a:solidFill>
                <a:effectLst>
                  <a:outerShdw blurRad="38100" dist="38100" dir="2700000" algn="tl">
                    <a:srgbClr val="000000">
                      <a:alpha val="43137"/>
                    </a:srgbClr>
                  </a:outerShdw>
                </a:effectLst>
              </a:rPr>
              <a:t>Zephaniah 1:4, 5 I will stretch out my hand against . . . those who </a:t>
            </a:r>
            <a:r>
              <a:rPr lang="en-US" u="sng" dirty="0">
                <a:solidFill>
                  <a:schemeClr val="bg1">
                    <a:lumMod val="50000"/>
                  </a:schemeClr>
                </a:solidFill>
                <a:effectLst>
                  <a:outerShdw blurRad="38100" dist="38100" dir="2700000" algn="tl">
                    <a:srgbClr val="000000">
                      <a:alpha val="43137"/>
                    </a:srgbClr>
                  </a:outerShdw>
                </a:effectLst>
              </a:rPr>
              <a:t>bow down</a:t>
            </a:r>
            <a:r>
              <a:rPr lang="en-US" dirty="0">
                <a:solidFill>
                  <a:schemeClr val="bg1">
                    <a:lumMod val="50000"/>
                  </a:schemeClr>
                </a:solidFill>
                <a:effectLst>
                  <a:outerShdw blurRad="38100" dist="38100" dir="2700000" algn="tl">
                    <a:srgbClr val="000000">
                      <a:alpha val="43137"/>
                    </a:srgbClr>
                  </a:outerShdw>
                </a:effectLst>
              </a:rPr>
              <a:t> on the roofs to worship the </a:t>
            </a:r>
            <a:r>
              <a:rPr lang="en-US" u="sng" dirty="0">
                <a:solidFill>
                  <a:schemeClr val="bg1">
                    <a:lumMod val="50000"/>
                  </a:schemeClr>
                </a:solidFill>
                <a:effectLst>
                  <a:outerShdw blurRad="38100" dist="38100" dir="2700000" algn="tl">
                    <a:srgbClr val="000000">
                      <a:alpha val="43137"/>
                    </a:srgbClr>
                  </a:outerShdw>
                </a:effectLst>
              </a:rPr>
              <a:t>starry host</a:t>
            </a:r>
            <a:r>
              <a:rPr lang="en-US" dirty="0">
                <a:solidFill>
                  <a:schemeClr val="bg1">
                    <a:lumMod val="50000"/>
                  </a:schemeClr>
                </a:solidFill>
                <a:effectLst>
                  <a:outerShdw blurRad="38100" dist="38100" dir="2700000" algn="tl">
                    <a:srgbClr val="000000">
                      <a:alpha val="43137"/>
                    </a:srgbClr>
                  </a:outerShdw>
                </a:effectLst>
              </a:rPr>
              <a:t>, those who bow down and swear by the L</a:t>
            </a:r>
            <a:r>
              <a:rPr lang="en-US" sz="2400" dirty="0">
                <a:solidFill>
                  <a:schemeClr val="bg1">
                    <a:lumMod val="50000"/>
                  </a:schemeClr>
                </a:solidFill>
                <a:effectLst>
                  <a:outerShdw blurRad="38100" dist="38100" dir="2700000" algn="tl">
                    <a:srgbClr val="000000">
                      <a:alpha val="43137"/>
                    </a:srgbClr>
                  </a:outerShdw>
                </a:effectLst>
              </a:rPr>
              <a:t>ORD</a:t>
            </a:r>
            <a:r>
              <a:rPr lang="en-US" dirty="0">
                <a:solidFill>
                  <a:schemeClr val="bg1">
                    <a:lumMod val="50000"/>
                  </a:schemeClr>
                </a:solidFill>
                <a:effectLst>
                  <a:outerShdw blurRad="38100" dist="38100" dir="2700000" algn="tl">
                    <a:srgbClr val="000000">
                      <a:alpha val="43137"/>
                    </a:srgbClr>
                  </a:outerShdw>
                </a:effectLst>
              </a:rPr>
              <a:t> and who </a:t>
            </a:r>
            <a:r>
              <a:rPr lang="en-US" u="sng" dirty="0">
                <a:solidFill>
                  <a:schemeClr val="bg1">
                    <a:lumMod val="50000"/>
                  </a:schemeClr>
                </a:solidFill>
                <a:effectLst>
                  <a:outerShdw blurRad="38100" dist="38100" dir="2700000" algn="tl">
                    <a:srgbClr val="000000">
                      <a:alpha val="43137"/>
                    </a:srgbClr>
                  </a:outerShdw>
                </a:effectLst>
              </a:rPr>
              <a:t>also</a:t>
            </a:r>
            <a:r>
              <a:rPr lang="en-US" dirty="0">
                <a:solidFill>
                  <a:schemeClr val="bg1">
                    <a:lumMod val="50000"/>
                  </a:schemeClr>
                </a:solidFill>
                <a:effectLst>
                  <a:outerShdw blurRad="38100" dist="38100" dir="2700000" algn="tl">
                    <a:srgbClr val="000000">
                      <a:alpha val="43137"/>
                    </a:srgbClr>
                  </a:outerShdw>
                </a:effectLst>
              </a:rPr>
              <a:t> swear by </a:t>
            </a:r>
            <a:r>
              <a:rPr lang="en-US" u="sng" dirty="0">
                <a:solidFill>
                  <a:schemeClr val="bg1">
                    <a:lumMod val="50000"/>
                  </a:schemeClr>
                </a:solidFill>
                <a:effectLst>
                  <a:outerShdw blurRad="38100" dist="38100" dir="2700000" algn="tl">
                    <a:srgbClr val="000000">
                      <a:alpha val="43137"/>
                    </a:srgbClr>
                  </a:outerShdw>
                </a:effectLst>
              </a:rPr>
              <a:t>Molech</a:t>
            </a:r>
            <a:r>
              <a:rPr lang="en-US" dirty="0">
                <a:solidFill>
                  <a:schemeClr val="bg1">
                    <a:lumMod val="50000"/>
                  </a:schemeClr>
                </a:solidFill>
                <a:effectLst>
                  <a:outerShdw blurRad="38100" dist="38100" dir="2700000" algn="tl">
                    <a:srgbClr val="000000">
                      <a:alpha val="43137"/>
                    </a:srgbClr>
                  </a:outerShdw>
                </a:effectLst>
              </a:rPr>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5400" dirty="0" smtClean="0">
                <a:solidFill>
                  <a:srgbClr val="000000"/>
                </a:solidFill>
                <a:latin typeface="Andy" pitchFamily="66" charset="0"/>
              </a:rPr>
              <a:t>Preview </a:t>
            </a:r>
            <a:r>
              <a:rPr lang="en-US" sz="5400" dirty="0">
                <a:solidFill>
                  <a:srgbClr val="000000"/>
                </a:solidFill>
                <a:latin typeface="Andy" pitchFamily="66" charset="0"/>
              </a:rPr>
              <a:t>for M, N, Z</a:t>
            </a:r>
          </a:p>
        </p:txBody>
      </p:sp>
      <p:sp>
        <p:nvSpPr>
          <p:cNvPr id="119811" name="Rectangle 3"/>
          <p:cNvSpPr>
            <a:spLocks noGrp="1" noChangeArrowheads="1"/>
          </p:cNvSpPr>
          <p:nvPr>
            <p:ph type="body" idx="1"/>
          </p:nvPr>
        </p:nvSpPr>
        <p:spPr>
          <a:xfrm>
            <a:off x="457200" y="1371600"/>
            <a:ext cx="8229600" cy="3086100"/>
          </a:xfrm>
        </p:spPr>
        <p:txBody>
          <a:bodyPr/>
          <a:lstStyle/>
          <a:p>
            <a:pPr>
              <a:buClr>
                <a:srgbClr val="800000"/>
              </a:buClr>
            </a:pPr>
            <a:r>
              <a:rPr lang="en-US" sz="2800" dirty="0">
                <a:solidFill>
                  <a:schemeClr val="bg1">
                    <a:lumMod val="50000"/>
                  </a:schemeClr>
                </a:solidFill>
                <a:effectLst/>
              </a:rPr>
              <a:t>Why the world </a:t>
            </a:r>
            <a:r>
              <a:rPr lang="en-US" sz="2800" dirty="0" smtClean="0">
                <a:solidFill>
                  <a:schemeClr val="bg1">
                    <a:lumMod val="50000"/>
                  </a:schemeClr>
                </a:solidFill>
                <a:effectLst/>
              </a:rPr>
              <a:t>dreams </a:t>
            </a:r>
            <a:r>
              <a:rPr lang="en-US" sz="2800" dirty="0">
                <a:solidFill>
                  <a:schemeClr val="bg1">
                    <a:lumMod val="50000"/>
                  </a:schemeClr>
                </a:solidFill>
                <a:effectLst/>
              </a:rPr>
              <a:t>about the leadership that only Jesus can give.</a:t>
            </a:r>
          </a:p>
          <a:p>
            <a:pPr>
              <a:buClr>
                <a:srgbClr val="800000"/>
              </a:buClr>
            </a:pPr>
            <a:endParaRPr lang="en-US" sz="2800" dirty="0">
              <a:solidFill>
                <a:schemeClr val="bg1">
                  <a:lumMod val="50000"/>
                </a:schemeClr>
              </a:solidFill>
              <a:effectLst/>
            </a:endParaRPr>
          </a:p>
          <a:p>
            <a:pPr>
              <a:buClr>
                <a:srgbClr val="800000"/>
              </a:buClr>
            </a:pPr>
            <a:r>
              <a:rPr lang="en-US" sz="2800" dirty="0">
                <a:solidFill>
                  <a:schemeClr val="bg1">
                    <a:lumMod val="50000"/>
                  </a:schemeClr>
                </a:solidFill>
                <a:effectLst/>
              </a:rPr>
              <a:t>What it means to really trust God when other people treat you badly.</a:t>
            </a:r>
          </a:p>
          <a:p>
            <a:pPr>
              <a:buClr>
                <a:srgbClr val="800000"/>
              </a:buClr>
            </a:pPr>
            <a:endParaRPr lang="en-US" sz="2800" dirty="0">
              <a:solidFill>
                <a:schemeClr val="bg1">
                  <a:lumMod val="50000"/>
                </a:schemeClr>
              </a:solidFill>
              <a:effectLst/>
            </a:endParaRPr>
          </a:p>
          <a:p>
            <a:pPr>
              <a:buClr>
                <a:srgbClr val="800000"/>
              </a:buClr>
            </a:pPr>
            <a:r>
              <a:rPr lang="en-US" sz="2800" dirty="0">
                <a:solidFill>
                  <a:schemeClr val="bg1">
                    <a:lumMod val="50000"/>
                  </a:schemeClr>
                </a:solidFill>
                <a:effectLst/>
              </a:rPr>
              <a:t>Why </a:t>
            </a:r>
            <a:r>
              <a:rPr lang="en-US" sz="2800" i="1" dirty="0">
                <a:solidFill>
                  <a:schemeClr val="bg1">
                    <a:lumMod val="50000"/>
                  </a:schemeClr>
                </a:solidFill>
                <a:effectLst/>
              </a:rPr>
              <a:t>also</a:t>
            </a:r>
            <a:r>
              <a:rPr lang="en-US" sz="2800" dirty="0">
                <a:solidFill>
                  <a:schemeClr val="bg1">
                    <a:lumMod val="50000"/>
                  </a:schemeClr>
                </a:solidFill>
                <a:effectLst/>
              </a:rPr>
              <a:t> </a:t>
            </a:r>
            <a:r>
              <a:rPr lang="en-US" sz="2800" dirty="0" smtClean="0">
                <a:solidFill>
                  <a:schemeClr val="bg1">
                    <a:lumMod val="50000"/>
                  </a:schemeClr>
                </a:solidFill>
                <a:effectLst/>
              </a:rPr>
              <a:t>can be such </a:t>
            </a:r>
            <a:r>
              <a:rPr lang="en-US" sz="2800" dirty="0">
                <a:solidFill>
                  <a:schemeClr val="bg1">
                    <a:lumMod val="50000"/>
                  </a:schemeClr>
                </a:solidFill>
                <a:effectLst/>
              </a:rPr>
              <a:t>a wicked word.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93" name="Rectangle 9"/>
          <p:cNvSpPr>
            <a:spLocks noGrp="1" noChangeArrowheads="1"/>
          </p:cNvSpPr>
          <p:nvPr>
            <p:ph type="title"/>
          </p:nvPr>
        </p:nvSpPr>
        <p:spPr>
          <a:effectLst/>
        </p:spPr>
        <p:txBody>
          <a:bodyPr/>
          <a:lstStyle/>
          <a:p>
            <a:r>
              <a:rPr lang="en-US" dirty="0">
                <a:solidFill>
                  <a:schemeClr val="bg1">
                    <a:lumMod val="50000"/>
                  </a:schemeClr>
                </a:solidFill>
                <a:effectLst>
                  <a:outerShdw blurRad="38100" dist="38100" dir="2700000" algn="tl">
                    <a:srgbClr val="000000">
                      <a:alpha val="43137"/>
                    </a:srgbClr>
                  </a:outerShdw>
                </a:effectLst>
              </a:rPr>
              <a:t>The task</a:t>
            </a:r>
          </a:p>
        </p:txBody>
      </p:sp>
      <p:sp>
        <p:nvSpPr>
          <p:cNvPr id="144394" name="Rectangle 10"/>
          <p:cNvSpPr>
            <a:spLocks noGrp="1" noChangeArrowheads="1"/>
          </p:cNvSpPr>
          <p:nvPr>
            <p:ph type="body" idx="1"/>
          </p:nvPr>
        </p:nvSpPr>
        <p:spPr>
          <a:effectLst/>
        </p:spPr>
        <p:txBody>
          <a:bodyPr/>
          <a:lstStyle/>
          <a:p>
            <a:pPr>
              <a:buFont typeface="Wingdings" pitchFamily="2" charset="2"/>
              <a:buNone/>
            </a:pPr>
            <a:r>
              <a:rPr lang="en-US" sz="4000" dirty="0">
                <a:solidFill>
                  <a:schemeClr val="bg1">
                    <a:lumMod val="50000"/>
                  </a:schemeClr>
                </a:solidFill>
                <a:effectLst>
                  <a:outerShdw blurRad="38100" dist="38100" dir="2700000" algn="tl">
                    <a:srgbClr val="000000">
                      <a:alpha val="43137"/>
                    </a:srgbClr>
                  </a:outerShdw>
                </a:effectLst>
              </a:rPr>
              <a:t> </a:t>
            </a:r>
            <a:r>
              <a:rPr lang="en-US" sz="4000" i="1" dirty="0">
                <a:solidFill>
                  <a:schemeClr val="bg1">
                    <a:lumMod val="50000"/>
                  </a:schemeClr>
                </a:solidFill>
                <a:effectLst>
                  <a:outerShdw blurRad="38100" dist="38100" dir="2700000" algn="tl">
                    <a:srgbClr val="000000">
                      <a:alpha val="43137"/>
                    </a:srgbClr>
                  </a:outerShdw>
                </a:effectLst>
              </a:rPr>
              <a:t>Syncretism</a:t>
            </a:r>
            <a:r>
              <a:rPr lang="en-US" sz="4000" dirty="0">
                <a:solidFill>
                  <a:schemeClr val="bg1">
                    <a:lumMod val="50000"/>
                  </a:schemeClr>
                </a:solidFill>
                <a:effectLst>
                  <a:outerShdw blurRad="38100" dist="38100" dir="2700000" algn="tl">
                    <a:srgbClr val="000000">
                      <a:alpha val="43137"/>
                    </a:srgbClr>
                  </a:outerShdw>
                </a:effectLst>
              </a:rPr>
              <a:t> is the mixing of truth &amp; error.</a:t>
            </a:r>
          </a:p>
          <a:p>
            <a:pPr>
              <a:buFont typeface="Wingdings" pitchFamily="2" charset="2"/>
              <a:buNone/>
            </a:pPr>
            <a:r>
              <a:rPr lang="en-US" sz="4000" i="1" dirty="0">
                <a:solidFill>
                  <a:schemeClr val="bg1">
                    <a:lumMod val="50000"/>
                  </a:schemeClr>
                </a:solidFill>
                <a:effectLst>
                  <a:outerShdw blurRad="38100" dist="38100" dir="2700000" algn="tl">
                    <a:srgbClr val="000000">
                      <a:alpha val="43137"/>
                    </a:srgbClr>
                  </a:outerShdw>
                </a:effectLst>
              </a:rPr>
              <a:t>Integration</a:t>
            </a:r>
            <a:r>
              <a:rPr lang="en-US" sz="4000" dirty="0">
                <a:solidFill>
                  <a:schemeClr val="bg1">
                    <a:lumMod val="50000"/>
                  </a:schemeClr>
                </a:solidFill>
                <a:effectLst>
                  <a:outerShdw blurRad="38100" dist="38100" dir="2700000" algn="tl">
                    <a:srgbClr val="000000">
                      <a:alpha val="43137"/>
                    </a:srgbClr>
                  </a:outerShdw>
                </a:effectLst>
              </a:rPr>
              <a:t> is the careful collection of truth, while separating it from error.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60" name="Oval 4"/>
          <p:cNvSpPr>
            <a:spLocks noChangeArrowheads="1"/>
          </p:cNvSpPr>
          <p:nvPr/>
        </p:nvSpPr>
        <p:spPr bwMode="auto">
          <a:xfrm>
            <a:off x="1371600" y="2628900"/>
            <a:ext cx="2590800" cy="1885950"/>
          </a:xfrm>
          <a:prstGeom prst="ellipse">
            <a:avLst/>
          </a:prstGeom>
          <a:solidFill>
            <a:srgbClr val="FFFF66"/>
          </a:solidFill>
          <a:ln w="9525">
            <a:solidFill>
              <a:srgbClr val="000000"/>
            </a:solidFill>
            <a:round/>
            <a:headEnd type="none" w="sm" len="sm"/>
            <a:tailEnd type="none" w="sm" len="sm"/>
          </a:ln>
          <a:effectLst>
            <a:outerShdw blurRad="50800" dist="50800" dir="2400000" algn="ctr" rotWithShape="0">
              <a:srgbClr val="000000"/>
            </a:outerShdw>
          </a:effectLst>
        </p:spPr>
        <p:txBody>
          <a:bodyPr wrap="none" anchor="ctr"/>
          <a:lstStyle/>
          <a:p>
            <a:endParaRPr lang="en-US"/>
          </a:p>
        </p:txBody>
      </p:sp>
      <p:sp>
        <p:nvSpPr>
          <p:cNvPr id="147461" name="Oval 5"/>
          <p:cNvSpPr>
            <a:spLocks noChangeArrowheads="1"/>
          </p:cNvSpPr>
          <p:nvPr/>
        </p:nvSpPr>
        <p:spPr bwMode="auto">
          <a:xfrm>
            <a:off x="5181600" y="2628900"/>
            <a:ext cx="2590800" cy="1885950"/>
          </a:xfrm>
          <a:prstGeom prst="ellipse">
            <a:avLst/>
          </a:prstGeom>
          <a:solidFill>
            <a:schemeClr val="bg1"/>
          </a:solidFill>
          <a:ln w="9525">
            <a:solidFill>
              <a:srgbClr val="000000"/>
            </a:solidFill>
            <a:round/>
            <a:headEnd type="none" w="sm" len="sm"/>
            <a:tailEnd type="none" w="sm" len="sm"/>
          </a:ln>
          <a:effectLst>
            <a:outerShdw blurRad="50800" dist="50800" dir="2400000" algn="ctr" rotWithShape="0">
              <a:srgbClr val="000000"/>
            </a:outerShdw>
          </a:effectLst>
        </p:spPr>
        <p:txBody>
          <a:bodyPr wrap="none" anchor="ctr"/>
          <a:lstStyle/>
          <a:p>
            <a:endParaRPr lang="en-US"/>
          </a:p>
        </p:txBody>
      </p:sp>
      <p:sp>
        <p:nvSpPr>
          <p:cNvPr id="147465" name="Freeform 9"/>
          <p:cNvSpPr>
            <a:spLocks/>
          </p:cNvSpPr>
          <p:nvPr/>
        </p:nvSpPr>
        <p:spPr bwMode="auto">
          <a:xfrm>
            <a:off x="227014" y="341710"/>
            <a:ext cx="2395537" cy="1618059"/>
          </a:xfrm>
          <a:custGeom>
            <a:avLst/>
            <a:gdLst/>
            <a:ahLst/>
            <a:cxnLst>
              <a:cxn ang="0">
                <a:pos x="367" y="304"/>
              </a:cxn>
              <a:cxn ang="0">
                <a:pos x="172" y="343"/>
              </a:cxn>
              <a:cxn ang="0">
                <a:pos x="110" y="389"/>
              </a:cxn>
              <a:cxn ang="0">
                <a:pos x="1" y="600"/>
              </a:cxn>
              <a:cxn ang="0">
                <a:pos x="17" y="818"/>
              </a:cxn>
              <a:cxn ang="0">
                <a:pos x="71" y="1020"/>
              </a:cxn>
              <a:cxn ang="0">
                <a:pos x="102" y="1074"/>
              </a:cxn>
              <a:cxn ang="0">
                <a:pos x="133" y="1106"/>
              </a:cxn>
              <a:cxn ang="0">
                <a:pos x="164" y="1144"/>
              </a:cxn>
              <a:cxn ang="0">
                <a:pos x="297" y="1246"/>
              </a:cxn>
              <a:cxn ang="0">
                <a:pos x="375" y="1292"/>
              </a:cxn>
              <a:cxn ang="0">
                <a:pos x="382" y="1316"/>
              </a:cxn>
              <a:cxn ang="0">
                <a:pos x="414" y="1324"/>
              </a:cxn>
              <a:cxn ang="0">
                <a:pos x="468" y="1347"/>
              </a:cxn>
              <a:cxn ang="0">
                <a:pos x="585" y="1331"/>
              </a:cxn>
              <a:cxn ang="0">
                <a:pos x="663" y="1300"/>
              </a:cxn>
              <a:cxn ang="0">
                <a:pos x="779" y="1176"/>
              </a:cxn>
              <a:cxn ang="0">
                <a:pos x="772" y="1004"/>
              </a:cxn>
              <a:cxn ang="0">
                <a:pos x="733" y="950"/>
              </a:cxn>
              <a:cxn ang="0">
                <a:pos x="678" y="880"/>
              </a:cxn>
              <a:cxn ang="0">
                <a:pos x="616" y="794"/>
              </a:cxn>
              <a:cxn ang="0">
                <a:pos x="600" y="771"/>
              </a:cxn>
              <a:cxn ang="0">
                <a:pos x="554" y="740"/>
              </a:cxn>
              <a:cxn ang="0">
                <a:pos x="694" y="631"/>
              </a:cxn>
              <a:cxn ang="0">
                <a:pos x="756" y="615"/>
              </a:cxn>
              <a:cxn ang="0">
                <a:pos x="1371" y="584"/>
              </a:cxn>
              <a:cxn ang="0">
                <a:pos x="1449" y="537"/>
              </a:cxn>
              <a:cxn ang="0">
                <a:pos x="1495" y="389"/>
              </a:cxn>
              <a:cxn ang="0">
                <a:pos x="1488" y="179"/>
              </a:cxn>
              <a:cxn ang="0">
                <a:pos x="1449" y="125"/>
              </a:cxn>
              <a:cxn ang="0">
                <a:pos x="1207" y="16"/>
              </a:cxn>
              <a:cxn ang="0">
                <a:pos x="1106" y="0"/>
              </a:cxn>
              <a:cxn ang="0">
                <a:pos x="717" y="31"/>
              </a:cxn>
              <a:cxn ang="0">
                <a:pos x="538" y="109"/>
              </a:cxn>
              <a:cxn ang="0">
                <a:pos x="398" y="226"/>
              </a:cxn>
              <a:cxn ang="0">
                <a:pos x="359" y="280"/>
              </a:cxn>
              <a:cxn ang="0">
                <a:pos x="367" y="304"/>
              </a:cxn>
            </a:cxnLst>
            <a:rect l="0" t="0" r="r" b="b"/>
            <a:pathLst>
              <a:path w="1510" h="1357">
                <a:moveTo>
                  <a:pt x="367" y="304"/>
                </a:moveTo>
                <a:cubicBezTo>
                  <a:pt x="304" y="325"/>
                  <a:pt x="237" y="334"/>
                  <a:pt x="172" y="343"/>
                </a:cubicBezTo>
                <a:cubicBezTo>
                  <a:pt x="148" y="379"/>
                  <a:pt x="137" y="362"/>
                  <a:pt x="110" y="389"/>
                </a:cubicBezTo>
                <a:cubicBezTo>
                  <a:pt x="57" y="442"/>
                  <a:pt x="25" y="531"/>
                  <a:pt x="1" y="600"/>
                </a:cubicBezTo>
                <a:cubicBezTo>
                  <a:pt x="12" y="822"/>
                  <a:pt x="0" y="695"/>
                  <a:pt x="17" y="818"/>
                </a:cubicBezTo>
                <a:cubicBezTo>
                  <a:pt x="25" y="878"/>
                  <a:pt x="24" y="973"/>
                  <a:pt x="71" y="1020"/>
                </a:cubicBezTo>
                <a:cubicBezTo>
                  <a:pt x="88" y="1087"/>
                  <a:pt x="65" y="1018"/>
                  <a:pt x="102" y="1074"/>
                </a:cubicBezTo>
                <a:cubicBezTo>
                  <a:pt x="126" y="1110"/>
                  <a:pt x="89" y="1091"/>
                  <a:pt x="133" y="1106"/>
                </a:cubicBezTo>
                <a:cubicBezTo>
                  <a:pt x="147" y="1147"/>
                  <a:pt x="131" y="1114"/>
                  <a:pt x="164" y="1144"/>
                </a:cubicBezTo>
                <a:cubicBezTo>
                  <a:pt x="208" y="1183"/>
                  <a:pt x="239" y="1227"/>
                  <a:pt x="297" y="1246"/>
                </a:cubicBezTo>
                <a:cubicBezTo>
                  <a:pt x="328" y="1277"/>
                  <a:pt x="336" y="1281"/>
                  <a:pt x="375" y="1292"/>
                </a:cubicBezTo>
                <a:cubicBezTo>
                  <a:pt x="377" y="1300"/>
                  <a:pt x="376" y="1311"/>
                  <a:pt x="382" y="1316"/>
                </a:cubicBezTo>
                <a:cubicBezTo>
                  <a:pt x="390" y="1323"/>
                  <a:pt x="404" y="1320"/>
                  <a:pt x="414" y="1324"/>
                </a:cubicBezTo>
                <a:cubicBezTo>
                  <a:pt x="493" y="1357"/>
                  <a:pt x="374" y="1323"/>
                  <a:pt x="468" y="1347"/>
                </a:cubicBezTo>
                <a:cubicBezTo>
                  <a:pt x="507" y="1342"/>
                  <a:pt x="546" y="1337"/>
                  <a:pt x="585" y="1331"/>
                </a:cubicBezTo>
                <a:cubicBezTo>
                  <a:pt x="614" y="1326"/>
                  <a:pt x="634" y="1307"/>
                  <a:pt x="663" y="1300"/>
                </a:cubicBezTo>
                <a:cubicBezTo>
                  <a:pt x="704" y="1259"/>
                  <a:pt x="747" y="1225"/>
                  <a:pt x="779" y="1176"/>
                </a:cubicBezTo>
                <a:cubicBezTo>
                  <a:pt x="793" y="1118"/>
                  <a:pt x="804" y="1061"/>
                  <a:pt x="772" y="1004"/>
                </a:cubicBezTo>
                <a:cubicBezTo>
                  <a:pt x="744" y="955"/>
                  <a:pt x="754" y="991"/>
                  <a:pt x="733" y="950"/>
                </a:cubicBezTo>
                <a:cubicBezTo>
                  <a:pt x="717" y="919"/>
                  <a:pt x="709" y="899"/>
                  <a:pt x="678" y="880"/>
                </a:cubicBezTo>
                <a:cubicBezTo>
                  <a:pt x="659" y="807"/>
                  <a:pt x="688" y="898"/>
                  <a:pt x="616" y="794"/>
                </a:cubicBezTo>
                <a:cubicBezTo>
                  <a:pt x="611" y="786"/>
                  <a:pt x="607" y="777"/>
                  <a:pt x="600" y="771"/>
                </a:cubicBezTo>
                <a:cubicBezTo>
                  <a:pt x="586" y="759"/>
                  <a:pt x="554" y="740"/>
                  <a:pt x="554" y="740"/>
                </a:cubicBezTo>
                <a:cubicBezTo>
                  <a:pt x="499" y="658"/>
                  <a:pt x="645" y="643"/>
                  <a:pt x="694" y="631"/>
                </a:cubicBezTo>
                <a:cubicBezTo>
                  <a:pt x="715" y="626"/>
                  <a:pt x="735" y="620"/>
                  <a:pt x="756" y="615"/>
                </a:cubicBezTo>
                <a:cubicBezTo>
                  <a:pt x="952" y="620"/>
                  <a:pt x="1181" y="650"/>
                  <a:pt x="1371" y="584"/>
                </a:cubicBezTo>
                <a:cubicBezTo>
                  <a:pt x="1396" y="559"/>
                  <a:pt x="1417" y="553"/>
                  <a:pt x="1449" y="537"/>
                </a:cubicBezTo>
                <a:cubicBezTo>
                  <a:pt x="1466" y="489"/>
                  <a:pt x="1484" y="439"/>
                  <a:pt x="1495" y="389"/>
                </a:cubicBezTo>
                <a:cubicBezTo>
                  <a:pt x="1505" y="292"/>
                  <a:pt x="1510" y="296"/>
                  <a:pt x="1488" y="179"/>
                </a:cubicBezTo>
                <a:cubicBezTo>
                  <a:pt x="1483" y="150"/>
                  <a:pt x="1466" y="145"/>
                  <a:pt x="1449" y="125"/>
                </a:cubicBezTo>
                <a:cubicBezTo>
                  <a:pt x="1395" y="60"/>
                  <a:pt x="1289" y="31"/>
                  <a:pt x="1207" y="16"/>
                </a:cubicBezTo>
                <a:cubicBezTo>
                  <a:pt x="1173" y="10"/>
                  <a:pt x="1140" y="5"/>
                  <a:pt x="1106" y="0"/>
                </a:cubicBezTo>
                <a:cubicBezTo>
                  <a:pt x="958" y="5"/>
                  <a:pt x="852" y="7"/>
                  <a:pt x="717" y="31"/>
                </a:cubicBezTo>
                <a:cubicBezTo>
                  <a:pt x="664" y="63"/>
                  <a:pt x="599" y="97"/>
                  <a:pt x="538" y="109"/>
                </a:cubicBezTo>
                <a:cubicBezTo>
                  <a:pt x="490" y="146"/>
                  <a:pt x="435" y="174"/>
                  <a:pt x="398" y="226"/>
                </a:cubicBezTo>
                <a:cubicBezTo>
                  <a:pt x="385" y="244"/>
                  <a:pt x="372" y="262"/>
                  <a:pt x="359" y="280"/>
                </a:cubicBezTo>
                <a:cubicBezTo>
                  <a:pt x="337" y="311"/>
                  <a:pt x="334" y="304"/>
                  <a:pt x="367" y="304"/>
                </a:cubicBezTo>
                <a:close/>
              </a:path>
            </a:pathLst>
          </a:custGeom>
          <a:gradFill rotWithShape="1">
            <a:gsLst>
              <a:gs pos="0">
                <a:srgbClr val="FFFF66"/>
              </a:gs>
              <a:gs pos="50000">
                <a:schemeClr val="bg1"/>
              </a:gs>
              <a:gs pos="100000">
                <a:srgbClr val="FFFF66"/>
              </a:gs>
            </a:gsLst>
            <a:lin ang="2700000" scaled="1"/>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7466" name="Freeform 10"/>
          <p:cNvSpPr>
            <a:spLocks/>
          </p:cNvSpPr>
          <p:nvPr/>
        </p:nvSpPr>
        <p:spPr bwMode="auto">
          <a:xfrm>
            <a:off x="3263900" y="400050"/>
            <a:ext cx="2336800" cy="1714500"/>
          </a:xfrm>
          <a:custGeom>
            <a:avLst/>
            <a:gdLst/>
            <a:ahLst/>
            <a:cxnLst>
              <a:cxn ang="0">
                <a:pos x="56" y="240"/>
              </a:cxn>
              <a:cxn ang="0">
                <a:pos x="440" y="1296"/>
              </a:cxn>
              <a:cxn ang="0">
                <a:pos x="1352" y="1104"/>
              </a:cxn>
              <a:cxn ang="0">
                <a:pos x="1160" y="432"/>
              </a:cxn>
              <a:cxn ang="0">
                <a:pos x="1016" y="0"/>
              </a:cxn>
              <a:cxn ang="0">
                <a:pos x="632" y="432"/>
              </a:cxn>
              <a:cxn ang="0">
                <a:pos x="104" y="144"/>
              </a:cxn>
              <a:cxn ang="0">
                <a:pos x="56" y="240"/>
              </a:cxn>
            </a:cxnLst>
            <a:rect l="0" t="0" r="r" b="b"/>
            <a:pathLst>
              <a:path w="1472" h="1440">
                <a:moveTo>
                  <a:pt x="56" y="240"/>
                </a:moveTo>
                <a:cubicBezTo>
                  <a:pt x="112" y="432"/>
                  <a:pt x="224" y="1152"/>
                  <a:pt x="440" y="1296"/>
                </a:cubicBezTo>
                <a:cubicBezTo>
                  <a:pt x="656" y="1440"/>
                  <a:pt x="1232" y="1248"/>
                  <a:pt x="1352" y="1104"/>
                </a:cubicBezTo>
                <a:cubicBezTo>
                  <a:pt x="1472" y="960"/>
                  <a:pt x="1216" y="616"/>
                  <a:pt x="1160" y="432"/>
                </a:cubicBezTo>
                <a:cubicBezTo>
                  <a:pt x="1104" y="248"/>
                  <a:pt x="1104" y="0"/>
                  <a:pt x="1016" y="0"/>
                </a:cubicBezTo>
                <a:cubicBezTo>
                  <a:pt x="928" y="0"/>
                  <a:pt x="784" y="408"/>
                  <a:pt x="632" y="432"/>
                </a:cubicBezTo>
                <a:cubicBezTo>
                  <a:pt x="480" y="456"/>
                  <a:pt x="200" y="176"/>
                  <a:pt x="104" y="144"/>
                </a:cubicBezTo>
                <a:cubicBezTo>
                  <a:pt x="8" y="112"/>
                  <a:pt x="0" y="48"/>
                  <a:pt x="56" y="240"/>
                </a:cubicBezTo>
                <a:close/>
              </a:path>
            </a:pathLst>
          </a:custGeom>
          <a:gradFill rotWithShape="1">
            <a:gsLst>
              <a:gs pos="0">
                <a:schemeClr val="bg1"/>
              </a:gs>
              <a:gs pos="100000">
                <a:srgbClr val="FFFF66"/>
              </a:gs>
            </a:gsLst>
            <a:path path="rect">
              <a:fillToRect l="100000" t="100000"/>
            </a:path>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7467" name="Freeform 11"/>
          <p:cNvSpPr>
            <a:spLocks/>
          </p:cNvSpPr>
          <p:nvPr/>
        </p:nvSpPr>
        <p:spPr bwMode="auto">
          <a:xfrm>
            <a:off x="6362700" y="171450"/>
            <a:ext cx="2743200" cy="1943100"/>
          </a:xfrm>
          <a:custGeom>
            <a:avLst/>
            <a:gdLst/>
            <a:ahLst/>
            <a:cxnLst>
              <a:cxn ang="0">
                <a:pos x="1176" y="144"/>
              </a:cxn>
              <a:cxn ang="0">
                <a:pos x="72" y="384"/>
              </a:cxn>
              <a:cxn ang="0">
                <a:pos x="744" y="1488"/>
              </a:cxn>
              <a:cxn ang="0">
                <a:pos x="1656" y="1248"/>
              </a:cxn>
              <a:cxn ang="0">
                <a:pos x="1176" y="144"/>
              </a:cxn>
            </a:cxnLst>
            <a:rect l="0" t="0" r="r" b="b"/>
            <a:pathLst>
              <a:path w="1728" h="1632">
                <a:moveTo>
                  <a:pt x="1176" y="144"/>
                </a:moveTo>
                <a:cubicBezTo>
                  <a:pt x="912" y="0"/>
                  <a:pt x="144" y="160"/>
                  <a:pt x="72" y="384"/>
                </a:cubicBezTo>
                <a:cubicBezTo>
                  <a:pt x="0" y="608"/>
                  <a:pt x="480" y="1344"/>
                  <a:pt x="744" y="1488"/>
                </a:cubicBezTo>
                <a:cubicBezTo>
                  <a:pt x="1008" y="1632"/>
                  <a:pt x="1584" y="1472"/>
                  <a:pt x="1656" y="1248"/>
                </a:cubicBezTo>
                <a:cubicBezTo>
                  <a:pt x="1728" y="1024"/>
                  <a:pt x="1440" y="288"/>
                  <a:pt x="1176" y="144"/>
                </a:cubicBezTo>
                <a:close/>
              </a:path>
            </a:pathLst>
          </a:custGeom>
          <a:gradFill rotWithShape="1">
            <a:gsLst>
              <a:gs pos="0">
                <a:schemeClr val="bg1"/>
              </a:gs>
              <a:gs pos="100000">
                <a:srgbClr val="FFFF66"/>
              </a:gs>
            </a:gsLst>
            <a:lin ang="0" scaled="1"/>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7468" name="WordArt 12"/>
          <p:cNvSpPr>
            <a:spLocks noChangeArrowheads="1" noChangeShapeType="1" noTextEdit="1"/>
          </p:cNvSpPr>
          <p:nvPr/>
        </p:nvSpPr>
        <p:spPr bwMode="auto">
          <a:xfrm>
            <a:off x="1933576" y="3314700"/>
            <a:ext cx="1343025" cy="4857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FFFF"/>
                </a:solidFill>
                <a:effectLst>
                  <a:outerShdw blurRad="38100" dist="38100" dir="2700000" algn="tl">
                    <a:srgbClr val="000000">
                      <a:alpha val="43137"/>
                    </a:srgbClr>
                  </a:outerShdw>
                </a:effectLst>
                <a:latin typeface="Arial Black"/>
              </a:rPr>
              <a:t>Truth</a:t>
            </a:r>
          </a:p>
        </p:txBody>
      </p:sp>
      <p:sp>
        <p:nvSpPr>
          <p:cNvPr id="147469" name="WordArt 13"/>
          <p:cNvSpPr>
            <a:spLocks noChangeArrowheads="1" noChangeShapeType="1" noTextEdit="1"/>
          </p:cNvSpPr>
          <p:nvPr/>
        </p:nvSpPr>
        <p:spPr bwMode="auto">
          <a:xfrm>
            <a:off x="5819776" y="3314700"/>
            <a:ext cx="1343025" cy="485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blurRad="38100" dist="38100" dir="2700000" algn="tl">
                    <a:srgbClr val="000000">
                      <a:alpha val="43137"/>
                    </a:srgbClr>
                  </a:outerShdw>
                </a:effectLst>
                <a:latin typeface="Arial Black"/>
              </a:rPr>
              <a:t>Error</a:t>
            </a:r>
          </a:p>
        </p:txBody>
      </p:sp>
      <p:sp>
        <p:nvSpPr>
          <p:cNvPr id="147470" name="Text Box 14"/>
          <p:cNvSpPr txBox="1">
            <a:spLocks noChangeArrowheads="1"/>
          </p:cNvSpPr>
          <p:nvPr/>
        </p:nvSpPr>
        <p:spPr bwMode="auto">
          <a:xfrm>
            <a:off x="1143001" y="1085850"/>
            <a:ext cx="1758564" cy="461665"/>
          </a:xfrm>
          <a:prstGeom prst="rect">
            <a:avLst/>
          </a:prstGeom>
          <a:noFill/>
          <a:ln w="12700">
            <a:noFill/>
            <a:miter lim="800000"/>
            <a:headEnd type="none" w="sm" len="sm"/>
            <a:tailEnd type="none" w="sm" len="sm"/>
          </a:ln>
          <a:effectLst/>
        </p:spPr>
        <p:txBody>
          <a:bodyPr wrap="none">
            <a:spAutoFit/>
          </a:bodyPr>
          <a:lstStyle/>
          <a:p>
            <a:r>
              <a:rPr lang="en-US" sz="2400" dirty="0">
                <a:solidFill>
                  <a:srgbClr val="000000"/>
                </a:solidFill>
                <a:effectLst>
                  <a:outerShdw blurRad="38100" dist="38100" dir="2700000" algn="tl">
                    <a:srgbClr val="000000">
                      <a:alpha val="43137"/>
                    </a:srgbClr>
                  </a:outerShdw>
                </a:effectLst>
              </a:rPr>
              <a:t>Psychology</a:t>
            </a:r>
          </a:p>
        </p:txBody>
      </p:sp>
      <p:sp>
        <p:nvSpPr>
          <p:cNvPr id="147471" name="Text Box 15"/>
          <p:cNvSpPr txBox="1">
            <a:spLocks noChangeArrowheads="1"/>
          </p:cNvSpPr>
          <p:nvPr/>
        </p:nvSpPr>
        <p:spPr bwMode="auto">
          <a:xfrm>
            <a:off x="3335338" y="171450"/>
            <a:ext cx="1553580" cy="461665"/>
          </a:xfrm>
          <a:prstGeom prst="rect">
            <a:avLst/>
          </a:prstGeom>
          <a:noFill/>
          <a:ln w="12700">
            <a:noFill/>
            <a:miter lim="800000"/>
            <a:headEnd type="none" w="sm" len="sm"/>
            <a:tailEnd type="none" w="sm" len="sm"/>
          </a:ln>
          <a:effectLst/>
        </p:spPr>
        <p:txBody>
          <a:bodyPr wrap="none">
            <a:spAutoFit/>
          </a:bodyPr>
          <a:lstStyle/>
          <a:p>
            <a:r>
              <a:rPr lang="en-US" sz="2400">
                <a:solidFill>
                  <a:srgbClr val="000000"/>
                </a:solidFill>
                <a:effectLst>
                  <a:outerShdw blurRad="38100" dist="38100" dir="2700000" algn="tl">
                    <a:srgbClr val="000000">
                      <a:alpha val="43137"/>
                    </a:srgbClr>
                  </a:outerShdw>
                </a:effectLst>
              </a:rPr>
              <a:t>Education</a:t>
            </a:r>
          </a:p>
        </p:txBody>
      </p:sp>
      <p:sp>
        <p:nvSpPr>
          <p:cNvPr id="147472" name="Text Box 16"/>
          <p:cNvSpPr txBox="1">
            <a:spLocks noChangeArrowheads="1"/>
          </p:cNvSpPr>
          <p:nvPr/>
        </p:nvSpPr>
        <p:spPr bwMode="auto">
          <a:xfrm>
            <a:off x="6629401" y="0"/>
            <a:ext cx="1450788" cy="461665"/>
          </a:xfrm>
          <a:prstGeom prst="rect">
            <a:avLst/>
          </a:prstGeom>
          <a:noFill/>
          <a:ln w="12700">
            <a:noFill/>
            <a:miter lim="800000"/>
            <a:headEnd type="none" w="sm" len="sm"/>
            <a:tailEnd type="none" w="sm" len="sm"/>
          </a:ln>
          <a:effectLst/>
        </p:spPr>
        <p:txBody>
          <a:bodyPr wrap="none">
            <a:spAutoFit/>
          </a:bodyPr>
          <a:lstStyle/>
          <a:p>
            <a:r>
              <a:rPr lang="en-US" sz="2400">
                <a:solidFill>
                  <a:srgbClr val="000000"/>
                </a:solidFill>
                <a:effectLst>
                  <a:outerShdw blurRad="38100" dist="38100" dir="2700000" algn="tl">
                    <a:srgbClr val="000000">
                      <a:alpha val="43137"/>
                    </a:srgbClr>
                  </a:outerShdw>
                </a:effectLst>
              </a:rPr>
              <a:t>Theology</a:t>
            </a:r>
          </a:p>
        </p:txBody>
      </p:sp>
      <p:sp>
        <p:nvSpPr>
          <p:cNvPr id="147473" name="Freeform 17"/>
          <p:cNvSpPr>
            <a:spLocks/>
          </p:cNvSpPr>
          <p:nvPr/>
        </p:nvSpPr>
        <p:spPr bwMode="auto">
          <a:xfrm>
            <a:off x="2211389" y="684610"/>
            <a:ext cx="3043237" cy="2570559"/>
          </a:xfrm>
          <a:custGeom>
            <a:avLst/>
            <a:gdLst/>
            <a:ahLst/>
            <a:cxnLst>
              <a:cxn ang="0">
                <a:pos x="0" y="0"/>
              </a:cxn>
              <a:cxn ang="0">
                <a:pos x="816" y="960"/>
              </a:cxn>
              <a:cxn ang="0">
                <a:pos x="1200" y="1776"/>
              </a:cxn>
              <a:cxn ang="0">
                <a:pos x="1920" y="2160"/>
              </a:cxn>
            </a:cxnLst>
            <a:rect l="0" t="0" r="r" b="b"/>
            <a:pathLst>
              <a:path w="1920" h="2160">
                <a:moveTo>
                  <a:pt x="0" y="0"/>
                </a:moveTo>
                <a:cubicBezTo>
                  <a:pt x="308" y="332"/>
                  <a:pt x="616" y="664"/>
                  <a:pt x="816" y="960"/>
                </a:cubicBezTo>
                <a:cubicBezTo>
                  <a:pt x="1016" y="1256"/>
                  <a:pt x="1016" y="1576"/>
                  <a:pt x="1200" y="1776"/>
                </a:cubicBezTo>
                <a:cubicBezTo>
                  <a:pt x="1384" y="1976"/>
                  <a:pt x="1652" y="2068"/>
                  <a:pt x="1920" y="2160"/>
                </a:cubicBezTo>
              </a:path>
            </a:pathLst>
          </a:custGeom>
          <a:noFill/>
          <a:ln w="76200" cap="flat" cmpd="sng">
            <a:solidFill>
              <a:schemeClr val="bg2"/>
            </a:solidFill>
            <a:prstDash val="solid"/>
            <a:round/>
            <a:headEnd type="none" w="sm" len="sm"/>
            <a:tailEnd type="stealth" w="lg" len="lg"/>
          </a:ln>
          <a:effectLst/>
        </p:spPr>
        <p:txBody>
          <a:bodyPr wrap="none"/>
          <a:lstStyle/>
          <a:p>
            <a:endParaRPr lang="en-US"/>
          </a:p>
        </p:txBody>
      </p:sp>
      <p:sp>
        <p:nvSpPr>
          <p:cNvPr id="147474" name="Freeform 18"/>
          <p:cNvSpPr>
            <a:spLocks/>
          </p:cNvSpPr>
          <p:nvPr/>
        </p:nvSpPr>
        <p:spPr bwMode="auto">
          <a:xfrm>
            <a:off x="5181600" y="1771650"/>
            <a:ext cx="1066800" cy="857250"/>
          </a:xfrm>
          <a:custGeom>
            <a:avLst/>
            <a:gdLst/>
            <a:ahLst/>
            <a:cxnLst>
              <a:cxn ang="0">
                <a:pos x="0" y="0"/>
              </a:cxn>
              <a:cxn ang="0">
                <a:pos x="480" y="192"/>
              </a:cxn>
              <a:cxn ang="0">
                <a:pos x="672" y="720"/>
              </a:cxn>
            </a:cxnLst>
            <a:rect l="0" t="0" r="r" b="b"/>
            <a:pathLst>
              <a:path w="672" h="720">
                <a:moveTo>
                  <a:pt x="0" y="0"/>
                </a:moveTo>
                <a:cubicBezTo>
                  <a:pt x="184" y="36"/>
                  <a:pt x="368" y="72"/>
                  <a:pt x="480" y="192"/>
                </a:cubicBezTo>
                <a:cubicBezTo>
                  <a:pt x="592" y="312"/>
                  <a:pt x="632" y="516"/>
                  <a:pt x="672" y="720"/>
                </a:cubicBezTo>
              </a:path>
            </a:pathLst>
          </a:custGeom>
          <a:noFill/>
          <a:ln w="76200" cap="flat" cmpd="sng">
            <a:solidFill>
              <a:schemeClr val="bg2"/>
            </a:solidFill>
            <a:prstDash val="solid"/>
            <a:round/>
            <a:headEnd type="none" w="sm" len="sm"/>
            <a:tailEnd type="stealth" w="lg" len="lg"/>
          </a:ln>
          <a:effectLst/>
        </p:spPr>
        <p:txBody>
          <a:bodyPr wrap="none"/>
          <a:lstStyle/>
          <a:p>
            <a:endParaRPr lang="en-US"/>
          </a:p>
        </p:txBody>
      </p:sp>
      <p:sp>
        <p:nvSpPr>
          <p:cNvPr id="147475" name="Freeform 19"/>
          <p:cNvSpPr>
            <a:spLocks/>
          </p:cNvSpPr>
          <p:nvPr/>
        </p:nvSpPr>
        <p:spPr bwMode="auto">
          <a:xfrm>
            <a:off x="6045200" y="685800"/>
            <a:ext cx="812800" cy="1943100"/>
          </a:xfrm>
          <a:custGeom>
            <a:avLst/>
            <a:gdLst/>
            <a:ahLst/>
            <a:cxnLst>
              <a:cxn ang="0">
                <a:pos x="320" y="0"/>
              </a:cxn>
              <a:cxn ang="0">
                <a:pos x="32" y="432"/>
              </a:cxn>
              <a:cxn ang="0">
                <a:pos x="512" y="1632"/>
              </a:cxn>
            </a:cxnLst>
            <a:rect l="0" t="0" r="r" b="b"/>
            <a:pathLst>
              <a:path w="512" h="1632">
                <a:moveTo>
                  <a:pt x="320" y="0"/>
                </a:moveTo>
                <a:cubicBezTo>
                  <a:pt x="160" y="80"/>
                  <a:pt x="0" y="160"/>
                  <a:pt x="32" y="432"/>
                </a:cubicBezTo>
                <a:cubicBezTo>
                  <a:pt x="64" y="704"/>
                  <a:pt x="288" y="1168"/>
                  <a:pt x="512" y="1632"/>
                </a:cubicBezTo>
              </a:path>
            </a:pathLst>
          </a:custGeom>
          <a:noFill/>
          <a:ln w="76200" cap="flat" cmpd="sng">
            <a:solidFill>
              <a:schemeClr val="bg2"/>
            </a:solidFill>
            <a:prstDash val="solid"/>
            <a:round/>
            <a:headEnd type="none" w="sm" len="sm"/>
            <a:tailEnd type="stealth" w="lg" len="lg"/>
          </a:ln>
          <a:effectLst/>
        </p:spPr>
        <p:txBody>
          <a:bodyPr wrap="none"/>
          <a:lstStyle/>
          <a:p>
            <a:endParaRPr lang="en-US"/>
          </a:p>
        </p:txBody>
      </p:sp>
      <p:sp>
        <p:nvSpPr>
          <p:cNvPr id="147476" name="Freeform 20"/>
          <p:cNvSpPr>
            <a:spLocks/>
          </p:cNvSpPr>
          <p:nvPr/>
        </p:nvSpPr>
        <p:spPr bwMode="auto">
          <a:xfrm>
            <a:off x="3656013" y="1658541"/>
            <a:ext cx="5448300" cy="3427809"/>
          </a:xfrm>
          <a:custGeom>
            <a:avLst/>
            <a:gdLst/>
            <a:ahLst/>
            <a:cxnLst>
              <a:cxn ang="0">
                <a:pos x="3216" y="0"/>
              </a:cxn>
              <a:cxn ang="0">
                <a:pos x="3312" y="1488"/>
              </a:cxn>
              <a:cxn ang="0">
                <a:pos x="2496" y="2688"/>
              </a:cxn>
              <a:cxn ang="0">
                <a:pos x="864" y="2640"/>
              </a:cxn>
              <a:cxn ang="0">
                <a:pos x="0" y="2160"/>
              </a:cxn>
            </a:cxnLst>
            <a:rect l="0" t="0" r="r" b="b"/>
            <a:pathLst>
              <a:path w="3432" h="2880">
                <a:moveTo>
                  <a:pt x="3216" y="0"/>
                </a:moveTo>
                <a:cubicBezTo>
                  <a:pt x="3324" y="520"/>
                  <a:pt x="3432" y="1040"/>
                  <a:pt x="3312" y="1488"/>
                </a:cubicBezTo>
                <a:cubicBezTo>
                  <a:pt x="3192" y="1936"/>
                  <a:pt x="2904" y="2496"/>
                  <a:pt x="2496" y="2688"/>
                </a:cubicBezTo>
                <a:cubicBezTo>
                  <a:pt x="2088" y="2880"/>
                  <a:pt x="1280" y="2728"/>
                  <a:pt x="864" y="2640"/>
                </a:cubicBezTo>
                <a:cubicBezTo>
                  <a:pt x="448" y="2552"/>
                  <a:pt x="224" y="2356"/>
                  <a:pt x="0" y="2160"/>
                </a:cubicBezTo>
              </a:path>
            </a:pathLst>
          </a:custGeom>
          <a:noFill/>
          <a:ln w="76200" cap="flat" cmpd="sng">
            <a:solidFill>
              <a:srgbClr val="FFFF66"/>
            </a:solidFill>
            <a:prstDash val="solid"/>
            <a:round/>
            <a:headEnd type="none" w="sm" len="sm"/>
            <a:tailEnd type="stealth" w="lg" len="lg"/>
          </a:ln>
          <a:effectLst>
            <a:outerShdw dist="35921" dir="2700000" algn="ctr" rotWithShape="0">
              <a:srgbClr val="000000"/>
            </a:outerShdw>
          </a:effectLst>
        </p:spPr>
        <p:txBody>
          <a:bodyPr wrap="none"/>
          <a:lstStyle/>
          <a:p>
            <a:endParaRPr lang="en-US"/>
          </a:p>
        </p:txBody>
      </p:sp>
      <p:sp>
        <p:nvSpPr>
          <p:cNvPr id="147477" name="Freeform 21"/>
          <p:cNvSpPr>
            <a:spLocks/>
          </p:cNvSpPr>
          <p:nvPr/>
        </p:nvSpPr>
        <p:spPr bwMode="auto">
          <a:xfrm>
            <a:off x="2425700" y="800100"/>
            <a:ext cx="1003300" cy="1828800"/>
          </a:xfrm>
          <a:custGeom>
            <a:avLst/>
            <a:gdLst/>
            <a:ahLst/>
            <a:cxnLst>
              <a:cxn ang="0">
                <a:pos x="632" y="0"/>
              </a:cxn>
              <a:cxn ang="0">
                <a:pos x="104" y="960"/>
              </a:cxn>
              <a:cxn ang="0">
                <a:pos x="8" y="1536"/>
              </a:cxn>
            </a:cxnLst>
            <a:rect l="0" t="0" r="r" b="b"/>
            <a:pathLst>
              <a:path w="632" h="1536">
                <a:moveTo>
                  <a:pt x="632" y="0"/>
                </a:moveTo>
                <a:cubicBezTo>
                  <a:pt x="420" y="352"/>
                  <a:pt x="208" y="704"/>
                  <a:pt x="104" y="960"/>
                </a:cubicBezTo>
                <a:cubicBezTo>
                  <a:pt x="0" y="1216"/>
                  <a:pt x="4" y="1376"/>
                  <a:pt x="8" y="1536"/>
                </a:cubicBezTo>
              </a:path>
            </a:pathLst>
          </a:custGeom>
          <a:noFill/>
          <a:ln w="76200" cap="flat" cmpd="sng">
            <a:solidFill>
              <a:srgbClr val="FFFF66"/>
            </a:solidFill>
            <a:prstDash val="solid"/>
            <a:round/>
            <a:headEnd type="none" w="sm" len="sm"/>
            <a:tailEnd type="stealth" w="lg" len="lg"/>
          </a:ln>
          <a:effectLst>
            <a:outerShdw dist="35921" dir="2700000" algn="ctr" rotWithShape="0">
              <a:srgbClr val="000000"/>
            </a:outerShdw>
          </a:effectLst>
        </p:spPr>
        <p:txBody>
          <a:bodyPr wrap="none"/>
          <a:lstStyle/>
          <a:p>
            <a:endParaRPr lang="en-US"/>
          </a:p>
        </p:txBody>
      </p:sp>
      <p:sp>
        <p:nvSpPr>
          <p:cNvPr id="147478" name="Freeform 22"/>
          <p:cNvSpPr>
            <a:spLocks/>
          </p:cNvSpPr>
          <p:nvPr/>
        </p:nvSpPr>
        <p:spPr bwMode="auto">
          <a:xfrm>
            <a:off x="533400" y="800100"/>
            <a:ext cx="1219200" cy="2286000"/>
          </a:xfrm>
          <a:custGeom>
            <a:avLst/>
            <a:gdLst/>
            <a:ahLst/>
            <a:cxnLst>
              <a:cxn ang="0">
                <a:pos x="0" y="0"/>
              </a:cxn>
              <a:cxn ang="0">
                <a:pos x="288" y="1104"/>
              </a:cxn>
              <a:cxn ang="0">
                <a:pos x="768" y="1920"/>
              </a:cxn>
            </a:cxnLst>
            <a:rect l="0" t="0" r="r" b="b"/>
            <a:pathLst>
              <a:path w="768" h="1920">
                <a:moveTo>
                  <a:pt x="0" y="0"/>
                </a:moveTo>
                <a:cubicBezTo>
                  <a:pt x="80" y="392"/>
                  <a:pt x="160" y="784"/>
                  <a:pt x="288" y="1104"/>
                </a:cubicBezTo>
                <a:cubicBezTo>
                  <a:pt x="416" y="1424"/>
                  <a:pt x="592" y="1672"/>
                  <a:pt x="768" y="1920"/>
                </a:cubicBezTo>
              </a:path>
            </a:pathLst>
          </a:custGeom>
          <a:noFill/>
          <a:ln w="76200" cap="flat" cmpd="sng">
            <a:solidFill>
              <a:srgbClr val="FFFF66"/>
            </a:solidFill>
            <a:prstDash val="solid"/>
            <a:round/>
            <a:headEnd type="none" w="sm" len="sm"/>
            <a:tailEnd type="stealth" w="lg" len="lg"/>
          </a:ln>
          <a:effectLst>
            <a:outerShdw dist="35921" dir="2700000" algn="ctr" rotWithShape="0">
              <a:srgbClr val="000000"/>
            </a:outerShdw>
          </a:effectLst>
        </p:spPr>
        <p:txBody>
          <a:bodyPr wrap="none"/>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7473"/>
                                        </p:tgtEl>
                                        <p:attrNameLst>
                                          <p:attrName>style.visibility</p:attrName>
                                        </p:attrNameLst>
                                      </p:cBhvr>
                                      <p:to>
                                        <p:strVal val="visible"/>
                                      </p:to>
                                    </p:set>
                                    <p:animEffect transition="in" filter="wipe(up)">
                                      <p:cBhvr>
                                        <p:cTn id="7" dur="500"/>
                                        <p:tgtEl>
                                          <p:spTgt spid="14747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7474"/>
                                        </p:tgtEl>
                                        <p:attrNameLst>
                                          <p:attrName>style.visibility</p:attrName>
                                        </p:attrNameLst>
                                      </p:cBhvr>
                                      <p:to>
                                        <p:strVal val="visible"/>
                                      </p:to>
                                    </p:set>
                                    <p:animEffect transition="in" filter="wipe(up)">
                                      <p:cBhvr>
                                        <p:cTn id="11" dur="500"/>
                                        <p:tgtEl>
                                          <p:spTgt spid="14747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7475"/>
                                        </p:tgtEl>
                                        <p:attrNameLst>
                                          <p:attrName>style.visibility</p:attrName>
                                        </p:attrNameLst>
                                      </p:cBhvr>
                                      <p:to>
                                        <p:strVal val="visible"/>
                                      </p:to>
                                    </p:set>
                                    <p:animEffect transition="in" filter="wipe(up)">
                                      <p:cBhvr>
                                        <p:cTn id="15" dur="500"/>
                                        <p:tgtEl>
                                          <p:spTgt spid="1474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7478"/>
                                        </p:tgtEl>
                                        <p:attrNameLst>
                                          <p:attrName>style.visibility</p:attrName>
                                        </p:attrNameLst>
                                      </p:cBhvr>
                                      <p:to>
                                        <p:strVal val="visible"/>
                                      </p:to>
                                    </p:set>
                                    <p:animEffect transition="in" filter="wipe(up)">
                                      <p:cBhvr>
                                        <p:cTn id="20" dur="500"/>
                                        <p:tgtEl>
                                          <p:spTgt spid="14747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47477"/>
                                        </p:tgtEl>
                                        <p:attrNameLst>
                                          <p:attrName>style.visibility</p:attrName>
                                        </p:attrNameLst>
                                      </p:cBhvr>
                                      <p:to>
                                        <p:strVal val="visible"/>
                                      </p:to>
                                    </p:set>
                                    <p:animEffect transition="in" filter="wipe(up)">
                                      <p:cBhvr>
                                        <p:cTn id="24" dur="500"/>
                                        <p:tgtEl>
                                          <p:spTgt spid="14747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47476"/>
                                        </p:tgtEl>
                                        <p:attrNameLst>
                                          <p:attrName>style.visibility</p:attrName>
                                        </p:attrNameLst>
                                      </p:cBhvr>
                                      <p:to>
                                        <p:strVal val="visible"/>
                                      </p:to>
                                    </p:set>
                                    <p:animEffect transition="in" filter="wipe(up)">
                                      <p:cBhvr>
                                        <p:cTn id="28" dur="500"/>
                                        <p:tgtEl>
                                          <p:spTgt spid="147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3" grpId="0" animBg="1"/>
      <p:bldP spid="147474" grpId="0" animBg="1"/>
      <p:bldP spid="147475" grpId="0" animBg="1"/>
      <p:bldP spid="147476" grpId="0" animBg="1"/>
      <p:bldP spid="147477" grpId="0" animBg="1"/>
      <p:bldP spid="14747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Oval 2"/>
          <p:cNvSpPr>
            <a:spLocks noChangeArrowheads="1"/>
          </p:cNvSpPr>
          <p:nvPr/>
        </p:nvSpPr>
        <p:spPr bwMode="auto">
          <a:xfrm>
            <a:off x="1371600" y="2628900"/>
            <a:ext cx="2590800" cy="1885950"/>
          </a:xfrm>
          <a:prstGeom prst="ellipse">
            <a:avLst/>
          </a:prstGeom>
          <a:solidFill>
            <a:srgbClr val="FFFF66"/>
          </a:solidFill>
          <a:ln w="9525">
            <a:solidFill>
              <a:srgbClr val="000000"/>
            </a:solidFill>
            <a:round/>
            <a:headEnd type="none" w="sm" len="sm"/>
            <a:tailEnd type="none" w="sm" len="sm"/>
          </a:ln>
          <a:effectLst>
            <a:outerShdw blurRad="50800" dist="50800" dir="2400000" algn="ctr" rotWithShape="0">
              <a:srgbClr val="000000"/>
            </a:outerShdw>
          </a:effectLst>
        </p:spPr>
        <p:txBody>
          <a:bodyPr wrap="none" anchor="ctr"/>
          <a:lstStyle/>
          <a:p>
            <a:endParaRPr lang="en-US"/>
          </a:p>
        </p:txBody>
      </p:sp>
      <p:sp>
        <p:nvSpPr>
          <p:cNvPr id="148483" name="Oval 3"/>
          <p:cNvSpPr>
            <a:spLocks noChangeArrowheads="1"/>
          </p:cNvSpPr>
          <p:nvPr/>
        </p:nvSpPr>
        <p:spPr bwMode="auto">
          <a:xfrm>
            <a:off x="5181600" y="2628900"/>
            <a:ext cx="2590800" cy="1885950"/>
          </a:xfrm>
          <a:prstGeom prst="ellipse">
            <a:avLst/>
          </a:prstGeom>
          <a:solidFill>
            <a:schemeClr val="bg1"/>
          </a:solidFill>
          <a:ln w="9525">
            <a:solidFill>
              <a:srgbClr val="000000"/>
            </a:solidFill>
            <a:round/>
            <a:headEnd type="none" w="sm" len="sm"/>
            <a:tailEnd type="none" w="sm" len="sm"/>
          </a:ln>
          <a:effectLst>
            <a:outerShdw blurRad="50800" dist="50800" dir="2400000" algn="ctr" rotWithShape="0">
              <a:srgbClr val="000000"/>
            </a:outerShdw>
          </a:effectLst>
        </p:spPr>
        <p:txBody>
          <a:bodyPr wrap="none" anchor="ctr"/>
          <a:lstStyle/>
          <a:p>
            <a:endParaRPr lang="en-US"/>
          </a:p>
        </p:txBody>
      </p:sp>
      <p:sp>
        <p:nvSpPr>
          <p:cNvPr id="148484" name="Freeform 4"/>
          <p:cNvSpPr>
            <a:spLocks/>
          </p:cNvSpPr>
          <p:nvPr/>
        </p:nvSpPr>
        <p:spPr bwMode="auto">
          <a:xfrm>
            <a:off x="227014" y="341710"/>
            <a:ext cx="2395537" cy="1618059"/>
          </a:xfrm>
          <a:custGeom>
            <a:avLst/>
            <a:gdLst/>
            <a:ahLst/>
            <a:cxnLst>
              <a:cxn ang="0">
                <a:pos x="367" y="304"/>
              </a:cxn>
              <a:cxn ang="0">
                <a:pos x="172" y="343"/>
              </a:cxn>
              <a:cxn ang="0">
                <a:pos x="110" y="389"/>
              </a:cxn>
              <a:cxn ang="0">
                <a:pos x="1" y="600"/>
              </a:cxn>
              <a:cxn ang="0">
                <a:pos x="17" y="818"/>
              </a:cxn>
              <a:cxn ang="0">
                <a:pos x="71" y="1020"/>
              </a:cxn>
              <a:cxn ang="0">
                <a:pos x="102" y="1074"/>
              </a:cxn>
              <a:cxn ang="0">
                <a:pos x="133" y="1106"/>
              </a:cxn>
              <a:cxn ang="0">
                <a:pos x="164" y="1144"/>
              </a:cxn>
              <a:cxn ang="0">
                <a:pos x="297" y="1246"/>
              </a:cxn>
              <a:cxn ang="0">
                <a:pos x="375" y="1292"/>
              </a:cxn>
              <a:cxn ang="0">
                <a:pos x="382" y="1316"/>
              </a:cxn>
              <a:cxn ang="0">
                <a:pos x="414" y="1324"/>
              </a:cxn>
              <a:cxn ang="0">
                <a:pos x="468" y="1347"/>
              </a:cxn>
              <a:cxn ang="0">
                <a:pos x="585" y="1331"/>
              </a:cxn>
              <a:cxn ang="0">
                <a:pos x="663" y="1300"/>
              </a:cxn>
              <a:cxn ang="0">
                <a:pos x="779" y="1176"/>
              </a:cxn>
              <a:cxn ang="0">
                <a:pos x="772" y="1004"/>
              </a:cxn>
              <a:cxn ang="0">
                <a:pos x="733" y="950"/>
              </a:cxn>
              <a:cxn ang="0">
                <a:pos x="678" y="880"/>
              </a:cxn>
              <a:cxn ang="0">
                <a:pos x="616" y="794"/>
              </a:cxn>
              <a:cxn ang="0">
                <a:pos x="600" y="771"/>
              </a:cxn>
              <a:cxn ang="0">
                <a:pos x="554" y="740"/>
              </a:cxn>
              <a:cxn ang="0">
                <a:pos x="694" y="631"/>
              </a:cxn>
              <a:cxn ang="0">
                <a:pos x="756" y="615"/>
              </a:cxn>
              <a:cxn ang="0">
                <a:pos x="1371" y="584"/>
              </a:cxn>
              <a:cxn ang="0">
                <a:pos x="1449" y="537"/>
              </a:cxn>
              <a:cxn ang="0">
                <a:pos x="1495" y="389"/>
              </a:cxn>
              <a:cxn ang="0">
                <a:pos x="1488" y="179"/>
              </a:cxn>
              <a:cxn ang="0">
                <a:pos x="1449" y="125"/>
              </a:cxn>
              <a:cxn ang="0">
                <a:pos x="1207" y="16"/>
              </a:cxn>
              <a:cxn ang="0">
                <a:pos x="1106" y="0"/>
              </a:cxn>
              <a:cxn ang="0">
                <a:pos x="717" y="31"/>
              </a:cxn>
              <a:cxn ang="0">
                <a:pos x="538" y="109"/>
              </a:cxn>
              <a:cxn ang="0">
                <a:pos x="398" y="226"/>
              </a:cxn>
              <a:cxn ang="0">
                <a:pos x="359" y="280"/>
              </a:cxn>
              <a:cxn ang="0">
                <a:pos x="367" y="304"/>
              </a:cxn>
            </a:cxnLst>
            <a:rect l="0" t="0" r="r" b="b"/>
            <a:pathLst>
              <a:path w="1510" h="1357">
                <a:moveTo>
                  <a:pt x="367" y="304"/>
                </a:moveTo>
                <a:cubicBezTo>
                  <a:pt x="304" y="325"/>
                  <a:pt x="237" y="334"/>
                  <a:pt x="172" y="343"/>
                </a:cubicBezTo>
                <a:cubicBezTo>
                  <a:pt x="148" y="379"/>
                  <a:pt x="137" y="362"/>
                  <a:pt x="110" y="389"/>
                </a:cubicBezTo>
                <a:cubicBezTo>
                  <a:pt x="57" y="442"/>
                  <a:pt x="25" y="531"/>
                  <a:pt x="1" y="600"/>
                </a:cubicBezTo>
                <a:cubicBezTo>
                  <a:pt x="12" y="822"/>
                  <a:pt x="0" y="695"/>
                  <a:pt x="17" y="818"/>
                </a:cubicBezTo>
                <a:cubicBezTo>
                  <a:pt x="25" y="878"/>
                  <a:pt x="24" y="973"/>
                  <a:pt x="71" y="1020"/>
                </a:cubicBezTo>
                <a:cubicBezTo>
                  <a:pt x="88" y="1087"/>
                  <a:pt x="65" y="1018"/>
                  <a:pt x="102" y="1074"/>
                </a:cubicBezTo>
                <a:cubicBezTo>
                  <a:pt x="126" y="1110"/>
                  <a:pt x="89" y="1091"/>
                  <a:pt x="133" y="1106"/>
                </a:cubicBezTo>
                <a:cubicBezTo>
                  <a:pt x="147" y="1147"/>
                  <a:pt x="131" y="1114"/>
                  <a:pt x="164" y="1144"/>
                </a:cubicBezTo>
                <a:cubicBezTo>
                  <a:pt x="208" y="1183"/>
                  <a:pt x="239" y="1227"/>
                  <a:pt x="297" y="1246"/>
                </a:cubicBezTo>
                <a:cubicBezTo>
                  <a:pt x="328" y="1277"/>
                  <a:pt x="336" y="1281"/>
                  <a:pt x="375" y="1292"/>
                </a:cubicBezTo>
                <a:cubicBezTo>
                  <a:pt x="377" y="1300"/>
                  <a:pt x="376" y="1311"/>
                  <a:pt x="382" y="1316"/>
                </a:cubicBezTo>
                <a:cubicBezTo>
                  <a:pt x="390" y="1323"/>
                  <a:pt x="404" y="1320"/>
                  <a:pt x="414" y="1324"/>
                </a:cubicBezTo>
                <a:cubicBezTo>
                  <a:pt x="493" y="1357"/>
                  <a:pt x="374" y="1323"/>
                  <a:pt x="468" y="1347"/>
                </a:cubicBezTo>
                <a:cubicBezTo>
                  <a:pt x="507" y="1342"/>
                  <a:pt x="546" y="1337"/>
                  <a:pt x="585" y="1331"/>
                </a:cubicBezTo>
                <a:cubicBezTo>
                  <a:pt x="614" y="1326"/>
                  <a:pt x="634" y="1307"/>
                  <a:pt x="663" y="1300"/>
                </a:cubicBezTo>
                <a:cubicBezTo>
                  <a:pt x="704" y="1259"/>
                  <a:pt x="747" y="1225"/>
                  <a:pt x="779" y="1176"/>
                </a:cubicBezTo>
                <a:cubicBezTo>
                  <a:pt x="793" y="1118"/>
                  <a:pt x="804" y="1061"/>
                  <a:pt x="772" y="1004"/>
                </a:cubicBezTo>
                <a:cubicBezTo>
                  <a:pt x="744" y="955"/>
                  <a:pt x="754" y="991"/>
                  <a:pt x="733" y="950"/>
                </a:cubicBezTo>
                <a:cubicBezTo>
                  <a:pt x="717" y="919"/>
                  <a:pt x="709" y="899"/>
                  <a:pt x="678" y="880"/>
                </a:cubicBezTo>
                <a:cubicBezTo>
                  <a:pt x="659" y="807"/>
                  <a:pt x="688" y="898"/>
                  <a:pt x="616" y="794"/>
                </a:cubicBezTo>
                <a:cubicBezTo>
                  <a:pt x="611" y="786"/>
                  <a:pt x="607" y="777"/>
                  <a:pt x="600" y="771"/>
                </a:cubicBezTo>
                <a:cubicBezTo>
                  <a:pt x="586" y="759"/>
                  <a:pt x="554" y="740"/>
                  <a:pt x="554" y="740"/>
                </a:cubicBezTo>
                <a:cubicBezTo>
                  <a:pt x="499" y="658"/>
                  <a:pt x="645" y="643"/>
                  <a:pt x="694" y="631"/>
                </a:cubicBezTo>
                <a:cubicBezTo>
                  <a:pt x="715" y="626"/>
                  <a:pt x="735" y="620"/>
                  <a:pt x="756" y="615"/>
                </a:cubicBezTo>
                <a:cubicBezTo>
                  <a:pt x="952" y="620"/>
                  <a:pt x="1181" y="650"/>
                  <a:pt x="1371" y="584"/>
                </a:cubicBezTo>
                <a:cubicBezTo>
                  <a:pt x="1396" y="559"/>
                  <a:pt x="1417" y="553"/>
                  <a:pt x="1449" y="537"/>
                </a:cubicBezTo>
                <a:cubicBezTo>
                  <a:pt x="1466" y="489"/>
                  <a:pt x="1484" y="439"/>
                  <a:pt x="1495" y="389"/>
                </a:cubicBezTo>
                <a:cubicBezTo>
                  <a:pt x="1505" y="292"/>
                  <a:pt x="1510" y="296"/>
                  <a:pt x="1488" y="179"/>
                </a:cubicBezTo>
                <a:cubicBezTo>
                  <a:pt x="1483" y="150"/>
                  <a:pt x="1466" y="145"/>
                  <a:pt x="1449" y="125"/>
                </a:cubicBezTo>
                <a:cubicBezTo>
                  <a:pt x="1395" y="60"/>
                  <a:pt x="1289" y="31"/>
                  <a:pt x="1207" y="16"/>
                </a:cubicBezTo>
                <a:cubicBezTo>
                  <a:pt x="1173" y="10"/>
                  <a:pt x="1140" y="5"/>
                  <a:pt x="1106" y="0"/>
                </a:cubicBezTo>
                <a:cubicBezTo>
                  <a:pt x="958" y="5"/>
                  <a:pt x="852" y="7"/>
                  <a:pt x="717" y="31"/>
                </a:cubicBezTo>
                <a:cubicBezTo>
                  <a:pt x="664" y="63"/>
                  <a:pt x="599" y="97"/>
                  <a:pt x="538" y="109"/>
                </a:cubicBezTo>
                <a:cubicBezTo>
                  <a:pt x="490" y="146"/>
                  <a:pt x="435" y="174"/>
                  <a:pt x="398" y="226"/>
                </a:cubicBezTo>
                <a:cubicBezTo>
                  <a:pt x="385" y="244"/>
                  <a:pt x="372" y="262"/>
                  <a:pt x="359" y="280"/>
                </a:cubicBezTo>
                <a:cubicBezTo>
                  <a:pt x="337" y="311"/>
                  <a:pt x="334" y="304"/>
                  <a:pt x="367" y="304"/>
                </a:cubicBezTo>
                <a:close/>
              </a:path>
            </a:pathLst>
          </a:custGeom>
          <a:gradFill rotWithShape="1">
            <a:gsLst>
              <a:gs pos="0">
                <a:srgbClr val="FFFF66"/>
              </a:gs>
              <a:gs pos="50000">
                <a:schemeClr val="bg1"/>
              </a:gs>
              <a:gs pos="100000">
                <a:srgbClr val="FFFF66"/>
              </a:gs>
            </a:gsLst>
            <a:lin ang="2700000" scaled="1"/>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8485" name="Freeform 5"/>
          <p:cNvSpPr>
            <a:spLocks/>
          </p:cNvSpPr>
          <p:nvPr/>
        </p:nvSpPr>
        <p:spPr bwMode="auto">
          <a:xfrm>
            <a:off x="3263900" y="400050"/>
            <a:ext cx="2336800" cy="1714500"/>
          </a:xfrm>
          <a:custGeom>
            <a:avLst/>
            <a:gdLst/>
            <a:ahLst/>
            <a:cxnLst>
              <a:cxn ang="0">
                <a:pos x="56" y="240"/>
              </a:cxn>
              <a:cxn ang="0">
                <a:pos x="440" y="1296"/>
              </a:cxn>
              <a:cxn ang="0">
                <a:pos x="1352" y="1104"/>
              </a:cxn>
              <a:cxn ang="0">
                <a:pos x="1160" y="432"/>
              </a:cxn>
              <a:cxn ang="0">
                <a:pos x="1016" y="0"/>
              </a:cxn>
              <a:cxn ang="0">
                <a:pos x="632" y="432"/>
              </a:cxn>
              <a:cxn ang="0">
                <a:pos x="104" y="144"/>
              </a:cxn>
              <a:cxn ang="0">
                <a:pos x="56" y="240"/>
              </a:cxn>
            </a:cxnLst>
            <a:rect l="0" t="0" r="r" b="b"/>
            <a:pathLst>
              <a:path w="1472" h="1440">
                <a:moveTo>
                  <a:pt x="56" y="240"/>
                </a:moveTo>
                <a:cubicBezTo>
                  <a:pt x="112" y="432"/>
                  <a:pt x="224" y="1152"/>
                  <a:pt x="440" y="1296"/>
                </a:cubicBezTo>
                <a:cubicBezTo>
                  <a:pt x="656" y="1440"/>
                  <a:pt x="1232" y="1248"/>
                  <a:pt x="1352" y="1104"/>
                </a:cubicBezTo>
                <a:cubicBezTo>
                  <a:pt x="1472" y="960"/>
                  <a:pt x="1216" y="616"/>
                  <a:pt x="1160" y="432"/>
                </a:cubicBezTo>
                <a:cubicBezTo>
                  <a:pt x="1104" y="248"/>
                  <a:pt x="1104" y="0"/>
                  <a:pt x="1016" y="0"/>
                </a:cubicBezTo>
                <a:cubicBezTo>
                  <a:pt x="928" y="0"/>
                  <a:pt x="784" y="408"/>
                  <a:pt x="632" y="432"/>
                </a:cubicBezTo>
                <a:cubicBezTo>
                  <a:pt x="480" y="456"/>
                  <a:pt x="200" y="176"/>
                  <a:pt x="104" y="144"/>
                </a:cubicBezTo>
                <a:cubicBezTo>
                  <a:pt x="8" y="112"/>
                  <a:pt x="0" y="48"/>
                  <a:pt x="56" y="240"/>
                </a:cubicBezTo>
                <a:close/>
              </a:path>
            </a:pathLst>
          </a:custGeom>
          <a:gradFill rotWithShape="1">
            <a:gsLst>
              <a:gs pos="0">
                <a:schemeClr val="bg1"/>
              </a:gs>
              <a:gs pos="100000">
                <a:srgbClr val="FFFF66"/>
              </a:gs>
            </a:gsLst>
            <a:path path="rect">
              <a:fillToRect l="100000" t="100000"/>
            </a:path>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8486" name="Freeform 6"/>
          <p:cNvSpPr>
            <a:spLocks/>
          </p:cNvSpPr>
          <p:nvPr/>
        </p:nvSpPr>
        <p:spPr bwMode="auto">
          <a:xfrm>
            <a:off x="6362700" y="171450"/>
            <a:ext cx="2743200" cy="1943100"/>
          </a:xfrm>
          <a:custGeom>
            <a:avLst/>
            <a:gdLst/>
            <a:ahLst/>
            <a:cxnLst>
              <a:cxn ang="0">
                <a:pos x="1176" y="144"/>
              </a:cxn>
              <a:cxn ang="0">
                <a:pos x="72" y="384"/>
              </a:cxn>
              <a:cxn ang="0">
                <a:pos x="744" y="1488"/>
              </a:cxn>
              <a:cxn ang="0">
                <a:pos x="1656" y="1248"/>
              </a:cxn>
              <a:cxn ang="0">
                <a:pos x="1176" y="144"/>
              </a:cxn>
            </a:cxnLst>
            <a:rect l="0" t="0" r="r" b="b"/>
            <a:pathLst>
              <a:path w="1728" h="1632">
                <a:moveTo>
                  <a:pt x="1176" y="144"/>
                </a:moveTo>
                <a:cubicBezTo>
                  <a:pt x="912" y="0"/>
                  <a:pt x="144" y="160"/>
                  <a:pt x="72" y="384"/>
                </a:cubicBezTo>
                <a:cubicBezTo>
                  <a:pt x="0" y="608"/>
                  <a:pt x="480" y="1344"/>
                  <a:pt x="744" y="1488"/>
                </a:cubicBezTo>
                <a:cubicBezTo>
                  <a:pt x="1008" y="1632"/>
                  <a:pt x="1584" y="1472"/>
                  <a:pt x="1656" y="1248"/>
                </a:cubicBezTo>
                <a:cubicBezTo>
                  <a:pt x="1728" y="1024"/>
                  <a:pt x="1440" y="288"/>
                  <a:pt x="1176" y="144"/>
                </a:cubicBezTo>
                <a:close/>
              </a:path>
            </a:pathLst>
          </a:custGeom>
          <a:gradFill rotWithShape="1">
            <a:gsLst>
              <a:gs pos="0">
                <a:schemeClr val="bg1"/>
              </a:gs>
              <a:gs pos="100000">
                <a:srgbClr val="FFFF66"/>
              </a:gs>
            </a:gsLst>
            <a:lin ang="0" scaled="1"/>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8487" name="WordArt 7"/>
          <p:cNvSpPr>
            <a:spLocks noChangeArrowheads="1" noChangeShapeType="1" noTextEdit="1"/>
          </p:cNvSpPr>
          <p:nvPr/>
        </p:nvSpPr>
        <p:spPr bwMode="auto">
          <a:xfrm>
            <a:off x="1933576" y="3314700"/>
            <a:ext cx="1343025" cy="4857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FFFF"/>
                </a:solidFill>
                <a:effectLst>
                  <a:outerShdw blurRad="38100" dist="38100" dir="2700000" algn="tl">
                    <a:srgbClr val="000000">
                      <a:alpha val="43137"/>
                    </a:srgbClr>
                  </a:outerShdw>
                </a:effectLst>
                <a:latin typeface="Arial Black"/>
              </a:rPr>
              <a:t>Truth</a:t>
            </a:r>
          </a:p>
        </p:txBody>
      </p:sp>
      <p:sp>
        <p:nvSpPr>
          <p:cNvPr id="148488" name="WordArt 8"/>
          <p:cNvSpPr>
            <a:spLocks noChangeArrowheads="1" noChangeShapeType="1" noTextEdit="1"/>
          </p:cNvSpPr>
          <p:nvPr/>
        </p:nvSpPr>
        <p:spPr bwMode="auto">
          <a:xfrm>
            <a:off x="5819776" y="3314700"/>
            <a:ext cx="1343025" cy="485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blurRad="38100" dist="38100" dir="2700000" algn="tl">
                    <a:srgbClr val="000000">
                      <a:alpha val="43137"/>
                    </a:srgbClr>
                  </a:outerShdw>
                </a:effectLst>
                <a:latin typeface="Arial Black"/>
              </a:rPr>
              <a:t>Error</a:t>
            </a:r>
          </a:p>
        </p:txBody>
      </p:sp>
      <p:sp>
        <p:nvSpPr>
          <p:cNvPr id="148489" name="Text Box 9"/>
          <p:cNvSpPr txBox="1">
            <a:spLocks noChangeArrowheads="1"/>
          </p:cNvSpPr>
          <p:nvPr/>
        </p:nvSpPr>
        <p:spPr bwMode="auto">
          <a:xfrm>
            <a:off x="1143000" y="1085850"/>
            <a:ext cx="1074333" cy="461665"/>
          </a:xfrm>
          <a:prstGeom prst="rect">
            <a:avLst/>
          </a:prstGeom>
          <a:noFill/>
          <a:ln w="12700">
            <a:noFill/>
            <a:miter lim="800000"/>
            <a:headEnd type="none" w="sm" len="sm"/>
            <a:tailEnd type="none" w="sm" len="sm"/>
          </a:ln>
          <a:effectLst/>
        </p:spPr>
        <p:txBody>
          <a:bodyPr wrap="none">
            <a:spAutoFit/>
          </a:bodyPr>
          <a:lstStyle/>
          <a:p>
            <a:r>
              <a:rPr lang="en-US" sz="2400" dirty="0">
                <a:solidFill>
                  <a:srgbClr val="000000"/>
                </a:solidFill>
                <a:effectLst>
                  <a:outerShdw blurRad="38100" dist="38100" dir="2700000" algn="tl">
                    <a:srgbClr val="000000">
                      <a:alpha val="43137"/>
                    </a:srgbClr>
                  </a:outerShdw>
                </a:effectLst>
              </a:rPr>
              <a:t>Dating</a:t>
            </a:r>
          </a:p>
        </p:txBody>
      </p:sp>
      <p:sp>
        <p:nvSpPr>
          <p:cNvPr id="148490" name="Text Box 10"/>
          <p:cNvSpPr txBox="1">
            <a:spLocks noChangeArrowheads="1"/>
          </p:cNvSpPr>
          <p:nvPr/>
        </p:nvSpPr>
        <p:spPr bwMode="auto">
          <a:xfrm>
            <a:off x="3048001" y="171450"/>
            <a:ext cx="2391099" cy="461665"/>
          </a:xfrm>
          <a:prstGeom prst="rect">
            <a:avLst/>
          </a:prstGeom>
          <a:noFill/>
          <a:ln w="12700">
            <a:noFill/>
            <a:miter lim="800000"/>
            <a:headEnd type="none" w="sm" len="sm"/>
            <a:tailEnd type="none" w="sm" len="sm"/>
          </a:ln>
          <a:effectLst/>
        </p:spPr>
        <p:txBody>
          <a:bodyPr wrap="none">
            <a:spAutoFit/>
          </a:bodyPr>
          <a:lstStyle/>
          <a:p>
            <a:r>
              <a:rPr lang="en-US" sz="2400">
                <a:solidFill>
                  <a:srgbClr val="000000"/>
                </a:solidFill>
                <a:effectLst>
                  <a:outerShdw blurRad="38100" dist="38100" dir="2700000" algn="tl">
                    <a:srgbClr val="000000">
                      <a:alpha val="43137"/>
                    </a:srgbClr>
                  </a:outerShdw>
                </a:effectLst>
              </a:rPr>
              <a:t>Church Member</a:t>
            </a:r>
          </a:p>
        </p:txBody>
      </p:sp>
      <p:sp>
        <p:nvSpPr>
          <p:cNvPr id="148491" name="Text Box 11"/>
          <p:cNvSpPr txBox="1">
            <a:spLocks noChangeArrowheads="1"/>
          </p:cNvSpPr>
          <p:nvPr/>
        </p:nvSpPr>
        <p:spPr bwMode="auto">
          <a:xfrm>
            <a:off x="6629400" y="0"/>
            <a:ext cx="1974369" cy="461665"/>
          </a:xfrm>
          <a:prstGeom prst="rect">
            <a:avLst/>
          </a:prstGeom>
          <a:noFill/>
          <a:ln w="12700">
            <a:noFill/>
            <a:miter lim="800000"/>
            <a:headEnd type="none" w="sm" len="sm"/>
            <a:tailEnd type="none" w="sm" len="sm"/>
          </a:ln>
          <a:effectLst/>
        </p:spPr>
        <p:txBody>
          <a:bodyPr wrap="none">
            <a:spAutoFit/>
          </a:bodyPr>
          <a:lstStyle/>
          <a:p>
            <a:r>
              <a:rPr lang="en-US" sz="2400">
                <a:solidFill>
                  <a:srgbClr val="000000"/>
                </a:solidFill>
                <a:effectLst>
                  <a:outerShdw blurRad="38100" dist="38100" dir="2700000" algn="tl">
                    <a:srgbClr val="000000">
                      <a:alpha val="43137"/>
                    </a:srgbClr>
                  </a:outerShdw>
                </a:effectLst>
              </a:rPr>
              <a:t>Work, Family</a:t>
            </a:r>
          </a:p>
        </p:txBody>
      </p:sp>
      <p:sp>
        <p:nvSpPr>
          <p:cNvPr id="148492" name="Freeform 12"/>
          <p:cNvSpPr>
            <a:spLocks/>
          </p:cNvSpPr>
          <p:nvPr/>
        </p:nvSpPr>
        <p:spPr bwMode="auto">
          <a:xfrm>
            <a:off x="2211389" y="684610"/>
            <a:ext cx="3043237" cy="2570559"/>
          </a:xfrm>
          <a:custGeom>
            <a:avLst/>
            <a:gdLst/>
            <a:ahLst/>
            <a:cxnLst>
              <a:cxn ang="0">
                <a:pos x="0" y="0"/>
              </a:cxn>
              <a:cxn ang="0">
                <a:pos x="816" y="960"/>
              </a:cxn>
              <a:cxn ang="0">
                <a:pos x="1200" y="1776"/>
              </a:cxn>
              <a:cxn ang="0">
                <a:pos x="1920" y="2160"/>
              </a:cxn>
            </a:cxnLst>
            <a:rect l="0" t="0" r="r" b="b"/>
            <a:pathLst>
              <a:path w="1920" h="2160">
                <a:moveTo>
                  <a:pt x="0" y="0"/>
                </a:moveTo>
                <a:cubicBezTo>
                  <a:pt x="308" y="332"/>
                  <a:pt x="616" y="664"/>
                  <a:pt x="816" y="960"/>
                </a:cubicBezTo>
                <a:cubicBezTo>
                  <a:pt x="1016" y="1256"/>
                  <a:pt x="1016" y="1576"/>
                  <a:pt x="1200" y="1776"/>
                </a:cubicBezTo>
                <a:cubicBezTo>
                  <a:pt x="1384" y="1976"/>
                  <a:pt x="1652" y="2068"/>
                  <a:pt x="1920" y="2160"/>
                </a:cubicBezTo>
              </a:path>
            </a:pathLst>
          </a:custGeom>
          <a:noFill/>
          <a:ln w="76200" cap="flat" cmpd="sng">
            <a:solidFill>
              <a:schemeClr val="bg2"/>
            </a:solidFill>
            <a:prstDash val="solid"/>
            <a:round/>
            <a:headEnd type="none" w="sm" len="sm"/>
            <a:tailEnd type="stealth" w="lg" len="lg"/>
          </a:ln>
          <a:effectLst/>
        </p:spPr>
        <p:txBody>
          <a:bodyPr wrap="none"/>
          <a:lstStyle/>
          <a:p>
            <a:endParaRPr lang="en-US"/>
          </a:p>
        </p:txBody>
      </p:sp>
      <p:sp>
        <p:nvSpPr>
          <p:cNvPr id="148493" name="Freeform 13"/>
          <p:cNvSpPr>
            <a:spLocks/>
          </p:cNvSpPr>
          <p:nvPr/>
        </p:nvSpPr>
        <p:spPr bwMode="auto">
          <a:xfrm>
            <a:off x="5181600" y="1771650"/>
            <a:ext cx="1066800" cy="857250"/>
          </a:xfrm>
          <a:custGeom>
            <a:avLst/>
            <a:gdLst/>
            <a:ahLst/>
            <a:cxnLst>
              <a:cxn ang="0">
                <a:pos x="0" y="0"/>
              </a:cxn>
              <a:cxn ang="0">
                <a:pos x="480" y="192"/>
              </a:cxn>
              <a:cxn ang="0">
                <a:pos x="672" y="720"/>
              </a:cxn>
            </a:cxnLst>
            <a:rect l="0" t="0" r="r" b="b"/>
            <a:pathLst>
              <a:path w="672" h="720">
                <a:moveTo>
                  <a:pt x="0" y="0"/>
                </a:moveTo>
                <a:cubicBezTo>
                  <a:pt x="184" y="36"/>
                  <a:pt x="368" y="72"/>
                  <a:pt x="480" y="192"/>
                </a:cubicBezTo>
                <a:cubicBezTo>
                  <a:pt x="592" y="312"/>
                  <a:pt x="632" y="516"/>
                  <a:pt x="672" y="720"/>
                </a:cubicBezTo>
              </a:path>
            </a:pathLst>
          </a:custGeom>
          <a:noFill/>
          <a:ln w="76200" cap="flat" cmpd="sng">
            <a:solidFill>
              <a:schemeClr val="bg2"/>
            </a:solidFill>
            <a:prstDash val="solid"/>
            <a:round/>
            <a:headEnd type="none" w="sm" len="sm"/>
            <a:tailEnd type="stealth" w="lg" len="lg"/>
          </a:ln>
          <a:effectLst/>
        </p:spPr>
        <p:txBody>
          <a:bodyPr wrap="none"/>
          <a:lstStyle/>
          <a:p>
            <a:endParaRPr lang="en-US"/>
          </a:p>
        </p:txBody>
      </p:sp>
      <p:sp>
        <p:nvSpPr>
          <p:cNvPr id="148494" name="Freeform 14"/>
          <p:cNvSpPr>
            <a:spLocks/>
          </p:cNvSpPr>
          <p:nvPr/>
        </p:nvSpPr>
        <p:spPr bwMode="auto">
          <a:xfrm>
            <a:off x="6045200" y="685800"/>
            <a:ext cx="812800" cy="1943100"/>
          </a:xfrm>
          <a:custGeom>
            <a:avLst/>
            <a:gdLst/>
            <a:ahLst/>
            <a:cxnLst>
              <a:cxn ang="0">
                <a:pos x="320" y="0"/>
              </a:cxn>
              <a:cxn ang="0">
                <a:pos x="32" y="432"/>
              </a:cxn>
              <a:cxn ang="0">
                <a:pos x="512" y="1632"/>
              </a:cxn>
            </a:cxnLst>
            <a:rect l="0" t="0" r="r" b="b"/>
            <a:pathLst>
              <a:path w="512" h="1632">
                <a:moveTo>
                  <a:pt x="320" y="0"/>
                </a:moveTo>
                <a:cubicBezTo>
                  <a:pt x="160" y="80"/>
                  <a:pt x="0" y="160"/>
                  <a:pt x="32" y="432"/>
                </a:cubicBezTo>
                <a:cubicBezTo>
                  <a:pt x="64" y="704"/>
                  <a:pt x="288" y="1168"/>
                  <a:pt x="512" y="1632"/>
                </a:cubicBezTo>
              </a:path>
            </a:pathLst>
          </a:custGeom>
          <a:noFill/>
          <a:ln w="76200" cap="flat" cmpd="sng">
            <a:solidFill>
              <a:schemeClr val="bg2"/>
            </a:solidFill>
            <a:prstDash val="solid"/>
            <a:round/>
            <a:headEnd type="none" w="sm" len="sm"/>
            <a:tailEnd type="stealth" w="lg" len="lg"/>
          </a:ln>
          <a:effectLst/>
        </p:spPr>
        <p:txBody>
          <a:bodyPr wrap="none"/>
          <a:lstStyle/>
          <a:p>
            <a:endParaRPr lang="en-US"/>
          </a:p>
        </p:txBody>
      </p:sp>
      <p:sp>
        <p:nvSpPr>
          <p:cNvPr id="148495" name="Freeform 15"/>
          <p:cNvSpPr>
            <a:spLocks/>
          </p:cNvSpPr>
          <p:nvPr/>
        </p:nvSpPr>
        <p:spPr bwMode="auto">
          <a:xfrm>
            <a:off x="3656013" y="1658541"/>
            <a:ext cx="5448300" cy="3427809"/>
          </a:xfrm>
          <a:custGeom>
            <a:avLst/>
            <a:gdLst/>
            <a:ahLst/>
            <a:cxnLst>
              <a:cxn ang="0">
                <a:pos x="3216" y="0"/>
              </a:cxn>
              <a:cxn ang="0">
                <a:pos x="3312" y="1488"/>
              </a:cxn>
              <a:cxn ang="0">
                <a:pos x="2496" y="2688"/>
              </a:cxn>
              <a:cxn ang="0">
                <a:pos x="864" y="2640"/>
              </a:cxn>
              <a:cxn ang="0">
                <a:pos x="0" y="2160"/>
              </a:cxn>
            </a:cxnLst>
            <a:rect l="0" t="0" r="r" b="b"/>
            <a:pathLst>
              <a:path w="3432" h="2880">
                <a:moveTo>
                  <a:pt x="3216" y="0"/>
                </a:moveTo>
                <a:cubicBezTo>
                  <a:pt x="3324" y="520"/>
                  <a:pt x="3432" y="1040"/>
                  <a:pt x="3312" y="1488"/>
                </a:cubicBezTo>
                <a:cubicBezTo>
                  <a:pt x="3192" y="1936"/>
                  <a:pt x="2904" y="2496"/>
                  <a:pt x="2496" y="2688"/>
                </a:cubicBezTo>
                <a:cubicBezTo>
                  <a:pt x="2088" y="2880"/>
                  <a:pt x="1280" y="2728"/>
                  <a:pt x="864" y="2640"/>
                </a:cubicBezTo>
                <a:cubicBezTo>
                  <a:pt x="448" y="2552"/>
                  <a:pt x="224" y="2356"/>
                  <a:pt x="0" y="2160"/>
                </a:cubicBezTo>
              </a:path>
            </a:pathLst>
          </a:custGeom>
          <a:noFill/>
          <a:ln w="76200" cap="flat" cmpd="sng">
            <a:solidFill>
              <a:srgbClr val="FFFF66"/>
            </a:solidFill>
            <a:prstDash val="solid"/>
            <a:round/>
            <a:headEnd type="none" w="sm" len="sm"/>
            <a:tailEnd type="stealth" w="lg" len="lg"/>
          </a:ln>
          <a:effectLst>
            <a:outerShdw dist="35921" dir="2700000" algn="ctr" rotWithShape="0">
              <a:srgbClr val="000000"/>
            </a:outerShdw>
          </a:effectLst>
        </p:spPr>
        <p:txBody>
          <a:bodyPr wrap="none"/>
          <a:lstStyle/>
          <a:p>
            <a:endParaRPr lang="en-US"/>
          </a:p>
        </p:txBody>
      </p:sp>
      <p:sp>
        <p:nvSpPr>
          <p:cNvPr id="148496" name="Freeform 16"/>
          <p:cNvSpPr>
            <a:spLocks/>
          </p:cNvSpPr>
          <p:nvPr/>
        </p:nvSpPr>
        <p:spPr bwMode="auto">
          <a:xfrm>
            <a:off x="2425700" y="800100"/>
            <a:ext cx="1003300" cy="1828800"/>
          </a:xfrm>
          <a:custGeom>
            <a:avLst/>
            <a:gdLst/>
            <a:ahLst/>
            <a:cxnLst>
              <a:cxn ang="0">
                <a:pos x="632" y="0"/>
              </a:cxn>
              <a:cxn ang="0">
                <a:pos x="104" y="960"/>
              </a:cxn>
              <a:cxn ang="0">
                <a:pos x="8" y="1536"/>
              </a:cxn>
            </a:cxnLst>
            <a:rect l="0" t="0" r="r" b="b"/>
            <a:pathLst>
              <a:path w="632" h="1536">
                <a:moveTo>
                  <a:pt x="632" y="0"/>
                </a:moveTo>
                <a:cubicBezTo>
                  <a:pt x="420" y="352"/>
                  <a:pt x="208" y="704"/>
                  <a:pt x="104" y="960"/>
                </a:cubicBezTo>
                <a:cubicBezTo>
                  <a:pt x="0" y="1216"/>
                  <a:pt x="4" y="1376"/>
                  <a:pt x="8" y="1536"/>
                </a:cubicBezTo>
              </a:path>
            </a:pathLst>
          </a:custGeom>
          <a:noFill/>
          <a:ln w="76200" cap="flat" cmpd="sng">
            <a:solidFill>
              <a:srgbClr val="FFFF66"/>
            </a:solidFill>
            <a:prstDash val="solid"/>
            <a:round/>
            <a:headEnd type="none" w="sm" len="sm"/>
            <a:tailEnd type="stealth" w="lg" len="lg"/>
          </a:ln>
          <a:effectLst>
            <a:outerShdw dist="35921" dir="2700000" algn="ctr" rotWithShape="0">
              <a:srgbClr val="000000"/>
            </a:outerShdw>
          </a:effectLst>
        </p:spPr>
        <p:txBody>
          <a:bodyPr wrap="none"/>
          <a:lstStyle/>
          <a:p>
            <a:endParaRPr lang="en-US"/>
          </a:p>
        </p:txBody>
      </p:sp>
      <p:sp>
        <p:nvSpPr>
          <p:cNvPr id="148497" name="Freeform 17"/>
          <p:cNvSpPr>
            <a:spLocks/>
          </p:cNvSpPr>
          <p:nvPr/>
        </p:nvSpPr>
        <p:spPr bwMode="auto">
          <a:xfrm>
            <a:off x="533400" y="800100"/>
            <a:ext cx="1219200" cy="2286000"/>
          </a:xfrm>
          <a:custGeom>
            <a:avLst/>
            <a:gdLst/>
            <a:ahLst/>
            <a:cxnLst>
              <a:cxn ang="0">
                <a:pos x="0" y="0"/>
              </a:cxn>
              <a:cxn ang="0">
                <a:pos x="288" y="1104"/>
              </a:cxn>
              <a:cxn ang="0">
                <a:pos x="768" y="1920"/>
              </a:cxn>
            </a:cxnLst>
            <a:rect l="0" t="0" r="r" b="b"/>
            <a:pathLst>
              <a:path w="768" h="1920">
                <a:moveTo>
                  <a:pt x="0" y="0"/>
                </a:moveTo>
                <a:cubicBezTo>
                  <a:pt x="80" y="392"/>
                  <a:pt x="160" y="784"/>
                  <a:pt x="288" y="1104"/>
                </a:cubicBezTo>
                <a:cubicBezTo>
                  <a:pt x="416" y="1424"/>
                  <a:pt x="592" y="1672"/>
                  <a:pt x="768" y="1920"/>
                </a:cubicBezTo>
              </a:path>
            </a:pathLst>
          </a:custGeom>
          <a:noFill/>
          <a:ln w="76200" cap="flat" cmpd="sng">
            <a:solidFill>
              <a:srgbClr val="FFFF66"/>
            </a:solidFill>
            <a:prstDash val="solid"/>
            <a:round/>
            <a:headEnd type="none" w="sm" len="sm"/>
            <a:tailEnd type="stealth" w="lg" len="lg"/>
          </a:ln>
          <a:effectLst>
            <a:outerShdw dist="35921" dir="2700000" algn="ctr" rotWithShape="0">
              <a:srgbClr val="000000"/>
            </a:outerShdw>
          </a:effectLst>
        </p:spPr>
        <p:txBody>
          <a:bodyPr wrap="none"/>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8490"/>
                                        </p:tgtEl>
                                        <p:attrNameLst>
                                          <p:attrName>style.visibility</p:attrName>
                                        </p:attrNameLst>
                                      </p:cBhvr>
                                      <p:to>
                                        <p:strVal val="visible"/>
                                      </p:to>
                                    </p:set>
                                    <p:anim calcmode="lin" valueType="num">
                                      <p:cBhvr>
                                        <p:cTn id="7" dur="500" fill="hold"/>
                                        <p:tgtEl>
                                          <p:spTgt spid="148490"/>
                                        </p:tgtEl>
                                        <p:attrNameLst>
                                          <p:attrName>ppt_w</p:attrName>
                                        </p:attrNameLst>
                                      </p:cBhvr>
                                      <p:tavLst>
                                        <p:tav tm="0">
                                          <p:val>
                                            <p:strVal val="#ppt_w*0.05"/>
                                          </p:val>
                                        </p:tav>
                                        <p:tav tm="100000">
                                          <p:val>
                                            <p:strVal val="#ppt_w"/>
                                          </p:val>
                                        </p:tav>
                                      </p:tavLst>
                                    </p:anim>
                                    <p:anim calcmode="lin" valueType="num">
                                      <p:cBhvr>
                                        <p:cTn id="8" dur="500" fill="hold"/>
                                        <p:tgtEl>
                                          <p:spTgt spid="148490"/>
                                        </p:tgtEl>
                                        <p:attrNameLst>
                                          <p:attrName>ppt_h</p:attrName>
                                        </p:attrNameLst>
                                      </p:cBhvr>
                                      <p:tavLst>
                                        <p:tav tm="0">
                                          <p:val>
                                            <p:strVal val="#ppt_h"/>
                                          </p:val>
                                        </p:tav>
                                        <p:tav tm="100000">
                                          <p:val>
                                            <p:strVal val="#ppt_h"/>
                                          </p:val>
                                        </p:tav>
                                      </p:tavLst>
                                    </p:anim>
                                    <p:anim calcmode="lin" valueType="num">
                                      <p:cBhvr>
                                        <p:cTn id="9" dur="500" fill="hold"/>
                                        <p:tgtEl>
                                          <p:spTgt spid="148490"/>
                                        </p:tgtEl>
                                        <p:attrNameLst>
                                          <p:attrName>ppt_x</p:attrName>
                                        </p:attrNameLst>
                                      </p:cBhvr>
                                      <p:tavLst>
                                        <p:tav tm="0">
                                          <p:val>
                                            <p:strVal val="#ppt_x-.2"/>
                                          </p:val>
                                        </p:tav>
                                        <p:tav tm="100000">
                                          <p:val>
                                            <p:strVal val="#ppt_x"/>
                                          </p:val>
                                        </p:tav>
                                      </p:tavLst>
                                    </p:anim>
                                    <p:anim calcmode="lin" valueType="num">
                                      <p:cBhvr>
                                        <p:cTn id="10" dur="500" fill="hold"/>
                                        <p:tgtEl>
                                          <p:spTgt spid="148490"/>
                                        </p:tgtEl>
                                        <p:attrNameLst>
                                          <p:attrName>ppt_y</p:attrName>
                                        </p:attrNameLst>
                                      </p:cBhvr>
                                      <p:tavLst>
                                        <p:tav tm="0">
                                          <p:val>
                                            <p:strVal val="#ppt_y"/>
                                          </p:val>
                                        </p:tav>
                                        <p:tav tm="100000">
                                          <p:val>
                                            <p:strVal val="#ppt_y"/>
                                          </p:val>
                                        </p:tav>
                                      </p:tavLst>
                                    </p:anim>
                                    <p:animEffect transition="in" filter="fade">
                                      <p:cBhvr>
                                        <p:cTn id="11" dur="500"/>
                                        <p:tgtEl>
                                          <p:spTgt spid="148490"/>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48491"/>
                                        </p:tgtEl>
                                        <p:attrNameLst>
                                          <p:attrName>style.visibility</p:attrName>
                                        </p:attrNameLst>
                                      </p:cBhvr>
                                      <p:to>
                                        <p:strVal val="visible"/>
                                      </p:to>
                                    </p:set>
                                    <p:anim calcmode="lin" valueType="num">
                                      <p:cBhvr>
                                        <p:cTn id="16" dur="500" fill="hold"/>
                                        <p:tgtEl>
                                          <p:spTgt spid="148491"/>
                                        </p:tgtEl>
                                        <p:attrNameLst>
                                          <p:attrName>ppt_w</p:attrName>
                                        </p:attrNameLst>
                                      </p:cBhvr>
                                      <p:tavLst>
                                        <p:tav tm="0">
                                          <p:val>
                                            <p:strVal val="#ppt_w*0.05"/>
                                          </p:val>
                                        </p:tav>
                                        <p:tav tm="100000">
                                          <p:val>
                                            <p:strVal val="#ppt_w"/>
                                          </p:val>
                                        </p:tav>
                                      </p:tavLst>
                                    </p:anim>
                                    <p:anim calcmode="lin" valueType="num">
                                      <p:cBhvr>
                                        <p:cTn id="17" dur="500" fill="hold"/>
                                        <p:tgtEl>
                                          <p:spTgt spid="148491"/>
                                        </p:tgtEl>
                                        <p:attrNameLst>
                                          <p:attrName>ppt_h</p:attrName>
                                        </p:attrNameLst>
                                      </p:cBhvr>
                                      <p:tavLst>
                                        <p:tav tm="0">
                                          <p:val>
                                            <p:strVal val="#ppt_h"/>
                                          </p:val>
                                        </p:tav>
                                        <p:tav tm="100000">
                                          <p:val>
                                            <p:strVal val="#ppt_h"/>
                                          </p:val>
                                        </p:tav>
                                      </p:tavLst>
                                    </p:anim>
                                    <p:anim calcmode="lin" valueType="num">
                                      <p:cBhvr>
                                        <p:cTn id="18" dur="500" fill="hold"/>
                                        <p:tgtEl>
                                          <p:spTgt spid="148491"/>
                                        </p:tgtEl>
                                        <p:attrNameLst>
                                          <p:attrName>ppt_x</p:attrName>
                                        </p:attrNameLst>
                                      </p:cBhvr>
                                      <p:tavLst>
                                        <p:tav tm="0">
                                          <p:val>
                                            <p:strVal val="#ppt_x-.2"/>
                                          </p:val>
                                        </p:tav>
                                        <p:tav tm="100000">
                                          <p:val>
                                            <p:strVal val="#ppt_x"/>
                                          </p:val>
                                        </p:tav>
                                      </p:tavLst>
                                    </p:anim>
                                    <p:anim calcmode="lin" valueType="num">
                                      <p:cBhvr>
                                        <p:cTn id="19" dur="500" fill="hold"/>
                                        <p:tgtEl>
                                          <p:spTgt spid="148491"/>
                                        </p:tgtEl>
                                        <p:attrNameLst>
                                          <p:attrName>ppt_y</p:attrName>
                                        </p:attrNameLst>
                                      </p:cBhvr>
                                      <p:tavLst>
                                        <p:tav tm="0">
                                          <p:val>
                                            <p:strVal val="#ppt_y"/>
                                          </p:val>
                                        </p:tav>
                                        <p:tav tm="100000">
                                          <p:val>
                                            <p:strVal val="#ppt_y"/>
                                          </p:val>
                                        </p:tav>
                                      </p:tavLst>
                                    </p:anim>
                                    <p:animEffect transition="in" filter="fade">
                                      <p:cBhvr>
                                        <p:cTn id="20"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p:bldP spid="14849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Freeform 4"/>
          <p:cNvSpPr>
            <a:spLocks/>
          </p:cNvSpPr>
          <p:nvPr/>
        </p:nvSpPr>
        <p:spPr bwMode="auto">
          <a:xfrm>
            <a:off x="227014" y="341710"/>
            <a:ext cx="2395537" cy="1618059"/>
          </a:xfrm>
          <a:custGeom>
            <a:avLst/>
            <a:gdLst/>
            <a:ahLst/>
            <a:cxnLst>
              <a:cxn ang="0">
                <a:pos x="367" y="304"/>
              </a:cxn>
              <a:cxn ang="0">
                <a:pos x="172" y="343"/>
              </a:cxn>
              <a:cxn ang="0">
                <a:pos x="110" y="389"/>
              </a:cxn>
              <a:cxn ang="0">
                <a:pos x="1" y="600"/>
              </a:cxn>
              <a:cxn ang="0">
                <a:pos x="17" y="818"/>
              </a:cxn>
              <a:cxn ang="0">
                <a:pos x="71" y="1020"/>
              </a:cxn>
              <a:cxn ang="0">
                <a:pos x="102" y="1074"/>
              </a:cxn>
              <a:cxn ang="0">
                <a:pos x="133" y="1106"/>
              </a:cxn>
              <a:cxn ang="0">
                <a:pos x="164" y="1144"/>
              </a:cxn>
              <a:cxn ang="0">
                <a:pos x="297" y="1246"/>
              </a:cxn>
              <a:cxn ang="0">
                <a:pos x="375" y="1292"/>
              </a:cxn>
              <a:cxn ang="0">
                <a:pos x="382" y="1316"/>
              </a:cxn>
              <a:cxn ang="0">
                <a:pos x="414" y="1324"/>
              </a:cxn>
              <a:cxn ang="0">
                <a:pos x="468" y="1347"/>
              </a:cxn>
              <a:cxn ang="0">
                <a:pos x="585" y="1331"/>
              </a:cxn>
              <a:cxn ang="0">
                <a:pos x="663" y="1300"/>
              </a:cxn>
              <a:cxn ang="0">
                <a:pos x="779" y="1176"/>
              </a:cxn>
              <a:cxn ang="0">
                <a:pos x="772" y="1004"/>
              </a:cxn>
              <a:cxn ang="0">
                <a:pos x="733" y="950"/>
              </a:cxn>
              <a:cxn ang="0">
                <a:pos x="678" y="880"/>
              </a:cxn>
              <a:cxn ang="0">
                <a:pos x="616" y="794"/>
              </a:cxn>
              <a:cxn ang="0">
                <a:pos x="600" y="771"/>
              </a:cxn>
              <a:cxn ang="0">
                <a:pos x="554" y="740"/>
              </a:cxn>
              <a:cxn ang="0">
                <a:pos x="694" y="631"/>
              </a:cxn>
              <a:cxn ang="0">
                <a:pos x="756" y="615"/>
              </a:cxn>
              <a:cxn ang="0">
                <a:pos x="1371" y="584"/>
              </a:cxn>
              <a:cxn ang="0">
                <a:pos x="1449" y="537"/>
              </a:cxn>
              <a:cxn ang="0">
                <a:pos x="1495" y="389"/>
              </a:cxn>
              <a:cxn ang="0">
                <a:pos x="1488" y="179"/>
              </a:cxn>
              <a:cxn ang="0">
                <a:pos x="1449" y="125"/>
              </a:cxn>
              <a:cxn ang="0">
                <a:pos x="1207" y="16"/>
              </a:cxn>
              <a:cxn ang="0">
                <a:pos x="1106" y="0"/>
              </a:cxn>
              <a:cxn ang="0">
                <a:pos x="717" y="31"/>
              </a:cxn>
              <a:cxn ang="0">
                <a:pos x="538" y="109"/>
              </a:cxn>
              <a:cxn ang="0">
                <a:pos x="398" y="226"/>
              </a:cxn>
              <a:cxn ang="0">
                <a:pos x="359" y="280"/>
              </a:cxn>
              <a:cxn ang="0">
                <a:pos x="367" y="304"/>
              </a:cxn>
            </a:cxnLst>
            <a:rect l="0" t="0" r="r" b="b"/>
            <a:pathLst>
              <a:path w="1510" h="1357">
                <a:moveTo>
                  <a:pt x="367" y="304"/>
                </a:moveTo>
                <a:cubicBezTo>
                  <a:pt x="304" y="325"/>
                  <a:pt x="237" y="334"/>
                  <a:pt x="172" y="343"/>
                </a:cubicBezTo>
                <a:cubicBezTo>
                  <a:pt x="148" y="379"/>
                  <a:pt x="137" y="362"/>
                  <a:pt x="110" y="389"/>
                </a:cubicBezTo>
                <a:cubicBezTo>
                  <a:pt x="57" y="442"/>
                  <a:pt x="25" y="531"/>
                  <a:pt x="1" y="600"/>
                </a:cubicBezTo>
                <a:cubicBezTo>
                  <a:pt x="12" y="822"/>
                  <a:pt x="0" y="695"/>
                  <a:pt x="17" y="818"/>
                </a:cubicBezTo>
                <a:cubicBezTo>
                  <a:pt x="25" y="878"/>
                  <a:pt x="24" y="973"/>
                  <a:pt x="71" y="1020"/>
                </a:cubicBezTo>
                <a:cubicBezTo>
                  <a:pt x="88" y="1087"/>
                  <a:pt x="65" y="1018"/>
                  <a:pt x="102" y="1074"/>
                </a:cubicBezTo>
                <a:cubicBezTo>
                  <a:pt x="126" y="1110"/>
                  <a:pt x="89" y="1091"/>
                  <a:pt x="133" y="1106"/>
                </a:cubicBezTo>
                <a:cubicBezTo>
                  <a:pt x="147" y="1147"/>
                  <a:pt x="131" y="1114"/>
                  <a:pt x="164" y="1144"/>
                </a:cubicBezTo>
                <a:cubicBezTo>
                  <a:pt x="208" y="1183"/>
                  <a:pt x="239" y="1227"/>
                  <a:pt x="297" y="1246"/>
                </a:cubicBezTo>
                <a:cubicBezTo>
                  <a:pt x="328" y="1277"/>
                  <a:pt x="336" y="1281"/>
                  <a:pt x="375" y="1292"/>
                </a:cubicBezTo>
                <a:cubicBezTo>
                  <a:pt x="377" y="1300"/>
                  <a:pt x="376" y="1311"/>
                  <a:pt x="382" y="1316"/>
                </a:cubicBezTo>
                <a:cubicBezTo>
                  <a:pt x="390" y="1323"/>
                  <a:pt x="404" y="1320"/>
                  <a:pt x="414" y="1324"/>
                </a:cubicBezTo>
                <a:cubicBezTo>
                  <a:pt x="493" y="1357"/>
                  <a:pt x="374" y="1323"/>
                  <a:pt x="468" y="1347"/>
                </a:cubicBezTo>
                <a:cubicBezTo>
                  <a:pt x="507" y="1342"/>
                  <a:pt x="546" y="1337"/>
                  <a:pt x="585" y="1331"/>
                </a:cubicBezTo>
                <a:cubicBezTo>
                  <a:pt x="614" y="1326"/>
                  <a:pt x="634" y="1307"/>
                  <a:pt x="663" y="1300"/>
                </a:cubicBezTo>
                <a:cubicBezTo>
                  <a:pt x="704" y="1259"/>
                  <a:pt x="747" y="1225"/>
                  <a:pt x="779" y="1176"/>
                </a:cubicBezTo>
                <a:cubicBezTo>
                  <a:pt x="793" y="1118"/>
                  <a:pt x="804" y="1061"/>
                  <a:pt x="772" y="1004"/>
                </a:cubicBezTo>
                <a:cubicBezTo>
                  <a:pt x="744" y="955"/>
                  <a:pt x="754" y="991"/>
                  <a:pt x="733" y="950"/>
                </a:cubicBezTo>
                <a:cubicBezTo>
                  <a:pt x="717" y="919"/>
                  <a:pt x="709" y="899"/>
                  <a:pt x="678" y="880"/>
                </a:cubicBezTo>
                <a:cubicBezTo>
                  <a:pt x="659" y="807"/>
                  <a:pt x="688" y="898"/>
                  <a:pt x="616" y="794"/>
                </a:cubicBezTo>
                <a:cubicBezTo>
                  <a:pt x="611" y="786"/>
                  <a:pt x="607" y="777"/>
                  <a:pt x="600" y="771"/>
                </a:cubicBezTo>
                <a:cubicBezTo>
                  <a:pt x="586" y="759"/>
                  <a:pt x="554" y="740"/>
                  <a:pt x="554" y="740"/>
                </a:cubicBezTo>
                <a:cubicBezTo>
                  <a:pt x="499" y="658"/>
                  <a:pt x="645" y="643"/>
                  <a:pt x="694" y="631"/>
                </a:cubicBezTo>
                <a:cubicBezTo>
                  <a:pt x="715" y="626"/>
                  <a:pt x="735" y="620"/>
                  <a:pt x="756" y="615"/>
                </a:cubicBezTo>
                <a:cubicBezTo>
                  <a:pt x="952" y="620"/>
                  <a:pt x="1181" y="650"/>
                  <a:pt x="1371" y="584"/>
                </a:cubicBezTo>
                <a:cubicBezTo>
                  <a:pt x="1396" y="559"/>
                  <a:pt x="1417" y="553"/>
                  <a:pt x="1449" y="537"/>
                </a:cubicBezTo>
                <a:cubicBezTo>
                  <a:pt x="1466" y="489"/>
                  <a:pt x="1484" y="439"/>
                  <a:pt x="1495" y="389"/>
                </a:cubicBezTo>
                <a:cubicBezTo>
                  <a:pt x="1505" y="292"/>
                  <a:pt x="1510" y="296"/>
                  <a:pt x="1488" y="179"/>
                </a:cubicBezTo>
                <a:cubicBezTo>
                  <a:pt x="1483" y="150"/>
                  <a:pt x="1466" y="145"/>
                  <a:pt x="1449" y="125"/>
                </a:cubicBezTo>
                <a:cubicBezTo>
                  <a:pt x="1395" y="60"/>
                  <a:pt x="1289" y="31"/>
                  <a:pt x="1207" y="16"/>
                </a:cubicBezTo>
                <a:cubicBezTo>
                  <a:pt x="1173" y="10"/>
                  <a:pt x="1140" y="5"/>
                  <a:pt x="1106" y="0"/>
                </a:cubicBezTo>
                <a:cubicBezTo>
                  <a:pt x="958" y="5"/>
                  <a:pt x="852" y="7"/>
                  <a:pt x="717" y="31"/>
                </a:cubicBezTo>
                <a:cubicBezTo>
                  <a:pt x="664" y="63"/>
                  <a:pt x="599" y="97"/>
                  <a:pt x="538" y="109"/>
                </a:cubicBezTo>
                <a:cubicBezTo>
                  <a:pt x="490" y="146"/>
                  <a:pt x="435" y="174"/>
                  <a:pt x="398" y="226"/>
                </a:cubicBezTo>
                <a:cubicBezTo>
                  <a:pt x="385" y="244"/>
                  <a:pt x="372" y="262"/>
                  <a:pt x="359" y="280"/>
                </a:cubicBezTo>
                <a:cubicBezTo>
                  <a:pt x="337" y="311"/>
                  <a:pt x="334" y="304"/>
                  <a:pt x="367" y="304"/>
                </a:cubicBezTo>
                <a:close/>
              </a:path>
            </a:pathLst>
          </a:custGeom>
          <a:gradFill rotWithShape="1">
            <a:gsLst>
              <a:gs pos="0">
                <a:srgbClr val="FFFF66"/>
              </a:gs>
              <a:gs pos="50000">
                <a:schemeClr val="bg1"/>
              </a:gs>
              <a:gs pos="100000">
                <a:srgbClr val="FFFF66"/>
              </a:gs>
            </a:gsLst>
            <a:lin ang="2700000" scaled="1"/>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9509" name="Freeform 5"/>
          <p:cNvSpPr>
            <a:spLocks/>
          </p:cNvSpPr>
          <p:nvPr/>
        </p:nvSpPr>
        <p:spPr bwMode="auto">
          <a:xfrm>
            <a:off x="3263900" y="400050"/>
            <a:ext cx="2336800" cy="1714500"/>
          </a:xfrm>
          <a:custGeom>
            <a:avLst/>
            <a:gdLst/>
            <a:ahLst/>
            <a:cxnLst>
              <a:cxn ang="0">
                <a:pos x="56" y="240"/>
              </a:cxn>
              <a:cxn ang="0">
                <a:pos x="440" y="1296"/>
              </a:cxn>
              <a:cxn ang="0">
                <a:pos x="1352" y="1104"/>
              </a:cxn>
              <a:cxn ang="0">
                <a:pos x="1160" y="432"/>
              </a:cxn>
              <a:cxn ang="0">
                <a:pos x="1016" y="0"/>
              </a:cxn>
              <a:cxn ang="0">
                <a:pos x="632" y="432"/>
              </a:cxn>
              <a:cxn ang="0">
                <a:pos x="104" y="144"/>
              </a:cxn>
              <a:cxn ang="0">
                <a:pos x="56" y="240"/>
              </a:cxn>
            </a:cxnLst>
            <a:rect l="0" t="0" r="r" b="b"/>
            <a:pathLst>
              <a:path w="1472" h="1440">
                <a:moveTo>
                  <a:pt x="56" y="240"/>
                </a:moveTo>
                <a:cubicBezTo>
                  <a:pt x="112" y="432"/>
                  <a:pt x="224" y="1152"/>
                  <a:pt x="440" y="1296"/>
                </a:cubicBezTo>
                <a:cubicBezTo>
                  <a:pt x="656" y="1440"/>
                  <a:pt x="1232" y="1248"/>
                  <a:pt x="1352" y="1104"/>
                </a:cubicBezTo>
                <a:cubicBezTo>
                  <a:pt x="1472" y="960"/>
                  <a:pt x="1216" y="616"/>
                  <a:pt x="1160" y="432"/>
                </a:cubicBezTo>
                <a:cubicBezTo>
                  <a:pt x="1104" y="248"/>
                  <a:pt x="1104" y="0"/>
                  <a:pt x="1016" y="0"/>
                </a:cubicBezTo>
                <a:cubicBezTo>
                  <a:pt x="928" y="0"/>
                  <a:pt x="784" y="408"/>
                  <a:pt x="632" y="432"/>
                </a:cubicBezTo>
                <a:cubicBezTo>
                  <a:pt x="480" y="456"/>
                  <a:pt x="200" y="176"/>
                  <a:pt x="104" y="144"/>
                </a:cubicBezTo>
                <a:cubicBezTo>
                  <a:pt x="8" y="112"/>
                  <a:pt x="0" y="48"/>
                  <a:pt x="56" y="240"/>
                </a:cubicBezTo>
                <a:close/>
              </a:path>
            </a:pathLst>
          </a:custGeom>
          <a:gradFill rotWithShape="1">
            <a:gsLst>
              <a:gs pos="0">
                <a:schemeClr val="bg1"/>
              </a:gs>
              <a:gs pos="100000">
                <a:srgbClr val="FFFF66"/>
              </a:gs>
            </a:gsLst>
            <a:path path="rect">
              <a:fillToRect l="100000" t="100000"/>
            </a:path>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9510" name="Freeform 6"/>
          <p:cNvSpPr>
            <a:spLocks/>
          </p:cNvSpPr>
          <p:nvPr/>
        </p:nvSpPr>
        <p:spPr bwMode="auto">
          <a:xfrm>
            <a:off x="6362700" y="171450"/>
            <a:ext cx="2743200" cy="1943100"/>
          </a:xfrm>
          <a:custGeom>
            <a:avLst/>
            <a:gdLst/>
            <a:ahLst/>
            <a:cxnLst>
              <a:cxn ang="0">
                <a:pos x="1176" y="144"/>
              </a:cxn>
              <a:cxn ang="0">
                <a:pos x="72" y="384"/>
              </a:cxn>
              <a:cxn ang="0">
                <a:pos x="744" y="1488"/>
              </a:cxn>
              <a:cxn ang="0">
                <a:pos x="1656" y="1248"/>
              </a:cxn>
              <a:cxn ang="0">
                <a:pos x="1176" y="144"/>
              </a:cxn>
            </a:cxnLst>
            <a:rect l="0" t="0" r="r" b="b"/>
            <a:pathLst>
              <a:path w="1728" h="1632">
                <a:moveTo>
                  <a:pt x="1176" y="144"/>
                </a:moveTo>
                <a:cubicBezTo>
                  <a:pt x="912" y="0"/>
                  <a:pt x="144" y="160"/>
                  <a:pt x="72" y="384"/>
                </a:cubicBezTo>
                <a:cubicBezTo>
                  <a:pt x="0" y="608"/>
                  <a:pt x="480" y="1344"/>
                  <a:pt x="744" y="1488"/>
                </a:cubicBezTo>
                <a:cubicBezTo>
                  <a:pt x="1008" y="1632"/>
                  <a:pt x="1584" y="1472"/>
                  <a:pt x="1656" y="1248"/>
                </a:cubicBezTo>
                <a:cubicBezTo>
                  <a:pt x="1728" y="1024"/>
                  <a:pt x="1440" y="288"/>
                  <a:pt x="1176" y="144"/>
                </a:cubicBezTo>
                <a:close/>
              </a:path>
            </a:pathLst>
          </a:custGeom>
          <a:gradFill rotWithShape="1">
            <a:gsLst>
              <a:gs pos="0">
                <a:schemeClr val="bg1"/>
              </a:gs>
              <a:gs pos="100000">
                <a:srgbClr val="FFFF66"/>
              </a:gs>
            </a:gsLst>
            <a:lin ang="0" scaled="1"/>
          </a:gradFill>
          <a:ln w="12700" cap="flat" cmpd="sng">
            <a:solidFill>
              <a:srgbClr val="000000"/>
            </a:solidFill>
            <a:prstDash val="solid"/>
            <a:round/>
            <a:headEnd type="none" w="sm" len="sm"/>
            <a:tailEnd type="none" w="sm" len="sm"/>
          </a:ln>
          <a:effectLst>
            <a:outerShdw blurRad="50800" dist="50800" dir="3000000" algn="ctr" rotWithShape="0">
              <a:srgbClr val="000000"/>
            </a:outerShdw>
          </a:effectLst>
        </p:spPr>
        <p:txBody>
          <a:bodyPr wrap="none"/>
          <a:lstStyle/>
          <a:p>
            <a:endParaRPr lang="en-US"/>
          </a:p>
        </p:txBody>
      </p:sp>
      <p:sp>
        <p:nvSpPr>
          <p:cNvPr id="149513" name="Text Box 9"/>
          <p:cNvSpPr txBox="1">
            <a:spLocks noChangeArrowheads="1"/>
          </p:cNvSpPr>
          <p:nvPr/>
        </p:nvSpPr>
        <p:spPr bwMode="auto">
          <a:xfrm>
            <a:off x="1143000" y="1085850"/>
            <a:ext cx="1074333" cy="461665"/>
          </a:xfrm>
          <a:prstGeom prst="rect">
            <a:avLst/>
          </a:prstGeom>
          <a:noFill/>
          <a:ln w="12700">
            <a:noFill/>
            <a:miter lim="800000"/>
            <a:headEnd type="none" w="sm" len="sm"/>
            <a:tailEnd type="none" w="sm" len="sm"/>
          </a:ln>
          <a:effectLst/>
        </p:spPr>
        <p:txBody>
          <a:bodyPr wrap="none">
            <a:spAutoFit/>
          </a:bodyPr>
          <a:lstStyle/>
          <a:p>
            <a:r>
              <a:rPr lang="en-US" sz="2400" dirty="0">
                <a:solidFill>
                  <a:srgbClr val="000000"/>
                </a:solidFill>
                <a:effectLst>
                  <a:outerShdw blurRad="38100" dist="38100" dir="2700000" algn="tl">
                    <a:srgbClr val="000000">
                      <a:alpha val="43137"/>
                    </a:srgbClr>
                  </a:outerShdw>
                </a:effectLst>
              </a:rPr>
              <a:t>Dating</a:t>
            </a:r>
          </a:p>
        </p:txBody>
      </p:sp>
      <p:sp>
        <p:nvSpPr>
          <p:cNvPr id="149514" name="Text Box 10"/>
          <p:cNvSpPr txBox="1">
            <a:spLocks noChangeArrowheads="1"/>
          </p:cNvSpPr>
          <p:nvPr/>
        </p:nvSpPr>
        <p:spPr bwMode="auto">
          <a:xfrm>
            <a:off x="3048001" y="171450"/>
            <a:ext cx="2391099" cy="461665"/>
          </a:xfrm>
          <a:prstGeom prst="rect">
            <a:avLst/>
          </a:prstGeom>
          <a:noFill/>
          <a:ln w="12700">
            <a:noFill/>
            <a:miter lim="800000"/>
            <a:headEnd type="none" w="sm" len="sm"/>
            <a:tailEnd type="none" w="sm" len="sm"/>
          </a:ln>
          <a:effectLst/>
        </p:spPr>
        <p:txBody>
          <a:bodyPr wrap="none">
            <a:spAutoFit/>
          </a:bodyPr>
          <a:lstStyle/>
          <a:p>
            <a:r>
              <a:rPr lang="en-US" sz="2400">
                <a:solidFill>
                  <a:srgbClr val="000000"/>
                </a:solidFill>
                <a:effectLst>
                  <a:outerShdw blurRad="38100" dist="38100" dir="2700000" algn="tl">
                    <a:srgbClr val="000000">
                      <a:alpha val="43137"/>
                    </a:srgbClr>
                  </a:outerShdw>
                </a:effectLst>
              </a:rPr>
              <a:t>Church Member</a:t>
            </a:r>
          </a:p>
        </p:txBody>
      </p:sp>
      <p:sp>
        <p:nvSpPr>
          <p:cNvPr id="149515" name="Text Box 11"/>
          <p:cNvSpPr txBox="1">
            <a:spLocks noChangeArrowheads="1"/>
          </p:cNvSpPr>
          <p:nvPr/>
        </p:nvSpPr>
        <p:spPr bwMode="auto">
          <a:xfrm>
            <a:off x="6629400" y="0"/>
            <a:ext cx="1974369" cy="461665"/>
          </a:xfrm>
          <a:prstGeom prst="rect">
            <a:avLst/>
          </a:prstGeom>
          <a:noFill/>
          <a:ln w="12700">
            <a:noFill/>
            <a:miter lim="800000"/>
            <a:headEnd type="none" w="sm" len="sm"/>
            <a:tailEnd type="none" w="sm" len="sm"/>
          </a:ln>
          <a:effectLst/>
        </p:spPr>
        <p:txBody>
          <a:bodyPr wrap="none">
            <a:spAutoFit/>
          </a:bodyPr>
          <a:lstStyle/>
          <a:p>
            <a:r>
              <a:rPr lang="en-US" sz="2400">
                <a:solidFill>
                  <a:srgbClr val="000000"/>
                </a:solidFill>
                <a:effectLst>
                  <a:outerShdw blurRad="38100" dist="38100" dir="2700000" algn="tl">
                    <a:srgbClr val="000000">
                      <a:alpha val="43137"/>
                    </a:srgbClr>
                  </a:outerShdw>
                </a:effectLst>
              </a:rPr>
              <a:t>Work, Family</a:t>
            </a:r>
          </a:p>
        </p:txBody>
      </p:sp>
      <p:sp>
        <p:nvSpPr>
          <p:cNvPr id="149523" name="WordArt 19"/>
          <p:cNvSpPr>
            <a:spLocks noChangeArrowheads="1" noChangeShapeType="1" noTextEdit="1"/>
          </p:cNvSpPr>
          <p:nvPr/>
        </p:nvSpPr>
        <p:spPr bwMode="auto">
          <a:xfrm>
            <a:off x="1600200" y="4572000"/>
            <a:ext cx="6248400" cy="4857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gradFill rotWithShape="1">
                  <a:gsLst>
                    <a:gs pos="0">
                      <a:schemeClr val="bg1"/>
                    </a:gs>
                    <a:gs pos="100000">
                      <a:srgbClr val="FFFF66"/>
                    </a:gs>
                  </a:gsLst>
                  <a:lin ang="10800000" scaled="0"/>
                </a:gradFill>
                <a:effectLst>
                  <a:outerShdw dist="35921" dir="2700000" algn="ctr" rotWithShape="0">
                    <a:srgbClr val="000000"/>
                  </a:outerShdw>
                </a:effectLst>
                <a:latin typeface="Arial Black"/>
              </a:rPr>
              <a:t>Worship God AND Molech</a:t>
            </a:r>
          </a:p>
        </p:txBody>
      </p:sp>
      <p:sp>
        <p:nvSpPr>
          <p:cNvPr id="149524" name="Oval 20"/>
          <p:cNvSpPr>
            <a:spLocks noChangeArrowheads="1"/>
          </p:cNvSpPr>
          <p:nvPr/>
        </p:nvSpPr>
        <p:spPr bwMode="auto">
          <a:xfrm>
            <a:off x="1371600" y="2628900"/>
            <a:ext cx="2590800" cy="1885950"/>
          </a:xfrm>
          <a:prstGeom prst="ellipse">
            <a:avLst/>
          </a:prstGeom>
          <a:solidFill>
            <a:srgbClr val="FFFF66"/>
          </a:solidFill>
          <a:ln w="9525">
            <a:solidFill>
              <a:srgbClr val="000000"/>
            </a:solidFill>
            <a:round/>
            <a:headEnd type="none" w="sm" len="sm"/>
            <a:tailEnd type="none" w="sm" len="sm"/>
          </a:ln>
          <a:effectLst/>
        </p:spPr>
        <p:txBody>
          <a:bodyPr wrap="none" anchor="ctr"/>
          <a:lstStyle/>
          <a:p>
            <a:endParaRPr lang="en-US"/>
          </a:p>
        </p:txBody>
      </p:sp>
      <p:sp>
        <p:nvSpPr>
          <p:cNvPr id="149525" name="Oval 21"/>
          <p:cNvSpPr>
            <a:spLocks noChangeArrowheads="1"/>
          </p:cNvSpPr>
          <p:nvPr/>
        </p:nvSpPr>
        <p:spPr bwMode="auto">
          <a:xfrm>
            <a:off x="5181600" y="2628900"/>
            <a:ext cx="2590800" cy="1885950"/>
          </a:xfrm>
          <a:prstGeom prst="ellipse">
            <a:avLst/>
          </a:prstGeom>
          <a:solidFill>
            <a:schemeClr val="bg1">
              <a:alpha val="48000"/>
            </a:schemeClr>
          </a:solidFill>
          <a:ln w="9525">
            <a:solidFill>
              <a:srgbClr val="000000"/>
            </a:solidFill>
            <a:round/>
            <a:headEnd type="none" w="sm" len="sm"/>
            <a:tailEnd type="none" w="sm" len="sm"/>
          </a:ln>
          <a:effectLst/>
        </p:spPr>
        <p:txBody>
          <a:bodyPr wrap="none" anchor="ctr"/>
          <a:lstStyle/>
          <a:p>
            <a:endParaRPr lang="en-US"/>
          </a:p>
        </p:txBody>
      </p:sp>
      <p:sp>
        <p:nvSpPr>
          <p:cNvPr id="149522" name="WordArt 18"/>
          <p:cNvSpPr>
            <a:spLocks noChangeArrowheads="1" noChangeShapeType="1" noTextEdit="1"/>
          </p:cNvSpPr>
          <p:nvPr/>
        </p:nvSpPr>
        <p:spPr bwMode="auto">
          <a:xfrm>
            <a:off x="3152776" y="3286125"/>
            <a:ext cx="2638425" cy="4857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gradFill rotWithShape="1">
                  <a:gsLst>
                    <a:gs pos="0">
                      <a:schemeClr val="bg1"/>
                    </a:gs>
                    <a:gs pos="100000">
                      <a:srgbClr val="FFFF66"/>
                    </a:gs>
                  </a:gsLst>
                  <a:lin ang="0" scaled="1"/>
                </a:gradFill>
                <a:effectLst>
                  <a:outerShdw blurRad="50800" dist="50800" dir="3600000" algn="ctr" rotWithShape="0">
                    <a:srgbClr val="000000"/>
                  </a:outerShdw>
                </a:effectLst>
                <a:latin typeface="Arial Black"/>
              </a:rPr>
              <a:t>Syncretism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4.44444E-6 L 0.19166 -4.44444E-6 " pathEditMode="relative" rAng="0" ptsTypes="AA">
                                      <p:cBhvr>
                                        <p:cTn id="6" dur="2000" fill="hold"/>
                                        <p:tgtEl>
                                          <p:spTgt spid="149524"/>
                                        </p:tgtEl>
                                        <p:attrNameLst>
                                          <p:attrName>ppt_x</p:attrName>
                                          <p:attrName>ppt_y</p:attrName>
                                        </p:attrNameLst>
                                      </p:cBhvr>
                                      <p:rCtr x="96" y="0"/>
                                    </p:animMotion>
                                  </p:childTnLst>
                                </p:cTn>
                              </p:par>
                              <p:par>
                                <p:cTn id="7" presetID="63" presetClass="path" presetSubtype="0" accel="50000" decel="50000" fill="hold" grpId="0" nodeType="withEffect">
                                  <p:stCondLst>
                                    <p:cond delay="0"/>
                                  </p:stCondLst>
                                  <p:childTnLst>
                                    <p:animMotion origin="layout" path="M -3.33333E-6 -4.44444E-6 L -0.2 -4.44444E-6 " pathEditMode="relative" rAng="0" ptsTypes="AA">
                                      <p:cBhvr>
                                        <p:cTn id="8" dur="2000" fill="hold"/>
                                        <p:tgtEl>
                                          <p:spTgt spid="149525"/>
                                        </p:tgtEl>
                                        <p:attrNameLst>
                                          <p:attrName>ppt_x</p:attrName>
                                          <p:attrName>ppt_y</p:attrName>
                                        </p:attrNameLst>
                                      </p:cBhvr>
                                      <p:rCtr x="-100" y="0"/>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0" fill="hold" grpId="0" nodeType="clickEffect">
                                  <p:stCondLst>
                                    <p:cond delay="0"/>
                                  </p:stCondLst>
                                  <p:childTnLst>
                                    <p:set>
                                      <p:cBhvr>
                                        <p:cTn id="12" dur="1" fill="hold">
                                          <p:stCondLst>
                                            <p:cond delay="0"/>
                                          </p:stCondLst>
                                        </p:cTn>
                                        <p:tgtEl>
                                          <p:spTgt spid="1495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0" fill="hold" grpId="0" nodeType="clickEffect">
                                  <p:stCondLst>
                                    <p:cond delay="0"/>
                                  </p:stCondLst>
                                  <p:childTnLst>
                                    <p:set>
                                      <p:cBhvr>
                                        <p:cTn id="16" dur="1" fill="hold">
                                          <p:stCondLst>
                                            <p:cond delay="0"/>
                                          </p:stCondLst>
                                        </p:cTn>
                                        <p:tgtEl>
                                          <p:spTgt spid="149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3" grpId="0"/>
      <p:bldP spid="149524" grpId="0" animBg="1"/>
      <p:bldP spid="149525" grpId="0" animBg="1"/>
      <p:bldP spid="14952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539" name="Picture 11" descr="MCj03644020000[1]"/>
          <p:cNvPicPr>
            <a:picLocks noChangeAspect="1" noChangeArrowheads="1"/>
          </p:cNvPicPr>
          <p:nvPr/>
        </p:nvPicPr>
        <p:blipFill>
          <a:blip r:embed="rId2" cstate="print"/>
          <a:srcRect/>
          <a:stretch>
            <a:fillRect/>
          </a:stretch>
        </p:blipFill>
        <p:spPr bwMode="auto">
          <a:xfrm>
            <a:off x="5486400" y="228600"/>
            <a:ext cx="3200400" cy="1143000"/>
          </a:xfrm>
          <a:prstGeom prst="rect">
            <a:avLst/>
          </a:prstGeom>
          <a:noFill/>
        </p:spPr>
      </p:pic>
      <p:pic>
        <p:nvPicPr>
          <p:cNvPr id="150538" name="Picture 10" descr="MCj01012320000[1]"/>
          <p:cNvPicPr>
            <a:picLocks noChangeAspect="1" noChangeArrowheads="1"/>
          </p:cNvPicPr>
          <p:nvPr/>
        </p:nvPicPr>
        <p:blipFill>
          <a:blip r:embed="rId3" cstate="print"/>
          <a:srcRect/>
          <a:stretch>
            <a:fillRect/>
          </a:stretch>
        </p:blipFill>
        <p:spPr bwMode="auto">
          <a:xfrm>
            <a:off x="4953001" y="0"/>
            <a:ext cx="4672013" cy="1525191"/>
          </a:xfrm>
          <a:prstGeom prst="rect">
            <a:avLst/>
          </a:prstGeom>
          <a:noFill/>
        </p:spPr>
      </p:pic>
      <p:pic>
        <p:nvPicPr>
          <p:cNvPr id="150537" name="Picture 9" descr="MCj00844580000[1]"/>
          <p:cNvPicPr>
            <a:picLocks noChangeAspect="1" noChangeArrowheads="1"/>
          </p:cNvPicPr>
          <p:nvPr/>
        </p:nvPicPr>
        <p:blipFill>
          <a:blip r:embed="rId4" cstate="print"/>
          <a:srcRect/>
          <a:stretch>
            <a:fillRect/>
          </a:stretch>
        </p:blipFill>
        <p:spPr bwMode="auto">
          <a:xfrm>
            <a:off x="-169863" y="198835"/>
            <a:ext cx="6570663" cy="4944665"/>
          </a:xfrm>
          <a:prstGeom prst="rect">
            <a:avLst/>
          </a:prstGeom>
          <a:noFill/>
          <a:effectLst>
            <a:outerShdw dist="117088" dir="2436078" algn="ctr" rotWithShape="0">
              <a:srgbClr val="000000">
                <a:alpha val="50000"/>
              </a:srgbClr>
            </a:outerShdw>
          </a:effectLst>
        </p:spPr>
      </p:pic>
      <p:sp>
        <p:nvSpPr>
          <p:cNvPr id="150540" name="WordArt 12"/>
          <p:cNvSpPr>
            <a:spLocks noChangeArrowheads="1" noChangeShapeType="1" noTextEdit="1"/>
          </p:cNvSpPr>
          <p:nvPr/>
        </p:nvSpPr>
        <p:spPr bwMode="auto">
          <a:xfrm>
            <a:off x="5867400" y="2171700"/>
            <a:ext cx="2667000" cy="2114550"/>
          </a:xfrm>
          <a:prstGeom prst="rect">
            <a:avLst/>
          </a:prstGeom>
        </p:spPr>
        <p:txBody>
          <a:bodyPr wrap="none" fromWordArt="1">
            <a:prstTxWarp prst="textTriangle">
              <a:avLst>
                <a:gd name="adj" fmla="val 0"/>
              </a:avLst>
            </a:prstTxWarp>
          </a:bodyPr>
          <a:lstStyle/>
          <a:p>
            <a:pPr algn="ctr"/>
            <a:r>
              <a:rPr lang="en-US" sz="3600" kern="10">
                <a:ln w="9525">
                  <a:solidFill>
                    <a:srgbClr val="000000"/>
                  </a:solidFill>
                  <a:round/>
                  <a:headEnd type="none" w="sm" len="sm"/>
                  <a:tailEnd type="none" w="lg" len="lg"/>
                </a:ln>
                <a:gradFill rotWithShape="1">
                  <a:gsLst>
                    <a:gs pos="0">
                      <a:srgbClr val="FFFFCC"/>
                    </a:gs>
                    <a:gs pos="100000">
                      <a:srgbClr val="FF9999"/>
                    </a:gs>
                  </a:gsLst>
                  <a:lin ang="5400000" scaled="1"/>
                </a:gradFill>
                <a:effectLst>
                  <a:outerShdw dist="71842" dir="2700000" algn="ctr" rotWithShape="0">
                    <a:srgbClr val="000000"/>
                  </a:outerShdw>
                </a:effectLst>
                <a:latin typeface="Times New Roman"/>
                <a:cs typeface="Times New Roman"/>
              </a:rPr>
              <a:t>Travel </a:t>
            </a:r>
          </a:p>
          <a:p>
            <a:pPr algn="ctr"/>
            <a:r>
              <a:rPr lang="en-US" sz="3600" kern="10">
                <a:ln w="9525">
                  <a:solidFill>
                    <a:srgbClr val="000000"/>
                  </a:solidFill>
                  <a:round/>
                  <a:headEnd type="none" w="sm" len="sm"/>
                  <a:tailEnd type="none" w="lg" len="lg"/>
                </a:ln>
                <a:gradFill rotWithShape="1">
                  <a:gsLst>
                    <a:gs pos="0">
                      <a:srgbClr val="FFFFCC"/>
                    </a:gs>
                    <a:gs pos="100000">
                      <a:srgbClr val="FF9999"/>
                    </a:gs>
                  </a:gsLst>
                  <a:lin ang="5400000" scaled="1"/>
                </a:gradFill>
                <a:effectLst>
                  <a:outerShdw dist="71842" dir="2700000" algn="ctr" rotWithShape="0">
                    <a:srgbClr val="000000"/>
                  </a:outerShdw>
                </a:effectLst>
                <a:latin typeface="Times New Roman"/>
                <a:cs typeface="Times New Roman"/>
              </a:rPr>
              <a:t>safely!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0540"/>
                                        </p:tgtEl>
                                        <p:attrNameLst>
                                          <p:attrName>style.visibility</p:attrName>
                                        </p:attrNameLst>
                                      </p:cBhvr>
                                      <p:to>
                                        <p:strVal val="visible"/>
                                      </p:to>
                                    </p:set>
                                    <p:anim calcmode="lin" valueType="num">
                                      <p:cBhvr additive="base">
                                        <p:cTn id="11" dur="500" fill="hold"/>
                                        <p:tgtEl>
                                          <p:spTgt spid="150540"/>
                                        </p:tgtEl>
                                        <p:attrNameLst>
                                          <p:attrName>ppt_x</p:attrName>
                                        </p:attrNameLst>
                                      </p:cBhvr>
                                      <p:tavLst>
                                        <p:tav tm="0">
                                          <p:val>
                                            <p:strVal val="#ppt_x"/>
                                          </p:val>
                                        </p:tav>
                                        <p:tav tm="100000">
                                          <p:val>
                                            <p:strVal val="#ppt_x"/>
                                          </p:val>
                                        </p:tav>
                                      </p:tavLst>
                                    </p:anim>
                                    <p:anim calcmode="lin" valueType="num">
                                      <p:cBhvr additive="base">
                                        <p:cTn id="12" dur="500" fill="hold"/>
                                        <p:tgtEl>
                                          <p:spTgt spid="1505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4" presetClass="entr" presetSubtype="0" fill="hold" nodeType="afterEffect">
                                  <p:stCondLst>
                                    <p:cond delay="0"/>
                                  </p:stCondLst>
                                  <p:childTnLst>
                                    <p:set>
                                      <p:cBhvr>
                                        <p:cTn id="15" dur="1" fill="hold">
                                          <p:stCondLst>
                                            <p:cond delay="0"/>
                                          </p:stCondLst>
                                        </p:cTn>
                                        <p:tgtEl>
                                          <p:spTgt spid="150537"/>
                                        </p:tgtEl>
                                        <p:attrNameLst>
                                          <p:attrName>style.visibility</p:attrName>
                                        </p:attrNameLst>
                                      </p:cBhvr>
                                      <p:to>
                                        <p:strVal val="visible"/>
                                      </p:to>
                                    </p:set>
                                    <p:anim from="(-#ppt_w/2)" to="(#ppt_x)" calcmode="lin" valueType="num">
                                      <p:cBhvr>
                                        <p:cTn id="16" dur="600" fill="hold">
                                          <p:stCondLst>
                                            <p:cond delay="0"/>
                                          </p:stCondLst>
                                        </p:cTn>
                                        <p:tgtEl>
                                          <p:spTgt spid="150537"/>
                                        </p:tgtEl>
                                        <p:attrNameLst>
                                          <p:attrName>ppt_x</p:attrName>
                                        </p:attrNameLst>
                                      </p:cBhvr>
                                    </p:anim>
                                    <p:anim from="0" to="-1.0" calcmode="lin" valueType="num">
                                      <p:cBhvr>
                                        <p:cTn id="17" dur="200" decel="50000" autoRev="1" fill="hold">
                                          <p:stCondLst>
                                            <p:cond delay="600"/>
                                          </p:stCondLst>
                                        </p:cTn>
                                        <p:tgtEl>
                                          <p:spTgt spid="150537"/>
                                        </p:tgtEl>
                                        <p:attrNameLst>
                                          <p:attrName>xshear</p:attrName>
                                        </p:attrNameLst>
                                      </p:cBhvr>
                                    </p:anim>
                                    <p:animScale>
                                      <p:cBhvr>
                                        <p:cTn id="18" dur="200" decel="100000" autoRev="1" fill="hold">
                                          <p:stCondLst>
                                            <p:cond delay="600"/>
                                          </p:stCondLst>
                                        </p:cTn>
                                        <p:tgtEl>
                                          <p:spTgt spid="150537"/>
                                        </p:tgtEl>
                                      </p:cBhvr>
                                      <p:from x="100000" y="100000"/>
                                      <p:to x="80000" y="100000"/>
                                    </p:animScale>
                                    <p:anim by="(#ppt_h/3+#ppt_w*0.1)" calcmode="lin" valueType="num">
                                      <p:cBhvr additive="sum">
                                        <p:cTn id="19" dur="200" decel="100000" autoRev="1" fill="hold">
                                          <p:stCondLst>
                                            <p:cond delay="600"/>
                                          </p:stCondLst>
                                        </p:cTn>
                                        <p:tgtEl>
                                          <p:spTgt spid="15053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3" name="AutoShape 17"/>
          <p:cNvSpPr>
            <a:spLocks noChangeArrowheads="1"/>
          </p:cNvSpPr>
          <p:nvPr/>
        </p:nvSpPr>
        <p:spPr bwMode="auto">
          <a:xfrm rot="5400000" flipH="1">
            <a:off x="419100" y="647700"/>
            <a:ext cx="1828800" cy="2362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12700">
            <a:noFill/>
            <a:miter lim="800000"/>
            <a:headEnd type="none" w="sm" len="sm"/>
            <a:tailEnd type="none" w="sm" len="sm"/>
          </a:ln>
          <a:effectLst>
            <a:outerShdw dist="35921" dir="2700000" algn="ctr" rotWithShape="0">
              <a:schemeClr val="bg2"/>
            </a:outerShdw>
          </a:effectLst>
        </p:spPr>
        <p:txBody>
          <a:bodyPr rot="10800000" vert="eaVert" wrap="none" anchor="ctr"/>
          <a:lstStyle/>
          <a:p>
            <a:pPr algn="ctr"/>
            <a:endParaRPr lang="en-US">
              <a:solidFill>
                <a:schemeClr val="bg1"/>
              </a:solidFill>
            </a:endParaRPr>
          </a:p>
        </p:txBody>
      </p:sp>
      <p:sp>
        <p:nvSpPr>
          <p:cNvPr id="4098" name="Freeform 2"/>
          <p:cNvSpPr>
            <a:spLocks/>
          </p:cNvSpPr>
          <p:nvPr/>
        </p:nvSpPr>
        <p:spPr bwMode="auto">
          <a:xfrm>
            <a:off x="228600" y="3543300"/>
            <a:ext cx="8688388" cy="1191"/>
          </a:xfrm>
          <a:custGeom>
            <a:avLst/>
            <a:gdLst/>
            <a:ahLst/>
            <a:cxnLst>
              <a:cxn ang="0">
                <a:pos x="0" y="0"/>
              </a:cxn>
              <a:cxn ang="0">
                <a:pos x="5472" y="0"/>
              </a:cxn>
            </a:cxnLst>
            <a:rect l="0" t="0" r="r" b="b"/>
            <a:pathLst>
              <a:path w="5473" h="1">
                <a:moveTo>
                  <a:pt x="0" y="0"/>
                </a:moveTo>
                <a:lnTo>
                  <a:pt x="5472" y="0"/>
                </a:lnTo>
              </a:path>
            </a:pathLst>
          </a:custGeom>
          <a:solidFill>
            <a:schemeClr val="accent2"/>
          </a:solidFill>
          <a:ln w="76200" cap="rnd" cmpd="sng">
            <a:solidFill>
              <a:schemeClr val="bg1"/>
            </a:solidFill>
            <a:prstDash val="solid"/>
            <a:round/>
            <a:headEnd type="stealth" w="lg" len="lg"/>
            <a:tailEnd type="stealth" w="lg" len="lg"/>
          </a:ln>
          <a:effectLst/>
        </p:spPr>
        <p:txBody>
          <a:bodyPr/>
          <a:lstStyle/>
          <a:p>
            <a:endParaRPr lang="en-US"/>
          </a:p>
        </p:txBody>
      </p:sp>
      <p:sp>
        <p:nvSpPr>
          <p:cNvPr id="4099" name="Rectangle 3"/>
          <p:cNvSpPr>
            <a:spLocks noChangeArrowheads="1"/>
          </p:cNvSpPr>
          <p:nvPr/>
        </p:nvSpPr>
        <p:spPr bwMode="auto">
          <a:xfrm>
            <a:off x="1295400" y="3619501"/>
            <a:ext cx="1017588" cy="375047"/>
          </a:xfrm>
          <a:prstGeom prst="rect">
            <a:avLst/>
          </a:prstGeom>
          <a:noFill/>
          <a:ln w="9525">
            <a:noFill/>
            <a:miter lim="800000"/>
            <a:headEnd/>
            <a:tailEnd/>
          </a:ln>
          <a:effectLst/>
        </p:spPr>
        <p:txBody>
          <a:bodyPr lIns="0" tIns="0" rIns="0" bIns="0"/>
          <a:lstStyle/>
          <a:p>
            <a:r>
              <a:rPr lang="en-US" sz="3600" b="1">
                <a:solidFill>
                  <a:schemeClr val="bg2"/>
                </a:solidFill>
                <a:latin typeface="Times New Roman" pitchFamily="18" charset="0"/>
              </a:rPr>
              <a:t>722</a:t>
            </a:r>
          </a:p>
        </p:txBody>
      </p:sp>
      <p:sp>
        <p:nvSpPr>
          <p:cNvPr id="4100" name="Rectangle 4"/>
          <p:cNvSpPr>
            <a:spLocks noChangeArrowheads="1"/>
          </p:cNvSpPr>
          <p:nvPr/>
        </p:nvSpPr>
        <p:spPr bwMode="auto">
          <a:xfrm>
            <a:off x="7773989" y="3619501"/>
            <a:ext cx="1017587" cy="375047"/>
          </a:xfrm>
          <a:prstGeom prst="rect">
            <a:avLst/>
          </a:prstGeom>
          <a:noFill/>
          <a:ln w="9525">
            <a:noFill/>
            <a:miter lim="800000"/>
            <a:headEnd/>
            <a:tailEnd/>
          </a:ln>
          <a:effectLst/>
        </p:spPr>
        <p:txBody>
          <a:bodyPr lIns="0" tIns="0" rIns="0" bIns="0"/>
          <a:lstStyle/>
          <a:p>
            <a:r>
              <a:rPr lang="en-US" sz="3600" b="1">
                <a:solidFill>
                  <a:schemeClr val="bg2"/>
                </a:solidFill>
                <a:latin typeface="Times New Roman" pitchFamily="18" charset="0"/>
              </a:rPr>
              <a:t>586</a:t>
            </a:r>
          </a:p>
        </p:txBody>
      </p:sp>
      <p:sp>
        <p:nvSpPr>
          <p:cNvPr id="4104" name="Rectangle 8"/>
          <p:cNvSpPr>
            <a:spLocks noChangeArrowheads="1"/>
          </p:cNvSpPr>
          <p:nvPr/>
        </p:nvSpPr>
        <p:spPr bwMode="auto">
          <a:xfrm>
            <a:off x="227013" y="2249092"/>
            <a:ext cx="1122362" cy="373856"/>
          </a:xfrm>
          <a:prstGeom prst="rect">
            <a:avLst/>
          </a:prstGeom>
          <a:noFill/>
          <a:ln w="9525">
            <a:noFill/>
            <a:miter lim="800000"/>
            <a:headEnd/>
            <a:tailEnd/>
          </a:ln>
          <a:effectLst/>
        </p:spPr>
        <p:txBody>
          <a:bodyPr lIns="0" tIns="0" rIns="0" bIns="0"/>
          <a:lstStyle/>
          <a:p>
            <a:endParaRPr lang="en-US" sz="3600">
              <a:solidFill>
                <a:srgbClr val="FFFFFF"/>
              </a:solidFill>
              <a:latin typeface="Times New Roman" pitchFamily="18" charset="0"/>
            </a:endParaRPr>
          </a:p>
        </p:txBody>
      </p:sp>
      <p:sp>
        <p:nvSpPr>
          <p:cNvPr id="4105" name="Rectangle 9"/>
          <p:cNvSpPr>
            <a:spLocks noChangeArrowheads="1"/>
          </p:cNvSpPr>
          <p:nvPr/>
        </p:nvSpPr>
        <p:spPr bwMode="auto">
          <a:xfrm rot="19293750">
            <a:off x="1773238" y="2141935"/>
            <a:ext cx="1122362" cy="373856"/>
          </a:xfrm>
          <a:prstGeom prst="rect">
            <a:avLst/>
          </a:prstGeom>
          <a:noFill/>
          <a:ln w="9525">
            <a:noFill/>
            <a:miter lim="800000"/>
            <a:headEnd/>
            <a:tailEnd/>
          </a:ln>
          <a:effectLst/>
        </p:spPr>
        <p:txBody>
          <a:bodyPr lIns="0" tIns="0" rIns="0" bIns="0"/>
          <a:lstStyle/>
          <a:p>
            <a:r>
              <a:rPr lang="en-US" sz="3600" dirty="0">
                <a:solidFill>
                  <a:schemeClr val="bg1">
                    <a:lumMod val="50000"/>
                  </a:schemeClr>
                </a:solidFill>
                <a:latin typeface="Times New Roman" pitchFamily="18" charset="0"/>
              </a:rPr>
              <a:t>Isaiah</a:t>
            </a:r>
          </a:p>
        </p:txBody>
      </p:sp>
      <p:sp>
        <p:nvSpPr>
          <p:cNvPr id="4106" name="Rectangle 10"/>
          <p:cNvSpPr>
            <a:spLocks noChangeArrowheads="1"/>
          </p:cNvSpPr>
          <p:nvPr/>
        </p:nvSpPr>
        <p:spPr bwMode="auto">
          <a:xfrm rot="19293750">
            <a:off x="3200400" y="2127648"/>
            <a:ext cx="1277938" cy="373856"/>
          </a:xfrm>
          <a:prstGeom prst="rect">
            <a:avLst/>
          </a:prstGeom>
          <a:noFill/>
          <a:ln w="9525">
            <a:noFill/>
            <a:miter lim="800000"/>
            <a:headEnd/>
            <a:tailEnd/>
          </a:ln>
          <a:effectLst/>
        </p:spPr>
        <p:txBody>
          <a:bodyPr lIns="0" tIns="0" rIns="0" bIns="0"/>
          <a:lstStyle/>
          <a:p>
            <a:r>
              <a:rPr lang="en-US" sz="3600">
                <a:solidFill>
                  <a:schemeClr val="bg1">
                    <a:lumMod val="50000"/>
                  </a:schemeClr>
                </a:solidFill>
                <a:latin typeface="Times New Roman" pitchFamily="18" charset="0"/>
              </a:rPr>
              <a:t>Micah</a:t>
            </a:r>
          </a:p>
        </p:txBody>
      </p:sp>
      <p:sp>
        <p:nvSpPr>
          <p:cNvPr id="4107" name="Rectangle 11"/>
          <p:cNvSpPr>
            <a:spLocks noChangeArrowheads="1"/>
          </p:cNvSpPr>
          <p:nvPr/>
        </p:nvSpPr>
        <p:spPr bwMode="auto">
          <a:xfrm rot="19293750">
            <a:off x="4343401" y="2043113"/>
            <a:ext cx="1552575" cy="375047"/>
          </a:xfrm>
          <a:prstGeom prst="rect">
            <a:avLst/>
          </a:prstGeom>
          <a:noFill/>
          <a:ln w="9525">
            <a:noFill/>
            <a:miter lim="800000"/>
            <a:headEnd/>
            <a:tailEnd/>
          </a:ln>
          <a:effectLst/>
        </p:spPr>
        <p:txBody>
          <a:bodyPr lIns="0" tIns="0" rIns="0" bIns="0"/>
          <a:lstStyle/>
          <a:p>
            <a:r>
              <a:rPr lang="en-US" sz="3600">
                <a:solidFill>
                  <a:schemeClr val="bg1">
                    <a:lumMod val="50000"/>
                  </a:schemeClr>
                </a:solidFill>
                <a:latin typeface="Times New Roman" pitchFamily="18" charset="0"/>
              </a:rPr>
              <a:t>Nahum</a:t>
            </a:r>
          </a:p>
        </p:txBody>
      </p:sp>
      <p:sp>
        <p:nvSpPr>
          <p:cNvPr id="4108" name="Rectangle 12"/>
          <p:cNvSpPr>
            <a:spLocks noChangeArrowheads="1"/>
          </p:cNvSpPr>
          <p:nvPr/>
        </p:nvSpPr>
        <p:spPr bwMode="auto">
          <a:xfrm rot="19293750">
            <a:off x="5399088" y="1955007"/>
            <a:ext cx="2014537" cy="373856"/>
          </a:xfrm>
          <a:prstGeom prst="rect">
            <a:avLst/>
          </a:prstGeom>
          <a:noFill/>
          <a:ln w="9525">
            <a:noFill/>
            <a:miter lim="800000"/>
            <a:headEnd/>
            <a:tailEnd/>
          </a:ln>
          <a:effectLst/>
        </p:spPr>
        <p:txBody>
          <a:bodyPr lIns="0" tIns="0" rIns="0" bIns="0"/>
          <a:lstStyle/>
          <a:p>
            <a:r>
              <a:rPr lang="en-US" sz="3600">
                <a:solidFill>
                  <a:schemeClr val="bg1">
                    <a:lumMod val="50000"/>
                  </a:schemeClr>
                </a:solidFill>
                <a:latin typeface="Times New Roman" pitchFamily="18" charset="0"/>
              </a:rPr>
              <a:t>Zephaniah</a:t>
            </a:r>
          </a:p>
        </p:txBody>
      </p:sp>
      <p:sp>
        <p:nvSpPr>
          <p:cNvPr id="4112" name="WordArt 16"/>
          <p:cNvSpPr>
            <a:spLocks noChangeArrowheads="1" noChangeShapeType="1" noTextEdit="1"/>
          </p:cNvSpPr>
          <p:nvPr/>
        </p:nvSpPr>
        <p:spPr bwMode="auto">
          <a:xfrm>
            <a:off x="1447801" y="285750"/>
            <a:ext cx="5895975" cy="485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chemeClr val="bg2"/>
                  </a:outerShdw>
                </a:effectLst>
                <a:latin typeface="Arial Black"/>
              </a:rPr>
              <a:t>Where we are in history</a:t>
            </a:r>
          </a:p>
        </p:txBody>
      </p:sp>
      <p:grpSp>
        <p:nvGrpSpPr>
          <p:cNvPr id="4116" name="Group 20"/>
          <p:cNvGrpSpPr>
            <a:grpSpLocks/>
          </p:cNvGrpSpPr>
          <p:nvPr/>
        </p:nvGrpSpPr>
        <p:grpSpPr bwMode="auto">
          <a:xfrm>
            <a:off x="152400" y="1657350"/>
            <a:ext cx="8763000" cy="1714500"/>
            <a:chOff x="240" y="2064"/>
            <a:chExt cx="5520" cy="1440"/>
          </a:xfrm>
        </p:grpSpPr>
        <p:sp>
          <p:nvSpPr>
            <p:cNvPr id="4114" name="Rectangle 18"/>
            <p:cNvSpPr>
              <a:spLocks noChangeArrowheads="1"/>
            </p:cNvSpPr>
            <p:nvPr/>
          </p:nvSpPr>
          <p:spPr bwMode="auto">
            <a:xfrm>
              <a:off x="240" y="3072"/>
              <a:ext cx="4272" cy="432"/>
            </a:xfrm>
            <a:prstGeom prst="rect">
              <a:avLst/>
            </a:prstGeom>
            <a:solidFill>
              <a:schemeClr val="accent2"/>
            </a:solidFill>
            <a:ln w="12700">
              <a:noFill/>
              <a:miter lim="800000"/>
              <a:headEnd type="none" w="sm" len="sm"/>
              <a:tailEnd type="none" w="sm" len="sm"/>
            </a:ln>
            <a:effectLst>
              <a:outerShdw dist="35921" dir="2700000" algn="ctr" rotWithShape="0">
                <a:schemeClr val="bg2"/>
              </a:outerShdw>
            </a:effectLst>
          </p:spPr>
          <p:txBody>
            <a:bodyPr wrap="none" anchor="ctr"/>
            <a:lstStyle/>
            <a:p>
              <a:endParaRPr lang="en-US"/>
            </a:p>
          </p:txBody>
        </p:sp>
        <p:sp>
          <p:nvSpPr>
            <p:cNvPr id="4115" name="AutoShape 19"/>
            <p:cNvSpPr>
              <a:spLocks noChangeArrowheads="1"/>
            </p:cNvSpPr>
            <p:nvPr/>
          </p:nvSpPr>
          <p:spPr bwMode="auto">
            <a:xfrm rot="5400000" flipH="1">
              <a:off x="4296" y="2040"/>
              <a:ext cx="1440" cy="14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12700">
              <a:noFill/>
              <a:miter lim="800000"/>
              <a:headEnd type="none" w="sm" len="sm"/>
              <a:tailEnd type="none" w="sm" len="sm"/>
            </a:ln>
            <a:effectLst>
              <a:outerShdw dist="35921" dir="2700000" algn="ctr" rotWithShape="0">
                <a:schemeClr val="bg2"/>
              </a:outerShdw>
            </a:effectLst>
          </p:spPr>
          <p:txBody>
            <a:bodyPr rot="10800000" vert="eaVert" wrap="none" anchor="ctr"/>
            <a:lstStyle/>
            <a:p>
              <a:pPr algn="ctr"/>
              <a:endParaRPr lang="en-US">
                <a:solidFill>
                  <a:schemeClr val="bg1"/>
                </a:solidFill>
              </a:endParaRPr>
            </a:p>
          </p:txBody>
        </p:sp>
      </p:grpSp>
      <p:sp>
        <p:nvSpPr>
          <p:cNvPr id="4111" name="Rectangle 15"/>
          <p:cNvSpPr>
            <a:spLocks noChangeArrowheads="1"/>
          </p:cNvSpPr>
          <p:nvPr/>
        </p:nvSpPr>
        <p:spPr bwMode="auto">
          <a:xfrm>
            <a:off x="185738" y="2914651"/>
            <a:ext cx="1122362" cy="375047"/>
          </a:xfrm>
          <a:prstGeom prst="rect">
            <a:avLst/>
          </a:prstGeom>
          <a:noFill/>
          <a:ln w="9525">
            <a:noFill/>
            <a:miter lim="800000"/>
            <a:headEnd/>
            <a:tailEnd/>
          </a:ln>
          <a:effectLst/>
        </p:spPr>
        <p:txBody>
          <a:bodyPr lIns="0" tIns="0" rIns="0" bIns="0"/>
          <a:lstStyle/>
          <a:p>
            <a:endParaRPr lang="en-US" sz="3600">
              <a:solidFill>
                <a:srgbClr val="FFFFFF"/>
              </a:solidFill>
              <a:latin typeface="Times New Roman" pitchFamily="18" charset="0"/>
            </a:endParaRPr>
          </a:p>
        </p:txBody>
      </p:sp>
      <p:sp>
        <p:nvSpPr>
          <p:cNvPr id="4117" name="WordArt 21"/>
          <p:cNvSpPr>
            <a:spLocks noChangeArrowheads="1" noChangeShapeType="1" noTextEdit="1"/>
          </p:cNvSpPr>
          <p:nvPr/>
        </p:nvSpPr>
        <p:spPr bwMode="auto">
          <a:xfrm>
            <a:off x="228600" y="2886075"/>
            <a:ext cx="1524000" cy="4286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rPr>
              <a:t>Judah</a:t>
            </a:r>
          </a:p>
        </p:txBody>
      </p:sp>
      <p:sp>
        <p:nvSpPr>
          <p:cNvPr id="4118" name="WordArt 22"/>
          <p:cNvSpPr>
            <a:spLocks noChangeArrowheads="1" noChangeShapeType="1" noTextEdit="1"/>
          </p:cNvSpPr>
          <p:nvPr/>
        </p:nvSpPr>
        <p:spPr bwMode="auto">
          <a:xfrm>
            <a:off x="228601" y="2228850"/>
            <a:ext cx="1419225"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rPr>
              <a:t>Israel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wipe(left)">
                                      <p:cBhvr>
                                        <p:cTn id="7" dur="500"/>
                                        <p:tgtEl>
                                          <p:spTgt spid="4113"/>
                                        </p:tgtEl>
                                      </p:cBhvr>
                                    </p:animEffect>
                                  </p:childTnLst>
                                </p:cTn>
                              </p:par>
                              <p:par>
                                <p:cTn id="8" presetID="3"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childTnLst>
                                </p:cTn>
                              </p:par>
                              <p:par>
                                <p:cTn id="10" presetID="1" presetClass="entr" presetSubtype="0" fill="hold" grpId="0" nodeType="withEffect" nodePh="1">
                                  <p:stCondLst>
                                    <p:cond delay="0"/>
                                  </p:stCondLst>
                                  <p:endCondLst>
                                    <p:cond evt="begin" delay="0">
                                      <p:tn val="10"/>
                                    </p:cond>
                                  </p:endCondLst>
                                  <p:childTnLst>
                                    <p:set>
                                      <p:cBhvr>
                                        <p:cTn id="11" dur="1" fill="hold">
                                          <p:stCondLst>
                                            <p:cond delay="0"/>
                                          </p:stCondLst>
                                        </p:cTn>
                                        <p:tgtEl>
                                          <p:spTgt spid="410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16"/>
                                        </p:tgtEl>
                                        <p:attrNameLst>
                                          <p:attrName>style.visibility</p:attrName>
                                        </p:attrNameLst>
                                      </p:cBhvr>
                                      <p:to>
                                        <p:strVal val="visible"/>
                                      </p:to>
                                    </p:set>
                                    <p:animEffect transition="in" filter="wipe(left)">
                                      <p:cBhvr>
                                        <p:cTn id="16" dur="500"/>
                                        <p:tgtEl>
                                          <p:spTgt spid="4116"/>
                                        </p:tgtEl>
                                      </p:cBhvr>
                                    </p:animEffect>
                                  </p:childTnLst>
                                </p:cTn>
                              </p:par>
                              <p:par>
                                <p:cTn id="17" presetID="3" presetClass="entr" presetSubtype="0" fill="hold" grpId="0" nodeType="withEffect">
                                  <p:stCondLst>
                                    <p:cond delay="0"/>
                                  </p:stCondLst>
                                  <p:childTnLst>
                                    <p:set>
                                      <p:cBhvr>
                                        <p:cTn id="18" dur="1" fill="hold">
                                          <p:stCondLst>
                                            <p:cond delay="0"/>
                                          </p:stCondLst>
                                        </p:cTn>
                                        <p:tgtEl>
                                          <p:spTgt spid="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106"/>
                                        </p:tgtEl>
                                        <p:attrNameLst>
                                          <p:attrName>style.visibility</p:attrName>
                                        </p:attrNameLst>
                                      </p:cBhvr>
                                      <p:to>
                                        <p:strVal val="visible"/>
                                      </p:to>
                                    </p:set>
                                    <p:anim calcmode="lin" valueType="num">
                                      <p:cBhvr>
                                        <p:cTn id="27" dur="500" fill="hold"/>
                                        <p:tgtEl>
                                          <p:spTgt spid="4106"/>
                                        </p:tgtEl>
                                        <p:attrNameLst>
                                          <p:attrName>ppt_w</p:attrName>
                                        </p:attrNameLst>
                                      </p:cBhvr>
                                      <p:tavLst>
                                        <p:tav tm="0">
                                          <p:val>
                                            <p:fltVal val="0"/>
                                          </p:val>
                                        </p:tav>
                                        <p:tav tm="100000">
                                          <p:val>
                                            <p:strVal val="#ppt_w"/>
                                          </p:val>
                                        </p:tav>
                                      </p:tavLst>
                                    </p:anim>
                                    <p:anim calcmode="lin" valueType="num">
                                      <p:cBhvr>
                                        <p:cTn id="28" dur="500" fill="hold"/>
                                        <p:tgtEl>
                                          <p:spTgt spid="4106"/>
                                        </p:tgtEl>
                                        <p:attrNameLst>
                                          <p:attrName>ppt_h</p:attrName>
                                        </p:attrNameLst>
                                      </p:cBhvr>
                                      <p:tavLst>
                                        <p:tav tm="0">
                                          <p:val>
                                            <p:fltVal val="0"/>
                                          </p:val>
                                        </p:tav>
                                        <p:tav tm="100000">
                                          <p:val>
                                            <p:strVal val="#ppt_h"/>
                                          </p:val>
                                        </p:tav>
                                      </p:tavLst>
                                    </p:anim>
                                    <p:anim calcmode="lin" valueType="num">
                                      <p:cBhvr>
                                        <p:cTn id="29" dur="500" fill="hold"/>
                                        <p:tgtEl>
                                          <p:spTgt spid="4106"/>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4106"/>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500"/>
                            </p:stCondLst>
                            <p:childTnLst>
                              <p:par>
                                <p:cTn id="32" presetID="15" presetClass="entr" presetSubtype="0" fill="hold" grpId="0" nodeType="afterEffect">
                                  <p:stCondLst>
                                    <p:cond delay="0"/>
                                  </p:stCondLst>
                                  <p:childTnLst>
                                    <p:set>
                                      <p:cBhvr>
                                        <p:cTn id="33" dur="1" fill="hold">
                                          <p:stCondLst>
                                            <p:cond delay="0"/>
                                          </p:stCondLst>
                                        </p:cTn>
                                        <p:tgtEl>
                                          <p:spTgt spid="4107"/>
                                        </p:tgtEl>
                                        <p:attrNameLst>
                                          <p:attrName>style.visibility</p:attrName>
                                        </p:attrNameLst>
                                      </p:cBhvr>
                                      <p:to>
                                        <p:strVal val="visible"/>
                                      </p:to>
                                    </p:set>
                                    <p:anim calcmode="lin" valueType="num">
                                      <p:cBhvr>
                                        <p:cTn id="34" dur="500" fill="hold"/>
                                        <p:tgtEl>
                                          <p:spTgt spid="4107"/>
                                        </p:tgtEl>
                                        <p:attrNameLst>
                                          <p:attrName>ppt_w</p:attrName>
                                        </p:attrNameLst>
                                      </p:cBhvr>
                                      <p:tavLst>
                                        <p:tav tm="0">
                                          <p:val>
                                            <p:fltVal val="0"/>
                                          </p:val>
                                        </p:tav>
                                        <p:tav tm="100000">
                                          <p:val>
                                            <p:strVal val="#ppt_w"/>
                                          </p:val>
                                        </p:tav>
                                      </p:tavLst>
                                    </p:anim>
                                    <p:anim calcmode="lin" valueType="num">
                                      <p:cBhvr>
                                        <p:cTn id="35" dur="500" fill="hold"/>
                                        <p:tgtEl>
                                          <p:spTgt spid="4107"/>
                                        </p:tgtEl>
                                        <p:attrNameLst>
                                          <p:attrName>ppt_h</p:attrName>
                                        </p:attrNameLst>
                                      </p:cBhvr>
                                      <p:tavLst>
                                        <p:tav tm="0">
                                          <p:val>
                                            <p:fltVal val="0"/>
                                          </p:val>
                                        </p:tav>
                                        <p:tav tm="100000">
                                          <p:val>
                                            <p:strVal val="#ppt_h"/>
                                          </p:val>
                                        </p:tav>
                                      </p:tavLst>
                                    </p:anim>
                                    <p:anim calcmode="lin" valueType="num">
                                      <p:cBhvr>
                                        <p:cTn id="36" dur="500" fill="hold"/>
                                        <p:tgtEl>
                                          <p:spTgt spid="4107"/>
                                        </p:tgtEl>
                                        <p:attrNameLst>
                                          <p:attrName>ppt_x</p:attrName>
                                        </p:attrNameLst>
                                      </p:cBhvr>
                                      <p:tavLst>
                                        <p:tav tm="0" fmla="#ppt_x+(cos(-2*pi*(1-$))*-#ppt_x-sin(-2*pi*(1-$))*(1-#ppt_y))*(1-$)">
                                          <p:val>
                                            <p:fltVal val="0"/>
                                          </p:val>
                                        </p:tav>
                                        <p:tav tm="100000">
                                          <p:val>
                                            <p:fltVal val="1"/>
                                          </p:val>
                                        </p:tav>
                                      </p:tavLst>
                                    </p:anim>
                                    <p:anim calcmode="lin" valueType="num">
                                      <p:cBhvr>
                                        <p:cTn id="37" dur="500" fill="hold"/>
                                        <p:tgtEl>
                                          <p:spTgt spid="410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1000"/>
                            </p:stCondLst>
                            <p:childTnLst>
                              <p:par>
                                <p:cTn id="39" presetID="15" presetClass="entr" presetSubtype="0" fill="hold" grpId="0" nodeType="afterEffect">
                                  <p:stCondLst>
                                    <p:cond delay="0"/>
                                  </p:stCondLst>
                                  <p:childTnLst>
                                    <p:set>
                                      <p:cBhvr>
                                        <p:cTn id="40" dur="1" fill="hold">
                                          <p:stCondLst>
                                            <p:cond delay="0"/>
                                          </p:stCondLst>
                                        </p:cTn>
                                        <p:tgtEl>
                                          <p:spTgt spid="4108"/>
                                        </p:tgtEl>
                                        <p:attrNameLst>
                                          <p:attrName>style.visibility</p:attrName>
                                        </p:attrNameLst>
                                      </p:cBhvr>
                                      <p:to>
                                        <p:strVal val="visible"/>
                                      </p:to>
                                    </p:set>
                                    <p:anim calcmode="lin" valueType="num">
                                      <p:cBhvr>
                                        <p:cTn id="41" dur="500" fill="hold"/>
                                        <p:tgtEl>
                                          <p:spTgt spid="4108"/>
                                        </p:tgtEl>
                                        <p:attrNameLst>
                                          <p:attrName>ppt_w</p:attrName>
                                        </p:attrNameLst>
                                      </p:cBhvr>
                                      <p:tavLst>
                                        <p:tav tm="0">
                                          <p:val>
                                            <p:fltVal val="0"/>
                                          </p:val>
                                        </p:tav>
                                        <p:tav tm="100000">
                                          <p:val>
                                            <p:strVal val="#ppt_w"/>
                                          </p:val>
                                        </p:tav>
                                      </p:tavLst>
                                    </p:anim>
                                    <p:anim calcmode="lin" valueType="num">
                                      <p:cBhvr>
                                        <p:cTn id="42" dur="500" fill="hold"/>
                                        <p:tgtEl>
                                          <p:spTgt spid="4108"/>
                                        </p:tgtEl>
                                        <p:attrNameLst>
                                          <p:attrName>ppt_h</p:attrName>
                                        </p:attrNameLst>
                                      </p:cBhvr>
                                      <p:tavLst>
                                        <p:tav tm="0">
                                          <p:val>
                                            <p:fltVal val="0"/>
                                          </p:val>
                                        </p:tav>
                                        <p:tav tm="100000">
                                          <p:val>
                                            <p:strVal val="#ppt_h"/>
                                          </p:val>
                                        </p:tav>
                                      </p:tavLst>
                                    </p:anim>
                                    <p:anim calcmode="lin" valueType="num">
                                      <p:cBhvr>
                                        <p:cTn id="43" dur="500" fill="hold"/>
                                        <p:tgtEl>
                                          <p:spTgt spid="4108"/>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41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P spid="4104" grpId="0"/>
      <p:bldP spid="4105" grpId="0"/>
      <p:bldP spid="4106" grpId="0"/>
      <p:bldP spid="4107" grpId="0"/>
      <p:bldP spid="4108" grpId="0"/>
      <p:bldP spid="4117" grpId="0" animBg="1"/>
      <p:bldP spid="41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The theme of Micah</a:t>
            </a:r>
            <a:endParaRPr lang="en-US" dirty="0">
              <a:solidFill>
                <a:schemeClr val="bg1">
                  <a:lumMod val="50000"/>
                </a:schemeClr>
              </a:solidFill>
            </a:endParaRPr>
          </a:p>
        </p:txBody>
      </p:sp>
      <p:sp>
        <p:nvSpPr>
          <p:cNvPr id="3" name="Content Placeholder 2"/>
          <p:cNvSpPr>
            <a:spLocks noGrp="1"/>
          </p:cNvSpPr>
          <p:nvPr>
            <p:ph idx="1"/>
          </p:nvPr>
        </p:nvSpPr>
        <p:spPr/>
        <p:txBody>
          <a:bodyPr/>
          <a:lstStyle/>
          <a:p>
            <a:pPr>
              <a:buClr>
                <a:srgbClr val="C00000"/>
              </a:buClr>
            </a:pPr>
            <a:r>
              <a:rPr lang="en-US" dirty="0" smtClean="0">
                <a:solidFill>
                  <a:schemeClr val="bg1">
                    <a:lumMod val="50000"/>
                  </a:schemeClr>
                </a:solidFill>
                <a:effectLst>
                  <a:outerShdw blurRad="38100" dist="38100" dir="2700000" algn="tl">
                    <a:srgbClr val="000000">
                      <a:alpha val="43137"/>
                    </a:srgbClr>
                  </a:outerShdw>
                </a:effectLst>
              </a:rPr>
              <a:t>It’s all about </a:t>
            </a:r>
            <a:r>
              <a:rPr lang="en-US" i="1" u="sng" dirty="0" smtClean="0">
                <a:solidFill>
                  <a:schemeClr val="bg1">
                    <a:lumMod val="50000"/>
                  </a:schemeClr>
                </a:solidFill>
                <a:effectLst>
                  <a:outerShdw blurRad="38100" dist="38100" dir="2700000" algn="tl">
                    <a:srgbClr val="000000">
                      <a:alpha val="43137"/>
                    </a:srgbClr>
                  </a:outerShdw>
                </a:effectLst>
              </a:rPr>
              <a:t>failed</a:t>
            </a:r>
            <a:r>
              <a:rPr lang="en-US" dirty="0" smtClean="0">
                <a:solidFill>
                  <a:schemeClr val="bg1">
                    <a:lumMod val="50000"/>
                  </a:schemeClr>
                </a:solidFill>
                <a:effectLst>
                  <a:outerShdw blurRad="38100" dist="38100" dir="2700000" algn="tl">
                    <a:srgbClr val="000000">
                      <a:alpha val="43137"/>
                    </a:srgbClr>
                  </a:outerShdw>
                </a:effectLst>
              </a:rPr>
              <a:t> kings and especially of the hope of a King who won’t . . .</a:t>
            </a:r>
            <a:endParaRPr lang="en-US"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857250"/>
            <a:ext cx="8458200" cy="4154983"/>
          </a:xfrm>
          <a:prstGeom prst="rect">
            <a:avLst/>
          </a:prstGeom>
          <a:noFill/>
          <a:ln w="12700">
            <a:noFill/>
            <a:miter lim="800000"/>
            <a:headEnd type="none" w="sm" len="sm"/>
            <a:tailEnd type="none" w="sm" len="sm"/>
          </a:ln>
          <a:effectLst/>
        </p:spPr>
        <p:txBody>
          <a:bodyPr>
            <a:spAutoFit/>
          </a:bodyPr>
          <a:lstStyle/>
          <a:p>
            <a:r>
              <a:rPr lang="en-US" sz="2400" dirty="0">
                <a:solidFill>
                  <a:schemeClr val="bg1">
                    <a:lumMod val="50000"/>
                  </a:schemeClr>
                </a:solidFill>
              </a:rPr>
              <a:t>Micah 4:2,3 Many nations will come and say, </a:t>
            </a:r>
            <a:r>
              <a:rPr lang="en-US" sz="2400" dirty="0" smtClean="0">
                <a:solidFill>
                  <a:schemeClr val="bg1">
                    <a:lumMod val="50000"/>
                  </a:schemeClr>
                </a:solidFill>
              </a:rPr>
              <a:t>“Come</a:t>
            </a:r>
            <a:r>
              <a:rPr lang="en-US" sz="2400" dirty="0">
                <a:solidFill>
                  <a:schemeClr val="bg1">
                    <a:lumMod val="50000"/>
                  </a:schemeClr>
                </a:solidFill>
              </a:rPr>
              <a:t>, let us go up to the mountain of the L</a:t>
            </a:r>
            <a:r>
              <a:rPr lang="en-US" dirty="0">
                <a:solidFill>
                  <a:schemeClr val="bg1">
                    <a:lumMod val="50000"/>
                  </a:schemeClr>
                </a:solidFill>
              </a:rPr>
              <a:t>ORD</a:t>
            </a:r>
            <a:r>
              <a:rPr lang="en-US" sz="2400" dirty="0">
                <a:solidFill>
                  <a:schemeClr val="bg1">
                    <a:lumMod val="50000"/>
                  </a:schemeClr>
                </a:solidFill>
              </a:rPr>
              <a:t>, to the house of the God of Jacob. He will teach us his ways, so that we may walk in his paths</a:t>
            </a:r>
            <a:r>
              <a:rPr lang="en-US" sz="2400" dirty="0" smtClean="0">
                <a:solidFill>
                  <a:schemeClr val="bg1">
                    <a:lumMod val="50000"/>
                  </a:schemeClr>
                </a:solidFill>
              </a:rPr>
              <a:t>.” </a:t>
            </a:r>
            <a:endParaRPr lang="en-US" sz="2400" dirty="0">
              <a:solidFill>
                <a:schemeClr val="bg1">
                  <a:lumMod val="50000"/>
                </a:schemeClr>
              </a:solidFill>
            </a:endParaRPr>
          </a:p>
          <a:p>
            <a:r>
              <a:rPr lang="en-US" sz="2400" dirty="0">
                <a:solidFill>
                  <a:schemeClr val="bg1">
                    <a:lumMod val="50000"/>
                  </a:schemeClr>
                </a:solidFill>
              </a:rPr>
              <a:t>The law will go out from Zion, the word of the L</a:t>
            </a:r>
            <a:r>
              <a:rPr lang="en-US" dirty="0">
                <a:solidFill>
                  <a:schemeClr val="bg1">
                    <a:lumMod val="50000"/>
                  </a:schemeClr>
                </a:solidFill>
              </a:rPr>
              <a:t>ORD</a:t>
            </a:r>
            <a:r>
              <a:rPr lang="en-US" sz="2400" dirty="0">
                <a:solidFill>
                  <a:schemeClr val="bg1">
                    <a:lumMod val="50000"/>
                  </a:schemeClr>
                </a:solidFill>
              </a:rPr>
              <a:t> from Jerusalem.  </a:t>
            </a:r>
          </a:p>
          <a:p>
            <a:r>
              <a:rPr lang="en-US" sz="2400" dirty="0">
                <a:solidFill>
                  <a:schemeClr val="bg1">
                    <a:lumMod val="50000"/>
                  </a:schemeClr>
                </a:solidFill>
              </a:rPr>
              <a:t> 3 He will judge between many peoples and will settle disputes for strong nations far and wide. </a:t>
            </a:r>
          </a:p>
          <a:p>
            <a:r>
              <a:rPr lang="en-US" sz="2400" dirty="0">
                <a:solidFill>
                  <a:schemeClr val="bg1">
                    <a:lumMod val="50000"/>
                  </a:schemeClr>
                </a:solidFill>
              </a:rPr>
              <a:t>They will </a:t>
            </a:r>
            <a:r>
              <a:rPr lang="en-US" sz="2400" dirty="0">
                <a:solidFill>
                  <a:srgbClr val="660606"/>
                </a:solidFill>
              </a:rPr>
              <a:t>beat their swords into plowshares and their spears into pruning hooks</a:t>
            </a:r>
            <a:r>
              <a:rPr lang="en-US" sz="2400" dirty="0">
                <a:solidFill>
                  <a:schemeClr val="bg1">
                    <a:lumMod val="50000"/>
                  </a:schemeClr>
                </a:solidFill>
              </a:rPr>
              <a:t>. Nation will not take up sword against nation, nor will they train for war anymore. </a:t>
            </a:r>
          </a:p>
        </p:txBody>
      </p:sp>
      <p:sp>
        <p:nvSpPr>
          <p:cNvPr id="41987" name="WordArt 3"/>
          <p:cNvSpPr>
            <a:spLocks noChangeArrowheads="1" noChangeShapeType="1" noTextEdit="1"/>
          </p:cNvSpPr>
          <p:nvPr/>
        </p:nvSpPr>
        <p:spPr bwMode="auto">
          <a:xfrm>
            <a:off x="228601" y="171450"/>
            <a:ext cx="8677275" cy="485775"/>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The effect of Messiah on </a:t>
            </a:r>
            <a:r>
              <a:rPr lang="en-US" sz="3600" b="1" i="1" u="sng"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the world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2" name="Picture 12" descr="&quot;Swords into Plowshares&quot;"/>
          <p:cNvPicPr>
            <a:picLocks noChangeAspect="1" noChangeArrowheads="1"/>
          </p:cNvPicPr>
          <p:nvPr/>
        </p:nvPicPr>
        <p:blipFill>
          <a:blip r:embed="rId2" cstate="print"/>
          <a:srcRect/>
          <a:stretch>
            <a:fillRect/>
          </a:stretch>
        </p:blipFill>
        <p:spPr bwMode="auto">
          <a:xfrm>
            <a:off x="457200" y="400050"/>
            <a:ext cx="8229600" cy="3857625"/>
          </a:xfrm>
          <a:prstGeom prst="rect">
            <a:avLst/>
          </a:prstGeom>
          <a:noFill/>
        </p:spPr>
      </p:pic>
      <p:sp>
        <p:nvSpPr>
          <p:cNvPr id="5134" name="Text Box 14"/>
          <p:cNvSpPr txBox="1">
            <a:spLocks noChangeArrowheads="1"/>
          </p:cNvSpPr>
          <p:nvPr/>
        </p:nvSpPr>
        <p:spPr bwMode="auto">
          <a:xfrm>
            <a:off x="533400" y="4457701"/>
            <a:ext cx="8153400" cy="40011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solidFill>
                  <a:srgbClr val="000000"/>
                </a:solidFill>
              </a:rPr>
              <a:t>Beating swords into plowshares at the United Nations building in NYC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2" name="Rectangle 4"/>
          <p:cNvSpPr>
            <a:spLocks noGrp="1" noChangeArrowheads="1"/>
          </p:cNvSpPr>
          <p:nvPr>
            <p:ph type="body" idx="1"/>
          </p:nvPr>
        </p:nvSpPr>
        <p:spPr>
          <a:xfrm>
            <a:off x="457200" y="1085850"/>
            <a:ext cx="8229600" cy="3486150"/>
          </a:xfrm>
          <a:noFill/>
          <a:ln/>
        </p:spPr>
        <p:txBody>
          <a:bodyPr/>
          <a:lstStyle/>
          <a:p>
            <a:pPr>
              <a:lnSpc>
                <a:spcPct val="80000"/>
              </a:lnSpc>
              <a:buClr>
                <a:srgbClr val="800000"/>
              </a:buClr>
            </a:pPr>
            <a:r>
              <a:rPr lang="en-US" sz="2400" dirty="0">
                <a:solidFill>
                  <a:schemeClr val="bg1">
                    <a:lumMod val="50000"/>
                  </a:schemeClr>
                </a:solidFill>
                <a:effectLst>
                  <a:outerShdw blurRad="38100" dist="38100" dir="2700000" algn="tl">
                    <a:srgbClr val="000000">
                      <a:alpha val="43137"/>
                    </a:srgbClr>
                  </a:outerShdw>
                </a:effectLst>
              </a:rPr>
              <a:t>Micah 5:2-4 "But you, Bethlehem </a:t>
            </a:r>
            <a:r>
              <a:rPr lang="en-US" sz="2400" dirty="0" err="1">
                <a:solidFill>
                  <a:schemeClr val="bg1">
                    <a:lumMod val="50000"/>
                  </a:schemeClr>
                </a:solidFill>
                <a:effectLst>
                  <a:outerShdw blurRad="38100" dist="38100" dir="2700000" algn="tl">
                    <a:srgbClr val="000000">
                      <a:alpha val="43137"/>
                    </a:srgbClr>
                  </a:outerShdw>
                </a:effectLst>
              </a:rPr>
              <a:t>Ephrathah</a:t>
            </a:r>
            <a:r>
              <a:rPr lang="en-US" sz="2400" dirty="0">
                <a:solidFill>
                  <a:schemeClr val="bg1">
                    <a:lumMod val="50000"/>
                  </a:schemeClr>
                </a:solidFill>
                <a:effectLst>
                  <a:outerShdw blurRad="38100" dist="38100" dir="2700000" algn="tl">
                    <a:srgbClr val="000000">
                      <a:alpha val="43137"/>
                    </a:srgbClr>
                  </a:outerShdw>
                </a:effectLst>
              </a:rPr>
              <a:t>, though you are small among the clans of Judah, out of you will come for me one who will be ruler over Israel, whose origins are from of old, from ancient times."</a:t>
            </a:r>
          </a:p>
          <a:p>
            <a:pPr>
              <a:lnSpc>
                <a:spcPct val="80000"/>
              </a:lnSpc>
              <a:buClr>
                <a:srgbClr val="800000"/>
              </a:buClr>
            </a:pPr>
            <a:r>
              <a:rPr lang="en-US" sz="2400" dirty="0">
                <a:solidFill>
                  <a:schemeClr val="bg1">
                    <a:lumMod val="50000"/>
                  </a:schemeClr>
                </a:solidFill>
                <a:effectLst>
                  <a:outerShdw blurRad="38100" dist="38100" dir="2700000" algn="tl">
                    <a:srgbClr val="000000">
                      <a:alpha val="43137"/>
                    </a:srgbClr>
                  </a:outerShdw>
                </a:effectLst>
              </a:rPr>
              <a:t>Therefore Israel will be abandoned</a:t>
            </a:r>
          </a:p>
          <a:p>
            <a:pPr>
              <a:lnSpc>
                <a:spcPct val="80000"/>
              </a:lnSpc>
              <a:buClr>
                <a:srgbClr val="800000"/>
              </a:buClr>
            </a:pPr>
            <a:r>
              <a:rPr lang="en-US" sz="2400" dirty="0">
                <a:solidFill>
                  <a:schemeClr val="bg1">
                    <a:lumMod val="50000"/>
                  </a:schemeClr>
                </a:solidFill>
                <a:effectLst>
                  <a:outerShdw blurRad="38100" dist="38100" dir="2700000" algn="tl">
                    <a:srgbClr val="000000">
                      <a:alpha val="43137"/>
                    </a:srgbClr>
                  </a:outerShdw>
                </a:effectLst>
              </a:rPr>
              <a:t> until the time when she who is in labor gives birth and the rest of his brothers return to join the Israelites. </a:t>
            </a:r>
          </a:p>
          <a:p>
            <a:pPr>
              <a:lnSpc>
                <a:spcPct val="80000"/>
              </a:lnSpc>
              <a:buClr>
                <a:srgbClr val="800000"/>
              </a:buClr>
            </a:pPr>
            <a:r>
              <a:rPr lang="en-US" sz="2400" dirty="0">
                <a:solidFill>
                  <a:schemeClr val="bg1">
                    <a:lumMod val="50000"/>
                  </a:schemeClr>
                </a:solidFill>
                <a:effectLst>
                  <a:outerShdw blurRad="38100" dist="38100" dir="2700000" algn="tl">
                    <a:srgbClr val="000000">
                      <a:alpha val="43137"/>
                    </a:srgbClr>
                  </a:outerShdw>
                </a:effectLst>
              </a:rPr>
              <a:t>4 He will stand and shepherd his flock in the strength of the L</a:t>
            </a:r>
            <a:r>
              <a:rPr lang="en-US" sz="1800" dirty="0">
                <a:solidFill>
                  <a:schemeClr val="bg1">
                    <a:lumMod val="50000"/>
                  </a:schemeClr>
                </a:solidFill>
                <a:effectLst>
                  <a:outerShdw blurRad="38100" dist="38100" dir="2700000" algn="tl">
                    <a:srgbClr val="000000">
                      <a:alpha val="43137"/>
                    </a:srgbClr>
                  </a:outerShdw>
                </a:effectLst>
              </a:rPr>
              <a:t>ORD</a:t>
            </a:r>
            <a:r>
              <a:rPr lang="en-US" sz="2400" dirty="0">
                <a:solidFill>
                  <a:schemeClr val="bg1">
                    <a:lumMod val="50000"/>
                  </a:schemeClr>
                </a:solidFill>
                <a:effectLst>
                  <a:outerShdw blurRad="38100" dist="38100" dir="2700000" algn="tl">
                    <a:srgbClr val="000000">
                      <a:alpha val="43137"/>
                    </a:srgbClr>
                  </a:outerShdw>
                </a:effectLst>
              </a:rPr>
              <a:t>, in the majesty of the name of the L</a:t>
            </a:r>
            <a:r>
              <a:rPr lang="en-US" sz="1800" dirty="0">
                <a:solidFill>
                  <a:schemeClr val="bg1">
                    <a:lumMod val="50000"/>
                  </a:schemeClr>
                </a:solidFill>
                <a:effectLst>
                  <a:outerShdw blurRad="38100" dist="38100" dir="2700000" algn="tl">
                    <a:srgbClr val="000000">
                      <a:alpha val="43137"/>
                    </a:srgbClr>
                  </a:outerShdw>
                </a:effectLst>
              </a:rPr>
              <a:t>ORD</a:t>
            </a:r>
            <a:r>
              <a:rPr lang="en-US" sz="2400" dirty="0">
                <a:solidFill>
                  <a:schemeClr val="bg1">
                    <a:lumMod val="50000"/>
                  </a:schemeClr>
                </a:solidFill>
                <a:effectLst>
                  <a:outerShdw blurRad="38100" dist="38100" dir="2700000" algn="tl">
                    <a:srgbClr val="000000">
                      <a:alpha val="43137"/>
                    </a:srgbClr>
                  </a:outerShdw>
                </a:effectLst>
              </a:rPr>
              <a:t> his God. And they will live securely, for then his greatness will reach to the ends of the earth. </a:t>
            </a:r>
          </a:p>
        </p:txBody>
      </p:sp>
      <p:sp>
        <p:nvSpPr>
          <p:cNvPr id="124933" name="WordArt 5"/>
          <p:cNvSpPr>
            <a:spLocks noChangeArrowheads="1" noChangeShapeType="1" noTextEdit="1"/>
          </p:cNvSpPr>
          <p:nvPr/>
        </p:nvSpPr>
        <p:spPr bwMode="auto">
          <a:xfrm>
            <a:off x="228601" y="171450"/>
            <a:ext cx="8677275" cy="485775"/>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The effect of Messiah on </a:t>
            </a:r>
            <a:r>
              <a:rPr lang="en-US" sz="3600" b="1" i="1" u="sng"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ISRAEL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23912" name="Group 8"/>
          <p:cNvGrpSpPr>
            <a:grpSpLocks/>
          </p:cNvGrpSpPr>
          <p:nvPr/>
        </p:nvGrpSpPr>
        <p:grpSpPr bwMode="auto">
          <a:xfrm>
            <a:off x="279400" y="2686050"/>
            <a:ext cx="5130800" cy="2057400"/>
            <a:chOff x="176" y="2256"/>
            <a:chExt cx="3232" cy="1728"/>
          </a:xfrm>
          <a:effectLst/>
        </p:grpSpPr>
        <p:sp>
          <p:nvSpPr>
            <p:cNvPr id="123913" name="Freeform 9"/>
            <p:cNvSpPr>
              <a:spLocks/>
            </p:cNvSpPr>
            <p:nvPr/>
          </p:nvSpPr>
          <p:spPr bwMode="auto">
            <a:xfrm>
              <a:off x="176" y="2256"/>
              <a:ext cx="448" cy="1728"/>
            </a:xfrm>
            <a:custGeom>
              <a:avLst/>
              <a:gdLst/>
              <a:ahLst/>
              <a:cxnLst>
                <a:cxn ang="0">
                  <a:pos x="448" y="0"/>
                </a:cxn>
                <a:cxn ang="0">
                  <a:pos x="64" y="240"/>
                </a:cxn>
                <a:cxn ang="0">
                  <a:pos x="64" y="1344"/>
                </a:cxn>
                <a:cxn ang="0">
                  <a:pos x="400" y="1728"/>
                </a:cxn>
              </a:cxnLst>
              <a:rect l="0" t="0" r="r" b="b"/>
              <a:pathLst>
                <a:path w="448" h="1728">
                  <a:moveTo>
                    <a:pt x="448" y="0"/>
                  </a:moveTo>
                  <a:cubicBezTo>
                    <a:pt x="288" y="8"/>
                    <a:pt x="128" y="16"/>
                    <a:pt x="64" y="240"/>
                  </a:cubicBezTo>
                  <a:cubicBezTo>
                    <a:pt x="0" y="464"/>
                    <a:pt x="8" y="1096"/>
                    <a:pt x="64" y="1344"/>
                  </a:cubicBezTo>
                  <a:cubicBezTo>
                    <a:pt x="120" y="1592"/>
                    <a:pt x="260" y="1660"/>
                    <a:pt x="400" y="1728"/>
                  </a:cubicBezTo>
                </a:path>
              </a:pathLst>
            </a:custGeom>
            <a:noFill/>
            <a:ln w="38100" cap="flat" cmpd="sng">
              <a:solidFill>
                <a:schemeClr val="tx1"/>
              </a:solidFill>
              <a:prstDash val="solid"/>
              <a:round/>
              <a:headEnd type="none" w="med" len="med"/>
              <a:tailEnd type="triangle" w="med" len="med"/>
            </a:ln>
            <a:effectLst>
              <a:outerShdw dist="35921" dir="2700000" algn="ctr" rotWithShape="0">
                <a:schemeClr val="tx1"/>
              </a:outerShdw>
            </a:effectLst>
          </p:spPr>
          <p:txBody>
            <a:bodyPr lIns="0" tIns="0" rIns="0" bIns="0"/>
            <a:lstStyle/>
            <a:p>
              <a:endParaRPr lang="en-US"/>
            </a:p>
          </p:txBody>
        </p:sp>
        <p:sp>
          <p:nvSpPr>
            <p:cNvPr id="123914" name="Line 10"/>
            <p:cNvSpPr>
              <a:spLocks noChangeShapeType="1"/>
            </p:cNvSpPr>
            <p:nvPr/>
          </p:nvSpPr>
          <p:spPr bwMode="auto">
            <a:xfrm flipV="1">
              <a:off x="720" y="2352"/>
              <a:ext cx="2688" cy="0"/>
            </a:xfrm>
            <a:prstGeom prst="line">
              <a:avLst/>
            </a:prstGeom>
            <a:noFill/>
            <a:ln w="38100">
              <a:solidFill>
                <a:schemeClr val="tx1"/>
              </a:solidFill>
              <a:round/>
              <a:headEnd/>
              <a:tailEnd/>
            </a:ln>
            <a:effectLst>
              <a:outerShdw dist="35921" dir="2700000" algn="ctr" rotWithShape="0">
                <a:schemeClr val="tx1"/>
              </a:outerShdw>
            </a:effectLst>
          </p:spPr>
          <p:txBody>
            <a:bodyPr lIns="0" tIns="0" rIns="0" bIns="0"/>
            <a:lstStyle/>
            <a:p>
              <a:endParaRPr lang="en-US"/>
            </a:p>
          </p:txBody>
        </p:sp>
      </p:grpSp>
      <p:sp>
        <p:nvSpPr>
          <p:cNvPr id="38" name="Footer Placeholder 4"/>
          <p:cNvSpPr>
            <a:spLocks noGrp="1"/>
          </p:cNvSpPr>
          <p:nvPr>
            <p:ph type="ftr" sz="quarter" idx="11"/>
          </p:nvPr>
        </p:nvSpPr>
        <p:spPr>
          <a:effectLst>
            <a:outerShdw blurRad="50800" dist="50800" dir="5400000" algn="ctr" rotWithShape="0">
              <a:schemeClr val="tx1"/>
            </a:outerShdw>
          </a:effectLst>
        </p:spPr>
        <p:txBody>
          <a:bodyPr/>
          <a:lstStyle/>
          <a:p>
            <a:fld id="{7F1C1B1C-D78E-454C-AD00-9A43D3B31E33}" type="slidenum">
              <a:rPr lang="en-US"/>
              <a:pPr/>
              <a:t>8</a:t>
            </a:fld>
            <a:endParaRPr lang="en-US"/>
          </a:p>
        </p:txBody>
      </p:sp>
      <p:sp>
        <p:nvSpPr>
          <p:cNvPr id="123907" name="Rectangle 3"/>
          <p:cNvSpPr>
            <a:spLocks noGrp="1" noChangeArrowheads="1"/>
          </p:cNvSpPr>
          <p:nvPr>
            <p:ph type="body" idx="1"/>
          </p:nvPr>
        </p:nvSpPr>
        <p:spPr>
          <a:xfrm>
            <a:off x="685800" y="1543050"/>
            <a:ext cx="7772400" cy="3086100"/>
          </a:xfrm>
          <a:effectLst/>
        </p:spPr>
        <p:txBody>
          <a:bodyPr/>
          <a:lstStyle/>
          <a:p>
            <a:pPr>
              <a:lnSpc>
                <a:spcPct val="90000"/>
              </a:lnSpc>
            </a:pPr>
            <a:r>
              <a:rPr lang="en-US" sz="2000" dirty="0">
                <a:solidFill>
                  <a:srgbClr val="000000"/>
                </a:solidFill>
                <a:effectLst>
                  <a:outerShdw blurRad="38100" dist="38100" dir="2700000" algn="tl">
                    <a:srgbClr val="000000">
                      <a:alpha val="43137"/>
                    </a:srgbClr>
                  </a:outerShdw>
                </a:effectLst>
              </a:rPr>
              <a:t>Micah 5:2-4 "But you, Bethlehem </a:t>
            </a:r>
            <a:r>
              <a:rPr lang="en-US" sz="2000" dirty="0" err="1">
                <a:solidFill>
                  <a:srgbClr val="000000"/>
                </a:solidFill>
                <a:effectLst>
                  <a:outerShdw blurRad="38100" dist="38100" dir="2700000" algn="tl">
                    <a:srgbClr val="000000">
                      <a:alpha val="43137"/>
                    </a:srgbClr>
                  </a:outerShdw>
                </a:effectLst>
              </a:rPr>
              <a:t>Ephrathah</a:t>
            </a:r>
            <a:r>
              <a:rPr lang="en-US" sz="2000" dirty="0">
                <a:solidFill>
                  <a:srgbClr val="000000"/>
                </a:solidFill>
                <a:effectLst>
                  <a:outerShdw blurRad="38100" dist="38100" dir="2700000" algn="tl">
                    <a:srgbClr val="000000">
                      <a:alpha val="43137"/>
                    </a:srgbClr>
                  </a:outerShdw>
                </a:effectLst>
              </a:rPr>
              <a:t>, though you are small among the clans of Judah, out of you will come for me one who will be ruler over Israel, whose origins are from of old, from ancient times."</a:t>
            </a:r>
          </a:p>
          <a:p>
            <a:pPr>
              <a:lnSpc>
                <a:spcPct val="90000"/>
              </a:lnSpc>
            </a:pPr>
            <a:r>
              <a:rPr lang="en-US" sz="2000" dirty="0">
                <a:solidFill>
                  <a:srgbClr val="000000"/>
                </a:solidFill>
                <a:effectLst>
                  <a:outerShdw blurRad="38100" dist="38100" dir="2700000" algn="tl">
                    <a:srgbClr val="000000">
                      <a:alpha val="43137"/>
                    </a:srgbClr>
                  </a:outerShdw>
                </a:effectLst>
              </a:rPr>
              <a:t>Therefore Israel will be abandoned</a:t>
            </a:r>
          </a:p>
          <a:p>
            <a:pPr>
              <a:lnSpc>
                <a:spcPct val="90000"/>
              </a:lnSpc>
            </a:pPr>
            <a:r>
              <a:rPr lang="en-US" sz="2000" dirty="0">
                <a:solidFill>
                  <a:srgbClr val="000000"/>
                </a:solidFill>
                <a:effectLst>
                  <a:outerShdw blurRad="38100" dist="38100" dir="2700000" algn="tl">
                    <a:srgbClr val="000000">
                      <a:alpha val="43137"/>
                    </a:srgbClr>
                  </a:outerShdw>
                </a:effectLst>
              </a:rPr>
              <a:t> until the time when she who is in labor gives birth and the rest of his brothers return to join the Israelites. </a:t>
            </a:r>
          </a:p>
          <a:p>
            <a:pPr>
              <a:lnSpc>
                <a:spcPct val="90000"/>
              </a:lnSpc>
            </a:pPr>
            <a:r>
              <a:rPr lang="en-US" sz="2000" dirty="0">
                <a:solidFill>
                  <a:srgbClr val="000000"/>
                </a:solidFill>
                <a:effectLst>
                  <a:outerShdw blurRad="38100" dist="38100" dir="2700000" algn="tl">
                    <a:srgbClr val="000000">
                      <a:alpha val="43137"/>
                    </a:srgbClr>
                  </a:outerShdw>
                </a:effectLst>
              </a:rPr>
              <a:t>4 He will stand and shepherd his flock in the strength of the L</a:t>
            </a:r>
            <a:r>
              <a:rPr lang="en-US" sz="1600" dirty="0">
                <a:solidFill>
                  <a:srgbClr val="000000"/>
                </a:solidFill>
                <a:effectLst>
                  <a:outerShdw blurRad="38100" dist="38100" dir="2700000" algn="tl">
                    <a:srgbClr val="000000">
                      <a:alpha val="43137"/>
                    </a:srgbClr>
                  </a:outerShdw>
                </a:effectLst>
              </a:rPr>
              <a:t>ORD</a:t>
            </a:r>
            <a:r>
              <a:rPr lang="en-US" sz="2000" dirty="0">
                <a:solidFill>
                  <a:srgbClr val="000000"/>
                </a:solidFill>
                <a:effectLst>
                  <a:outerShdw blurRad="38100" dist="38100" dir="2700000" algn="tl">
                    <a:srgbClr val="000000">
                      <a:alpha val="43137"/>
                    </a:srgbClr>
                  </a:outerShdw>
                </a:effectLst>
              </a:rPr>
              <a:t>, in the majesty of the name of the L</a:t>
            </a:r>
            <a:r>
              <a:rPr lang="en-US" sz="1600" dirty="0">
                <a:solidFill>
                  <a:srgbClr val="000000"/>
                </a:solidFill>
                <a:effectLst>
                  <a:outerShdw blurRad="38100" dist="38100" dir="2700000" algn="tl">
                    <a:srgbClr val="000000">
                      <a:alpha val="43137"/>
                    </a:srgbClr>
                  </a:outerShdw>
                </a:effectLst>
              </a:rPr>
              <a:t>ORD</a:t>
            </a:r>
            <a:r>
              <a:rPr lang="en-US" sz="2000" dirty="0">
                <a:solidFill>
                  <a:srgbClr val="000000"/>
                </a:solidFill>
                <a:effectLst>
                  <a:outerShdw blurRad="38100" dist="38100" dir="2700000" algn="tl">
                    <a:srgbClr val="000000">
                      <a:alpha val="43137"/>
                    </a:srgbClr>
                  </a:outerShdw>
                </a:effectLst>
              </a:rPr>
              <a:t> his God. And they will live securely, for then his greatness will reach to the ends of the earth. </a:t>
            </a:r>
          </a:p>
        </p:txBody>
      </p:sp>
      <p:sp>
        <p:nvSpPr>
          <p:cNvPr id="123908" name="Line 4"/>
          <p:cNvSpPr>
            <a:spLocks noChangeShapeType="1"/>
          </p:cNvSpPr>
          <p:nvPr/>
        </p:nvSpPr>
        <p:spPr bwMode="auto">
          <a:xfrm>
            <a:off x="685800" y="5029200"/>
            <a:ext cx="8001000" cy="0"/>
          </a:xfrm>
          <a:prstGeom prst="line">
            <a:avLst/>
          </a:prstGeom>
          <a:noFill/>
          <a:ln w="38100">
            <a:solidFill>
              <a:schemeClr val="tx1"/>
            </a:solidFill>
            <a:round/>
            <a:headEnd type="triangle" w="med" len="med"/>
            <a:tailEnd type="triangle" w="med" len="med"/>
          </a:ln>
          <a:effectLst/>
        </p:spPr>
        <p:txBody>
          <a:bodyPr lIns="0" tIns="0" rIns="0" bIns="0"/>
          <a:lstStyle/>
          <a:p>
            <a:endParaRPr lang="en-US"/>
          </a:p>
        </p:txBody>
      </p:sp>
      <p:sp>
        <p:nvSpPr>
          <p:cNvPr id="123909" name="Text Box 5"/>
          <p:cNvSpPr txBox="1">
            <a:spLocks noChangeArrowheads="1"/>
          </p:cNvSpPr>
          <p:nvPr/>
        </p:nvSpPr>
        <p:spPr bwMode="auto">
          <a:xfrm>
            <a:off x="914400" y="4693444"/>
            <a:ext cx="513512" cy="369332"/>
          </a:xfrm>
          <a:prstGeom prst="rect">
            <a:avLst/>
          </a:prstGeom>
          <a:noFill/>
          <a:ln w="9525" algn="ctr">
            <a:noFill/>
            <a:miter lim="800000"/>
            <a:headEnd/>
            <a:tailEnd/>
          </a:ln>
          <a:effectLst/>
        </p:spPr>
        <p:txBody>
          <a:bodyPr wrap="none" lIns="0" tIns="0" rIns="0" bIns="0">
            <a:spAutoFit/>
          </a:bodyPr>
          <a:lstStyle/>
          <a:p>
            <a:pPr marL="457200" indent="-457200"/>
            <a:r>
              <a:rPr lang="en-US" sz="2400" dirty="0">
                <a:solidFill>
                  <a:srgbClr val="000000"/>
                </a:solidFill>
                <a:effectLst>
                  <a:outerShdw blurRad="38100" dist="38100" dir="2700000" algn="tl">
                    <a:srgbClr val="000000">
                      <a:alpha val="43137"/>
                    </a:srgbClr>
                  </a:outerShdw>
                </a:effectLst>
              </a:rPr>
              <a:t>586</a:t>
            </a:r>
          </a:p>
        </p:txBody>
      </p:sp>
      <p:sp>
        <p:nvSpPr>
          <p:cNvPr id="123910" name="Text Box 6"/>
          <p:cNvSpPr txBox="1">
            <a:spLocks noChangeArrowheads="1"/>
          </p:cNvSpPr>
          <p:nvPr/>
        </p:nvSpPr>
        <p:spPr bwMode="auto">
          <a:xfrm>
            <a:off x="3352801" y="4686300"/>
            <a:ext cx="598722" cy="369332"/>
          </a:xfrm>
          <a:prstGeom prst="rect">
            <a:avLst/>
          </a:prstGeom>
          <a:noFill/>
          <a:ln w="9525" algn="ctr">
            <a:noFill/>
            <a:miter lim="800000"/>
            <a:headEnd/>
            <a:tailEnd/>
          </a:ln>
          <a:effectLst/>
        </p:spPr>
        <p:txBody>
          <a:bodyPr wrap="none" lIns="0" tIns="0" rIns="0" bIns="0">
            <a:spAutoFit/>
          </a:bodyPr>
          <a:lstStyle/>
          <a:p>
            <a:pPr marL="457200" indent="-457200"/>
            <a:r>
              <a:rPr lang="en-US" sz="2400">
                <a:solidFill>
                  <a:srgbClr val="000000"/>
                </a:solidFill>
                <a:effectLst>
                  <a:outerShdw blurRad="38100" dist="38100" dir="2700000" algn="tl">
                    <a:srgbClr val="000000">
                      <a:alpha val="43137"/>
                    </a:srgbClr>
                  </a:outerShdw>
                </a:effectLst>
              </a:rPr>
              <a:t>4BC</a:t>
            </a:r>
          </a:p>
        </p:txBody>
      </p:sp>
      <p:sp>
        <p:nvSpPr>
          <p:cNvPr id="123911" name="Text Box 7"/>
          <p:cNvSpPr txBox="1">
            <a:spLocks noChangeArrowheads="1"/>
          </p:cNvSpPr>
          <p:nvPr/>
        </p:nvSpPr>
        <p:spPr bwMode="auto">
          <a:xfrm>
            <a:off x="6400800" y="4686300"/>
            <a:ext cx="1545445" cy="369332"/>
          </a:xfrm>
          <a:prstGeom prst="rect">
            <a:avLst/>
          </a:prstGeom>
          <a:noFill/>
          <a:ln w="9525" algn="ctr">
            <a:noFill/>
            <a:miter lim="800000"/>
            <a:headEnd/>
            <a:tailEnd/>
          </a:ln>
          <a:effectLst/>
        </p:spPr>
        <p:txBody>
          <a:bodyPr wrap="none" lIns="0" tIns="0" rIns="0" bIns="0">
            <a:spAutoFit/>
          </a:bodyPr>
          <a:lstStyle/>
          <a:p>
            <a:pPr marL="457200" indent="-457200"/>
            <a:r>
              <a:rPr lang="en-US" sz="2400">
                <a:solidFill>
                  <a:srgbClr val="000000"/>
                </a:solidFill>
                <a:effectLst>
                  <a:outerShdw blurRad="38100" dist="38100" dir="2700000" algn="tl">
                    <a:srgbClr val="000000">
                      <a:alpha val="43137"/>
                    </a:srgbClr>
                  </a:outerShdw>
                </a:effectLst>
              </a:rPr>
              <a:t>2</a:t>
            </a:r>
            <a:r>
              <a:rPr lang="en-US" sz="2400" baseline="30000">
                <a:solidFill>
                  <a:srgbClr val="000000"/>
                </a:solidFill>
                <a:effectLst>
                  <a:outerShdw blurRad="38100" dist="38100" dir="2700000" algn="tl">
                    <a:srgbClr val="000000">
                      <a:alpha val="43137"/>
                    </a:srgbClr>
                  </a:outerShdw>
                </a:effectLst>
              </a:rPr>
              <a:t>nd</a:t>
            </a:r>
            <a:r>
              <a:rPr lang="en-US" sz="2400">
                <a:solidFill>
                  <a:srgbClr val="000000"/>
                </a:solidFill>
                <a:effectLst>
                  <a:outerShdw blurRad="38100" dist="38100" dir="2700000" algn="tl">
                    <a:srgbClr val="000000">
                      <a:alpha val="43137"/>
                    </a:srgbClr>
                  </a:outerShdw>
                </a:effectLst>
              </a:rPr>
              <a:t> Coming</a:t>
            </a:r>
          </a:p>
        </p:txBody>
      </p:sp>
      <p:grpSp>
        <p:nvGrpSpPr>
          <p:cNvPr id="123915" name="Group 11"/>
          <p:cNvGrpSpPr>
            <a:grpSpLocks/>
          </p:cNvGrpSpPr>
          <p:nvPr/>
        </p:nvGrpSpPr>
        <p:grpSpPr bwMode="auto">
          <a:xfrm>
            <a:off x="584200" y="3028950"/>
            <a:ext cx="6731000" cy="1828800"/>
            <a:chOff x="368" y="2544"/>
            <a:chExt cx="4240" cy="1536"/>
          </a:xfrm>
          <a:effectLst>
            <a:outerShdw blurRad="50800" dist="50800" dir="5400000" algn="ctr" rotWithShape="0">
              <a:schemeClr val="tx1"/>
            </a:outerShdw>
          </a:effectLst>
        </p:grpSpPr>
        <p:sp>
          <p:nvSpPr>
            <p:cNvPr id="123916" name="Freeform 12"/>
            <p:cNvSpPr>
              <a:spLocks/>
            </p:cNvSpPr>
            <p:nvPr/>
          </p:nvSpPr>
          <p:spPr bwMode="auto">
            <a:xfrm>
              <a:off x="368" y="2544"/>
              <a:ext cx="1648" cy="1536"/>
            </a:xfrm>
            <a:custGeom>
              <a:avLst/>
              <a:gdLst/>
              <a:ahLst/>
              <a:cxnLst>
                <a:cxn ang="0">
                  <a:pos x="352" y="0"/>
                </a:cxn>
                <a:cxn ang="0">
                  <a:pos x="112" y="288"/>
                </a:cxn>
                <a:cxn ang="0">
                  <a:pos x="256" y="1104"/>
                </a:cxn>
                <a:cxn ang="0">
                  <a:pos x="1648" y="1536"/>
                </a:cxn>
              </a:cxnLst>
              <a:rect l="0" t="0" r="r" b="b"/>
              <a:pathLst>
                <a:path w="1648" h="1536">
                  <a:moveTo>
                    <a:pt x="352" y="0"/>
                  </a:moveTo>
                  <a:cubicBezTo>
                    <a:pt x="240" y="52"/>
                    <a:pt x="128" y="104"/>
                    <a:pt x="112" y="288"/>
                  </a:cubicBezTo>
                  <a:cubicBezTo>
                    <a:pt x="96" y="472"/>
                    <a:pt x="0" y="896"/>
                    <a:pt x="256" y="1104"/>
                  </a:cubicBezTo>
                  <a:cubicBezTo>
                    <a:pt x="512" y="1312"/>
                    <a:pt x="1080" y="1424"/>
                    <a:pt x="1648" y="1536"/>
                  </a:cubicBezTo>
                </a:path>
              </a:pathLst>
            </a:custGeom>
            <a:noFill/>
            <a:ln w="38100" cap="flat" cmpd="sng">
              <a:solidFill>
                <a:srgbClr val="33CCFF"/>
              </a:solidFill>
              <a:prstDash val="solid"/>
              <a:round/>
              <a:headEnd type="none" w="med" len="med"/>
              <a:tailEnd type="triangle" w="med" len="med"/>
            </a:ln>
            <a:effectLst>
              <a:outerShdw dist="35921" dir="2700000" algn="ctr" rotWithShape="0">
                <a:schemeClr val="tx1"/>
              </a:outerShdw>
            </a:effectLst>
          </p:spPr>
          <p:txBody>
            <a:bodyPr lIns="0" tIns="0" rIns="0" bIns="0"/>
            <a:lstStyle/>
            <a:p>
              <a:endParaRPr lang="en-US"/>
            </a:p>
          </p:txBody>
        </p:sp>
        <p:sp>
          <p:nvSpPr>
            <p:cNvPr id="123917" name="Line 13"/>
            <p:cNvSpPr>
              <a:spLocks noChangeShapeType="1"/>
            </p:cNvSpPr>
            <p:nvPr/>
          </p:nvSpPr>
          <p:spPr bwMode="auto">
            <a:xfrm>
              <a:off x="768" y="2592"/>
              <a:ext cx="3840" cy="0"/>
            </a:xfrm>
            <a:prstGeom prst="line">
              <a:avLst/>
            </a:prstGeom>
            <a:noFill/>
            <a:ln w="9525">
              <a:solidFill>
                <a:srgbClr val="33CCFF"/>
              </a:solidFill>
              <a:round/>
              <a:headEnd/>
              <a:tailEnd/>
            </a:ln>
            <a:effectLst>
              <a:outerShdw dist="35921" dir="2700000" algn="ctr" rotWithShape="0">
                <a:schemeClr val="tx1"/>
              </a:outerShdw>
            </a:effectLst>
          </p:spPr>
          <p:txBody>
            <a:bodyPr lIns="0" tIns="0" rIns="0" bIns="0"/>
            <a:lstStyle/>
            <a:p>
              <a:endParaRPr lang="en-US"/>
            </a:p>
          </p:txBody>
        </p:sp>
      </p:grpSp>
      <p:grpSp>
        <p:nvGrpSpPr>
          <p:cNvPr id="123918" name="Group 14"/>
          <p:cNvGrpSpPr>
            <a:grpSpLocks/>
          </p:cNvGrpSpPr>
          <p:nvPr/>
        </p:nvGrpSpPr>
        <p:grpSpPr bwMode="auto">
          <a:xfrm>
            <a:off x="838200" y="2743200"/>
            <a:ext cx="7772400" cy="2057400"/>
            <a:chOff x="528" y="2304"/>
            <a:chExt cx="4896" cy="1728"/>
          </a:xfrm>
          <a:effectLst>
            <a:outerShdw blurRad="50800" dist="50800" dir="5400000" algn="ctr" rotWithShape="0">
              <a:schemeClr val="tx1"/>
            </a:outerShdw>
          </a:effectLst>
        </p:grpSpPr>
        <p:sp>
          <p:nvSpPr>
            <p:cNvPr id="123919" name="Freeform 15"/>
            <p:cNvSpPr>
              <a:spLocks/>
            </p:cNvSpPr>
            <p:nvPr/>
          </p:nvSpPr>
          <p:spPr bwMode="auto">
            <a:xfrm>
              <a:off x="3408" y="3648"/>
              <a:ext cx="576" cy="384"/>
            </a:xfrm>
            <a:custGeom>
              <a:avLst/>
              <a:gdLst/>
              <a:ahLst/>
              <a:cxnLst>
                <a:cxn ang="0">
                  <a:pos x="0" y="0"/>
                </a:cxn>
                <a:cxn ang="0">
                  <a:pos x="576" y="384"/>
                </a:cxn>
              </a:cxnLst>
              <a:rect l="0" t="0" r="r" b="b"/>
              <a:pathLst>
                <a:path w="576" h="384">
                  <a:moveTo>
                    <a:pt x="0" y="0"/>
                  </a:moveTo>
                  <a:cubicBezTo>
                    <a:pt x="0" y="0"/>
                    <a:pt x="288" y="192"/>
                    <a:pt x="576" y="384"/>
                  </a:cubicBezTo>
                </a:path>
              </a:pathLst>
            </a:custGeom>
            <a:noFill/>
            <a:ln w="38100" cap="flat" cmpd="sng">
              <a:solidFill>
                <a:srgbClr val="FFFF66"/>
              </a:solidFill>
              <a:prstDash val="solid"/>
              <a:round/>
              <a:headEnd type="none" w="med" len="med"/>
              <a:tailEnd type="triangle" w="med" len="med"/>
            </a:ln>
            <a:effectLst>
              <a:outerShdw dist="35921" dir="2700000" algn="ctr" rotWithShape="0">
                <a:schemeClr val="tx1"/>
              </a:outerShdw>
            </a:effectLst>
          </p:spPr>
          <p:txBody>
            <a:bodyPr lIns="0" tIns="0" rIns="0" bIns="0"/>
            <a:lstStyle/>
            <a:p>
              <a:endParaRPr lang="en-US"/>
            </a:p>
          </p:txBody>
        </p:sp>
        <p:sp>
          <p:nvSpPr>
            <p:cNvPr id="123920" name="Freeform 16"/>
            <p:cNvSpPr>
              <a:spLocks/>
            </p:cNvSpPr>
            <p:nvPr/>
          </p:nvSpPr>
          <p:spPr bwMode="auto">
            <a:xfrm>
              <a:off x="528" y="2304"/>
              <a:ext cx="4896" cy="1456"/>
            </a:xfrm>
            <a:custGeom>
              <a:avLst/>
              <a:gdLst/>
              <a:ahLst/>
              <a:cxnLst>
                <a:cxn ang="0">
                  <a:pos x="2880" y="1344"/>
                </a:cxn>
                <a:cxn ang="0">
                  <a:pos x="2640" y="1440"/>
                </a:cxn>
                <a:cxn ang="0">
                  <a:pos x="960" y="1440"/>
                </a:cxn>
                <a:cxn ang="0">
                  <a:pos x="240" y="1344"/>
                </a:cxn>
                <a:cxn ang="0">
                  <a:pos x="144" y="960"/>
                </a:cxn>
                <a:cxn ang="0">
                  <a:pos x="96" y="480"/>
                </a:cxn>
                <a:cxn ang="0">
                  <a:pos x="288" y="336"/>
                </a:cxn>
                <a:cxn ang="0">
                  <a:pos x="1824" y="336"/>
                </a:cxn>
                <a:cxn ang="0">
                  <a:pos x="3984" y="336"/>
                </a:cxn>
                <a:cxn ang="0">
                  <a:pos x="4128" y="336"/>
                </a:cxn>
                <a:cxn ang="0">
                  <a:pos x="4080" y="144"/>
                </a:cxn>
                <a:cxn ang="0">
                  <a:pos x="4272" y="0"/>
                </a:cxn>
                <a:cxn ang="0">
                  <a:pos x="4752" y="144"/>
                </a:cxn>
                <a:cxn ang="0">
                  <a:pos x="4848" y="672"/>
                </a:cxn>
                <a:cxn ang="0">
                  <a:pos x="4464" y="1152"/>
                </a:cxn>
                <a:cxn ang="0">
                  <a:pos x="2928" y="1344"/>
                </a:cxn>
              </a:cxnLst>
              <a:rect l="0" t="0" r="r" b="b"/>
              <a:pathLst>
                <a:path w="4896" h="1456">
                  <a:moveTo>
                    <a:pt x="2880" y="1344"/>
                  </a:moveTo>
                  <a:cubicBezTo>
                    <a:pt x="2920" y="1384"/>
                    <a:pt x="2960" y="1424"/>
                    <a:pt x="2640" y="1440"/>
                  </a:cubicBezTo>
                  <a:cubicBezTo>
                    <a:pt x="2320" y="1456"/>
                    <a:pt x="1360" y="1456"/>
                    <a:pt x="960" y="1440"/>
                  </a:cubicBezTo>
                  <a:cubicBezTo>
                    <a:pt x="560" y="1424"/>
                    <a:pt x="376" y="1424"/>
                    <a:pt x="240" y="1344"/>
                  </a:cubicBezTo>
                  <a:cubicBezTo>
                    <a:pt x="104" y="1264"/>
                    <a:pt x="168" y="1104"/>
                    <a:pt x="144" y="960"/>
                  </a:cubicBezTo>
                  <a:cubicBezTo>
                    <a:pt x="120" y="816"/>
                    <a:pt x="72" y="584"/>
                    <a:pt x="96" y="480"/>
                  </a:cubicBezTo>
                  <a:cubicBezTo>
                    <a:pt x="120" y="376"/>
                    <a:pt x="0" y="360"/>
                    <a:pt x="288" y="336"/>
                  </a:cubicBezTo>
                  <a:cubicBezTo>
                    <a:pt x="576" y="312"/>
                    <a:pt x="1208" y="336"/>
                    <a:pt x="1824" y="336"/>
                  </a:cubicBezTo>
                  <a:cubicBezTo>
                    <a:pt x="2440" y="336"/>
                    <a:pt x="3600" y="336"/>
                    <a:pt x="3984" y="336"/>
                  </a:cubicBezTo>
                  <a:cubicBezTo>
                    <a:pt x="4368" y="336"/>
                    <a:pt x="4112" y="368"/>
                    <a:pt x="4128" y="336"/>
                  </a:cubicBezTo>
                  <a:cubicBezTo>
                    <a:pt x="4144" y="304"/>
                    <a:pt x="4056" y="200"/>
                    <a:pt x="4080" y="144"/>
                  </a:cubicBezTo>
                  <a:cubicBezTo>
                    <a:pt x="4104" y="88"/>
                    <a:pt x="4160" y="0"/>
                    <a:pt x="4272" y="0"/>
                  </a:cubicBezTo>
                  <a:cubicBezTo>
                    <a:pt x="4384" y="0"/>
                    <a:pt x="4656" y="32"/>
                    <a:pt x="4752" y="144"/>
                  </a:cubicBezTo>
                  <a:cubicBezTo>
                    <a:pt x="4848" y="256"/>
                    <a:pt x="4896" y="504"/>
                    <a:pt x="4848" y="672"/>
                  </a:cubicBezTo>
                  <a:cubicBezTo>
                    <a:pt x="4800" y="840"/>
                    <a:pt x="4784" y="1040"/>
                    <a:pt x="4464" y="1152"/>
                  </a:cubicBezTo>
                  <a:cubicBezTo>
                    <a:pt x="4144" y="1264"/>
                    <a:pt x="3536" y="1304"/>
                    <a:pt x="2928" y="1344"/>
                  </a:cubicBezTo>
                </a:path>
              </a:pathLst>
            </a:custGeom>
            <a:noFill/>
            <a:ln w="28575" cap="flat" cmpd="sng">
              <a:solidFill>
                <a:srgbClr val="FFFF00"/>
              </a:solidFill>
              <a:prstDash val="solid"/>
              <a:round/>
              <a:headEnd/>
              <a:tailEnd/>
            </a:ln>
            <a:effectLst>
              <a:outerShdw dist="35921" dir="2700000" algn="ctr" rotWithShape="0">
                <a:schemeClr val="tx1"/>
              </a:outerShdw>
            </a:effectLst>
          </p:spPr>
          <p:txBody>
            <a:bodyPr lIns="0" tIns="0" rIns="0" bIns="0"/>
            <a:lstStyle/>
            <a:p>
              <a:endParaRPr lang="en-US"/>
            </a:p>
          </p:txBody>
        </p:sp>
      </p:grpSp>
      <p:grpSp>
        <p:nvGrpSpPr>
          <p:cNvPr id="123921" name="Group 17"/>
          <p:cNvGrpSpPr>
            <a:grpSpLocks/>
          </p:cNvGrpSpPr>
          <p:nvPr/>
        </p:nvGrpSpPr>
        <p:grpSpPr bwMode="auto">
          <a:xfrm>
            <a:off x="5562600" y="30957"/>
            <a:ext cx="3163888" cy="1512094"/>
            <a:chOff x="361" y="26"/>
            <a:chExt cx="5136" cy="3803"/>
          </a:xfrm>
          <a:effectLst>
            <a:outerShdw blurRad="50800" dist="50800" dir="5400000" algn="ctr" rotWithShape="0">
              <a:schemeClr val="tx1"/>
            </a:outerShdw>
          </a:effectLst>
        </p:grpSpPr>
        <p:sp>
          <p:nvSpPr>
            <p:cNvPr id="123922" name="Freeform 18"/>
            <p:cNvSpPr>
              <a:spLocks/>
            </p:cNvSpPr>
            <p:nvPr/>
          </p:nvSpPr>
          <p:spPr bwMode="auto">
            <a:xfrm>
              <a:off x="361" y="2216"/>
              <a:ext cx="1825" cy="1604"/>
            </a:xfrm>
            <a:custGeom>
              <a:avLst/>
              <a:gdLst/>
              <a:ahLst/>
              <a:cxnLst>
                <a:cxn ang="0">
                  <a:pos x="0" y="825"/>
                </a:cxn>
                <a:cxn ang="0">
                  <a:pos x="38" y="806"/>
                </a:cxn>
                <a:cxn ang="0">
                  <a:pos x="134" y="777"/>
                </a:cxn>
                <a:cxn ang="0">
                  <a:pos x="182" y="768"/>
                </a:cxn>
                <a:cxn ang="0">
                  <a:pos x="336" y="652"/>
                </a:cxn>
                <a:cxn ang="0">
                  <a:pos x="365" y="576"/>
                </a:cxn>
                <a:cxn ang="0">
                  <a:pos x="365" y="537"/>
                </a:cxn>
                <a:cxn ang="0">
                  <a:pos x="442" y="393"/>
                </a:cxn>
                <a:cxn ang="0">
                  <a:pos x="480" y="268"/>
                </a:cxn>
                <a:cxn ang="0">
                  <a:pos x="499" y="249"/>
                </a:cxn>
                <a:cxn ang="0">
                  <a:pos x="749" y="153"/>
                </a:cxn>
                <a:cxn ang="0">
                  <a:pos x="768" y="153"/>
                </a:cxn>
                <a:cxn ang="0">
                  <a:pos x="874" y="0"/>
                </a:cxn>
                <a:cxn ang="0">
                  <a:pos x="883" y="0"/>
                </a:cxn>
                <a:cxn ang="0">
                  <a:pos x="1210" y="115"/>
                </a:cxn>
                <a:cxn ang="0">
                  <a:pos x="1344" y="259"/>
                </a:cxn>
                <a:cxn ang="0">
                  <a:pos x="1344" y="268"/>
                </a:cxn>
                <a:cxn ang="0">
                  <a:pos x="1363" y="364"/>
                </a:cxn>
                <a:cxn ang="0">
                  <a:pos x="1363" y="480"/>
                </a:cxn>
                <a:cxn ang="0">
                  <a:pos x="1363" y="518"/>
                </a:cxn>
                <a:cxn ang="0">
                  <a:pos x="1334" y="739"/>
                </a:cxn>
                <a:cxn ang="0">
                  <a:pos x="1555" y="998"/>
                </a:cxn>
                <a:cxn ang="0">
                  <a:pos x="1670" y="1296"/>
                </a:cxn>
                <a:cxn ang="0">
                  <a:pos x="1690" y="1324"/>
                </a:cxn>
                <a:cxn ang="0">
                  <a:pos x="1786" y="1536"/>
                </a:cxn>
                <a:cxn ang="0">
                  <a:pos x="1814" y="1593"/>
                </a:cxn>
                <a:cxn ang="0">
                  <a:pos x="1824" y="1603"/>
                </a:cxn>
              </a:cxnLst>
              <a:rect l="0" t="0" r="r" b="b"/>
              <a:pathLst>
                <a:path w="1825" h="1604">
                  <a:moveTo>
                    <a:pt x="0" y="825"/>
                  </a:moveTo>
                  <a:lnTo>
                    <a:pt x="38" y="806"/>
                  </a:lnTo>
                  <a:lnTo>
                    <a:pt x="134" y="777"/>
                  </a:lnTo>
                  <a:lnTo>
                    <a:pt x="182" y="768"/>
                  </a:lnTo>
                  <a:lnTo>
                    <a:pt x="336" y="652"/>
                  </a:lnTo>
                  <a:lnTo>
                    <a:pt x="365" y="576"/>
                  </a:lnTo>
                  <a:lnTo>
                    <a:pt x="365" y="537"/>
                  </a:lnTo>
                  <a:lnTo>
                    <a:pt x="442" y="393"/>
                  </a:lnTo>
                  <a:lnTo>
                    <a:pt x="480" y="268"/>
                  </a:lnTo>
                  <a:lnTo>
                    <a:pt x="499" y="249"/>
                  </a:lnTo>
                  <a:lnTo>
                    <a:pt x="749" y="153"/>
                  </a:lnTo>
                  <a:lnTo>
                    <a:pt x="768" y="153"/>
                  </a:lnTo>
                  <a:lnTo>
                    <a:pt x="874" y="0"/>
                  </a:lnTo>
                  <a:lnTo>
                    <a:pt x="883" y="0"/>
                  </a:lnTo>
                  <a:lnTo>
                    <a:pt x="1210" y="115"/>
                  </a:lnTo>
                  <a:lnTo>
                    <a:pt x="1344" y="259"/>
                  </a:lnTo>
                  <a:lnTo>
                    <a:pt x="1344" y="268"/>
                  </a:lnTo>
                  <a:lnTo>
                    <a:pt x="1363" y="364"/>
                  </a:lnTo>
                  <a:lnTo>
                    <a:pt x="1363" y="480"/>
                  </a:lnTo>
                  <a:lnTo>
                    <a:pt x="1363" y="518"/>
                  </a:lnTo>
                  <a:lnTo>
                    <a:pt x="1334" y="739"/>
                  </a:lnTo>
                  <a:lnTo>
                    <a:pt x="1555" y="998"/>
                  </a:lnTo>
                  <a:lnTo>
                    <a:pt x="1670" y="1296"/>
                  </a:lnTo>
                  <a:lnTo>
                    <a:pt x="1690" y="1324"/>
                  </a:lnTo>
                  <a:lnTo>
                    <a:pt x="1786" y="1536"/>
                  </a:lnTo>
                  <a:lnTo>
                    <a:pt x="1814" y="1593"/>
                  </a:lnTo>
                  <a:lnTo>
                    <a:pt x="1824" y="1603"/>
                  </a:lnTo>
                </a:path>
              </a:pathLst>
            </a:custGeom>
            <a:noFill/>
            <a:ln w="25400" cap="rnd" cmpd="sng">
              <a:solidFill>
                <a:srgbClr val="FFFFFF"/>
              </a:solidFill>
              <a:prstDash val="solid"/>
              <a:round/>
              <a:headEnd type="none" w="sm" len="sm"/>
              <a:tailEnd type="none" w="sm" len="sm"/>
            </a:ln>
            <a:effectLst/>
          </p:spPr>
          <p:txBody>
            <a:bodyPr/>
            <a:lstStyle/>
            <a:p>
              <a:endParaRPr lang="en-US"/>
            </a:p>
          </p:txBody>
        </p:sp>
        <p:sp>
          <p:nvSpPr>
            <p:cNvPr id="123923" name="Freeform 19"/>
            <p:cNvSpPr>
              <a:spLocks/>
            </p:cNvSpPr>
            <p:nvPr/>
          </p:nvSpPr>
          <p:spPr bwMode="auto">
            <a:xfrm>
              <a:off x="1695" y="1708"/>
              <a:ext cx="1613" cy="2102"/>
            </a:xfrm>
            <a:custGeom>
              <a:avLst/>
              <a:gdLst/>
              <a:ahLst/>
              <a:cxnLst>
                <a:cxn ang="0">
                  <a:pos x="0" y="1247"/>
                </a:cxn>
                <a:cxn ang="0">
                  <a:pos x="221" y="968"/>
                </a:cxn>
                <a:cxn ang="0">
                  <a:pos x="269" y="920"/>
                </a:cxn>
                <a:cxn ang="0">
                  <a:pos x="279" y="901"/>
                </a:cxn>
                <a:cxn ang="0">
                  <a:pos x="356" y="661"/>
                </a:cxn>
                <a:cxn ang="0">
                  <a:pos x="394" y="652"/>
                </a:cxn>
                <a:cxn ang="0">
                  <a:pos x="452" y="584"/>
                </a:cxn>
                <a:cxn ang="0">
                  <a:pos x="461" y="575"/>
                </a:cxn>
                <a:cxn ang="0">
                  <a:pos x="471" y="546"/>
                </a:cxn>
                <a:cxn ang="0">
                  <a:pos x="471" y="536"/>
                </a:cxn>
                <a:cxn ang="0">
                  <a:pos x="644" y="336"/>
                </a:cxn>
                <a:cxn ang="0">
                  <a:pos x="653" y="326"/>
                </a:cxn>
                <a:cxn ang="0">
                  <a:pos x="663" y="317"/>
                </a:cxn>
                <a:cxn ang="0">
                  <a:pos x="816" y="278"/>
                </a:cxn>
                <a:cxn ang="0">
                  <a:pos x="816" y="269"/>
                </a:cxn>
                <a:cxn ang="0">
                  <a:pos x="826" y="259"/>
                </a:cxn>
                <a:cxn ang="0">
                  <a:pos x="845" y="192"/>
                </a:cxn>
                <a:cxn ang="0">
                  <a:pos x="855" y="192"/>
                </a:cxn>
                <a:cxn ang="0">
                  <a:pos x="989" y="0"/>
                </a:cxn>
                <a:cxn ang="0">
                  <a:pos x="1095" y="105"/>
                </a:cxn>
                <a:cxn ang="0">
                  <a:pos x="1104" y="125"/>
                </a:cxn>
                <a:cxn ang="0">
                  <a:pos x="1181" y="413"/>
                </a:cxn>
                <a:cxn ang="0">
                  <a:pos x="1124" y="584"/>
                </a:cxn>
                <a:cxn ang="0">
                  <a:pos x="1199" y="767"/>
                </a:cxn>
                <a:cxn ang="0">
                  <a:pos x="1209" y="767"/>
                </a:cxn>
                <a:cxn ang="0">
                  <a:pos x="1219" y="776"/>
                </a:cxn>
                <a:cxn ang="0">
                  <a:pos x="1104" y="1055"/>
                </a:cxn>
                <a:cxn ang="0">
                  <a:pos x="1124" y="1084"/>
                </a:cxn>
                <a:cxn ang="0">
                  <a:pos x="1143" y="1122"/>
                </a:cxn>
                <a:cxn ang="0">
                  <a:pos x="1391" y="1391"/>
                </a:cxn>
                <a:cxn ang="0">
                  <a:pos x="1391" y="1410"/>
                </a:cxn>
                <a:cxn ang="0">
                  <a:pos x="1526" y="1544"/>
                </a:cxn>
                <a:cxn ang="0">
                  <a:pos x="1516" y="1564"/>
                </a:cxn>
                <a:cxn ang="0">
                  <a:pos x="1507" y="1583"/>
                </a:cxn>
                <a:cxn ang="0">
                  <a:pos x="1535" y="2044"/>
                </a:cxn>
                <a:cxn ang="0">
                  <a:pos x="1612" y="2101"/>
                </a:cxn>
              </a:cxnLst>
              <a:rect l="0" t="0" r="r" b="b"/>
              <a:pathLst>
                <a:path w="1613" h="2102">
                  <a:moveTo>
                    <a:pt x="0" y="1247"/>
                  </a:moveTo>
                  <a:lnTo>
                    <a:pt x="221" y="968"/>
                  </a:lnTo>
                  <a:lnTo>
                    <a:pt x="269" y="920"/>
                  </a:lnTo>
                  <a:lnTo>
                    <a:pt x="279" y="901"/>
                  </a:lnTo>
                  <a:lnTo>
                    <a:pt x="356" y="661"/>
                  </a:lnTo>
                  <a:lnTo>
                    <a:pt x="394" y="652"/>
                  </a:lnTo>
                  <a:lnTo>
                    <a:pt x="452" y="584"/>
                  </a:lnTo>
                  <a:lnTo>
                    <a:pt x="461" y="575"/>
                  </a:lnTo>
                  <a:lnTo>
                    <a:pt x="471" y="546"/>
                  </a:lnTo>
                  <a:lnTo>
                    <a:pt x="471" y="536"/>
                  </a:lnTo>
                  <a:lnTo>
                    <a:pt x="644" y="336"/>
                  </a:lnTo>
                  <a:lnTo>
                    <a:pt x="653" y="326"/>
                  </a:lnTo>
                  <a:lnTo>
                    <a:pt x="663" y="317"/>
                  </a:lnTo>
                  <a:lnTo>
                    <a:pt x="816" y="278"/>
                  </a:lnTo>
                  <a:lnTo>
                    <a:pt x="816" y="269"/>
                  </a:lnTo>
                  <a:lnTo>
                    <a:pt x="826" y="259"/>
                  </a:lnTo>
                  <a:lnTo>
                    <a:pt x="845" y="192"/>
                  </a:lnTo>
                  <a:lnTo>
                    <a:pt x="855" y="192"/>
                  </a:lnTo>
                  <a:lnTo>
                    <a:pt x="989" y="0"/>
                  </a:lnTo>
                  <a:lnTo>
                    <a:pt x="1095" y="105"/>
                  </a:lnTo>
                  <a:lnTo>
                    <a:pt x="1104" y="125"/>
                  </a:lnTo>
                  <a:lnTo>
                    <a:pt x="1181" y="413"/>
                  </a:lnTo>
                  <a:lnTo>
                    <a:pt x="1124" y="584"/>
                  </a:lnTo>
                  <a:lnTo>
                    <a:pt x="1199" y="767"/>
                  </a:lnTo>
                  <a:lnTo>
                    <a:pt x="1209" y="767"/>
                  </a:lnTo>
                  <a:lnTo>
                    <a:pt x="1219" y="776"/>
                  </a:lnTo>
                  <a:lnTo>
                    <a:pt x="1104" y="1055"/>
                  </a:lnTo>
                  <a:lnTo>
                    <a:pt x="1124" y="1084"/>
                  </a:lnTo>
                  <a:lnTo>
                    <a:pt x="1143" y="1122"/>
                  </a:lnTo>
                  <a:lnTo>
                    <a:pt x="1391" y="1391"/>
                  </a:lnTo>
                  <a:lnTo>
                    <a:pt x="1391" y="1410"/>
                  </a:lnTo>
                  <a:lnTo>
                    <a:pt x="1526" y="1544"/>
                  </a:lnTo>
                  <a:lnTo>
                    <a:pt x="1516" y="1564"/>
                  </a:lnTo>
                  <a:lnTo>
                    <a:pt x="1507" y="1583"/>
                  </a:lnTo>
                  <a:lnTo>
                    <a:pt x="1535" y="2044"/>
                  </a:lnTo>
                  <a:lnTo>
                    <a:pt x="1612" y="2101"/>
                  </a:lnTo>
                </a:path>
              </a:pathLst>
            </a:custGeom>
            <a:noFill/>
            <a:ln w="25400" cap="rnd" cmpd="sng">
              <a:solidFill>
                <a:srgbClr val="FFFFFF"/>
              </a:solidFill>
              <a:prstDash val="solid"/>
              <a:round/>
              <a:headEnd type="none" w="sm" len="sm"/>
              <a:tailEnd type="none" w="sm" len="sm"/>
            </a:ln>
            <a:effectLst/>
          </p:spPr>
          <p:txBody>
            <a:bodyPr/>
            <a:lstStyle/>
            <a:p>
              <a:endParaRPr lang="en-US"/>
            </a:p>
          </p:txBody>
        </p:sp>
        <p:sp>
          <p:nvSpPr>
            <p:cNvPr id="123924" name="Freeform 20"/>
            <p:cNvSpPr>
              <a:spLocks/>
            </p:cNvSpPr>
            <p:nvPr/>
          </p:nvSpPr>
          <p:spPr bwMode="auto">
            <a:xfrm>
              <a:off x="2876" y="1065"/>
              <a:ext cx="1863" cy="2764"/>
            </a:xfrm>
            <a:custGeom>
              <a:avLst/>
              <a:gdLst/>
              <a:ahLst/>
              <a:cxnLst>
                <a:cxn ang="0">
                  <a:pos x="0" y="1036"/>
                </a:cxn>
                <a:cxn ang="0">
                  <a:pos x="393" y="576"/>
                </a:cxn>
                <a:cxn ang="0">
                  <a:pos x="412" y="576"/>
                </a:cxn>
                <a:cxn ang="0">
                  <a:pos x="422" y="566"/>
                </a:cxn>
                <a:cxn ang="0">
                  <a:pos x="575" y="480"/>
                </a:cxn>
                <a:cxn ang="0">
                  <a:pos x="604" y="432"/>
                </a:cxn>
                <a:cxn ang="0">
                  <a:pos x="671" y="297"/>
                </a:cxn>
                <a:cxn ang="0">
                  <a:pos x="690" y="230"/>
                </a:cxn>
                <a:cxn ang="0">
                  <a:pos x="882" y="134"/>
                </a:cxn>
                <a:cxn ang="0">
                  <a:pos x="882" y="115"/>
                </a:cxn>
                <a:cxn ang="0">
                  <a:pos x="1017" y="9"/>
                </a:cxn>
                <a:cxn ang="0">
                  <a:pos x="1036" y="0"/>
                </a:cxn>
                <a:cxn ang="0">
                  <a:pos x="1132" y="67"/>
                </a:cxn>
                <a:cxn ang="0">
                  <a:pos x="1074" y="326"/>
                </a:cxn>
                <a:cxn ang="0">
                  <a:pos x="1065" y="345"/>
                </a:cxn>
                <a:cxn ang="0">
                  <a:pos x="1190" y="499"/>
                </a:cxn>
                <a:cxn ang="0">
                  <a:pos x="1209" y="518"/>
                </a:cxn>
                <a:cxn ang="0">
                  <a:pos x="1228" y="537"/>
                </a:cxn>
                <a:cxn ang="0">
                  <a:pos x="1324" y="844"/>
                </a:cxn>
                <a:cxn ang="0">
                  <a:pos x="1391" y="960"/>
                </a:cxn>
                <a:cxn ang="0">
                  <a:pos x="1410" y="1410"/>
                </a:cxn>
                <a:cxn ang="0">
                  <a:pos x="1420" y="1419"/>
                </a:cxn>
                <a:cxn ang="0">
                  <a:pos x="1554" y="1563"/>
                </a:cxn>
                <a:cxn ang="0">
                  <a:pos x="1564" y="1573"/>
                </a:cxn>
                <a:cxn ang="0">
                  <a:pos x="1574" y="1573"/>
                </a:cxn>
                <a:cxn ang="0">
                  <a:pos x="1593" y="1765"/>
                </a:cxn>
                <a:cxn ang="0">
                  <a:pos x="1593" y="1842"/>
                </a:cxn>
                <a:cxn ang="0">
                  <a:pos x="1602" y="1890"/>
                </a:cxn>
                <a:cxn ang="0">
                  <a:pos x="1602" y="1899"/>
                </a:cxn>
                <a:cxn ang="0">
                  <a:pos x="1612" y="2226"/>
                </a:cxn>
                <a:cxn ang="0">
                  <a:pos x="1622" y="2255"/>
                </a:cxn>
                <a:cxn ang="0">
                  <a:pos x="1670" y="2293"/>
                </a:cxn>
                <a:cxn ang="0">
                  <a:pos x="1746" y="2379"/>
                </a:cxn>
                <a:cxn ang="0">
                  <a:pos x="1862" y="2591"/>
                </a:cxn>
                <a:cxn ang="0">
                  <a:pos x="1804" y="2763"/>
                </a:cxn>
              </a:cxnLst>
              <a:rect l="0" t="0" r="r" b="b"/>
              <a:pathLst>
                <a:path w="1863" h="2764">
                  <a:moveTo>
                    <a:pt x="0" y="1036"/>
                  </a:moveTo>
                  <a:lnTo>
                    <a:pt x="393" y="576"/>
                  </a:lnTo>
                  <a:lnTo>
                    <a:pt x="412" y="576"/>
                  </a:lnTo>
                  <a:lnTo>
                    <a:pt x="422" y="566"/>
                  </a:lnTo>
                  <a:lnTo>
                    <a:pt x="575" y="480"/>
                  </a:lnTo>
                  <a:lnTo>
                    <a:pt x="604" y="432"/>
                  </a:lnTo>
                  <a:lnTo>
                    <a:pt x="671" y="297"/>
                  </a:lnTo>
                  <a:lnTo>
                    <a:pt x="690" y="230"/>
                  </a:lnTo>
                  <a:lnTo>
                    <a:pt x="882" y="134"/>
                  </a:lnTo>
                  <a:lnTo>
                    <a:pt x="882" y="115"/>
                  </a:lnTo>
                  <a:lnTo>
                    <a:pt x="1017" y="9"/>
                  </a:lnTo>
                  <a:lnTo>
                    <a:pt x="1036" y="0"/>
                  </a:lnTo>
                  <a:lnTo>
                    <a:pt x="1132" y="67"/>
                  </a:lnTo>
                  <a:lnTo>
                    <a:pt x="1074" y="326"/>
                  </a:lnTo>
                  <a:lnTo>
                    <a:pt x="1065" y="345"/>
                  </a:lnTo>
                  <a:lnTo>
                    <a:pt x="1190" y="499"/>
                  </a:lnTo>
                  <a:lnTo>
                    <a:pt x="1209" y="518"/>
                  </a:lnTo>
                  <a:lnTo>
                    <a:pt x="1228" y="537"/>
                  </a:lnTo>
                  <a:lnTo>
                    <a:pt x="1324" y="844"/>
                  </a:lnTo>
                  <a:lnTo>
                    <a:pt x="1391" y="960"/>
                  </a:lnTo>
                  <a:lnTo>
                    <a:pt x="1410" y="1410"/>
                  </a:lnTo>
                  <a:lnTo>
                    <a:pt x="1420" y="1419"/>
                  </a:lnTo>
                  <a:lnTo>
                    <a:pt x="1554" y="1563"/>
                  </a:lnTo>
                  <a:lnTo>
                    <a:pt x="1564" y="1573"/>
                  </a:lnTo>
                  <a:lnTo>
                    <a:pt x="1574" y="1573"/>
                  </a:lnTo>
                  <a:lnTo>
                    <a:pt x="1593" y="1765"/>
                  </a:lnTo>
                  <a:lnTo>
                    <a:pt x="1593" y="1842"/>
                  </a:lnTo>
                  <a:lnTo>
                    <a:pt x="1602" y="1890"/>
                  </a:lnTo>
                  <a:lnTo>
                    <a:pt x="1602" y="1899"/>
                  </a:lnTo>
                  <a:lnTo>
                    <a:pt x="1612" y="2226"/>
                  </a:lnTo>
                  <a:lnTo>
                    <a:pt x="1622" y="2255"/>
                  </a:lnTo>
                  <a:lnTo>
                    <a:pt x="1670" y="2293"/>
                  </a:lnTo>
                  <a:lnTo>
                    <a:pt x="1746" y="2379"/>
                  </a:lnTo>
                  <a:lnTo>
                    <a:pt x="1862" y="2591"/>
                  </a:lnTo>
                  <a:lnTo>
                    <a:pt x="1804" y="2763"/>
                  </a:lnTo>
                </a:path>
              </a:pathLst>
            </a:custGeom>
            <a:noFill/>
            <a:ln w="25400" cap="rnd" cmpd="sng">
              <a:solidFill>
                <a:srgbClr val="FFFFFF"/>
              </a:solidFill>
              <a:prstDash val="solid"/>
              <a:round/>
              <a:headEnd type="none" w="sm" len="sm"/>
              <a:tailEnd type="none" w="sm" len="sm"/>
            </a:ln>
            <a:effectLst/>
          </p:spPr>
          <p:txBody>
            <a:bodyPr/>
            <a:lstStyle/>
            <a:p>
              <a:endParaRPr lang="en-US"/>
            </a:p>
          </p:txBody>
        </p:sp>
        <p:sp>
          <p:nvSpPr>
            <p:cNvPr id="123925" name="Freeform 21"/>
            <p:cNvSpPr>
              <a:spLocks/>
            </p:cNvSpPr>
            <p:nvPr/>
          </p:nvSpPr>
          <p:spPr bwMode="auto">
            <a:xfrm>
              <a:off x="4133" y="335"/>
              <a:ext cx="1364" cy="1364"/>
            </a:xfrm>
            <a:custGeom>
              <a:avLst/>
              <a:gdLst/>
              <a:ahLst/>
              <a:cxnLst>
                <a:cxn ang="0">
                  <a:pos x="0" y="1363"/>
                </a:cxn>
                <a:cxn ang="0">
                  <a:pos x="432" y="701"/>
                </a:cxn>
                <a:cxn ang="0">
                  <a:pos x="605" y="307"/>
                </a:cxn>
                <a:cxn ang="0">
                  <a:pos x="739" y="211"/>
                </a:cxn>
                <a:cxn ang="0">
                  <a:pos x="749" y="192"/>
                </a:cxn>
                <a:cxn ang="0">
                  <a:pos x="883" y="29"/>
                </a:cxn>
                <a:cxn ang="0">
                  <a:pos x="931" y="0"/>
                </a:cxn>
                <a:cxn ang="0">
                  <a:pos x="979" y="0"/>
                </a:cxn>
                <a:cxn ang="0">
                  <a:pos x="989" y="0"/>
                </a:cxn>
                <a:cxn ang="0">
                  <a:pos x="1123" y="29"/>
                </a:cxn>
                <a:cxn ang="0">
                  <a:pos x="1161" y="38"/>
                </a:cxn>
                <a:cxn ang="0">
                  <a:pos x="1277" y="67"/>
                </a:cxn>
                <a:cxn ang="0">
                  <a:pos x="1296" y="96"/>
                </a:cxn>
                <a:cxn ang="0">
                  <a:pos x="1334" y="893"/>
                </a:cxn>
                <a:cxn ang="0">
                  <a:pos x="1344" y="893"/>
                </a:cxn>
                <a:cxn ang="0">
                  <a:pos x="1363" y="950"/>
                </a:cxn>
                <a:cxn ang="0">
                  <a:pos x="1363" y="1267"/>
                </a:cxn>
              </a:cxnLst>
              <a:rect l="0" t="0" r="r" b="b"/>
              <a:pathLst>
                <a:path w="1364" h="1364">
                  <a:moveTo>
                    <a:pt x="0" y="1363"/>
                  </a:moveTo>
                  <a:lnTo>
                    <a:pt x="432" y="701"/>
                  </a:lnTo>
                  <a:lnTo>
                    <a:pt x="605" y="307"/>
                  </a:lnTo>
                  <a:lnTo>
                    <a:pt x="739" y="211"/>
                  </a:lnTo>
                  <a:lnTo>
                    <a:pt x="749" y="192"/>
                  </a:lnTo>
                  <a:lnTo>
                    <a:pt x="883" y="29"/>
                  </a:lnTo>
                  <a:lnTo>
                    <a:pt x="931" y="0"/>
                  </a:lnTo>
                  <a:lnTo>
                    <a:pt x="979" y="0"/>
                  </a:lnTo>
                  <a:lnTo>
                    <a:pt x="989" y="0"/>
                  </a:lnTo>
                  <a:lnTo>
                    <a:pt x="1123" y="29"/>
                  </a:lnTo>
                  <a:lnTo>
                    <a:pt x="1161" y="38"/>
                  </a:lnTo>
                  <a:lnTo>
                    <a:pt x="1277" y="67"/>
                  </a:lnTo>
                  <a:lnTo>
                    <a:pt x="1296" y="96"/>
                  </a:lnTo>
                  <a:lnTo>
                    <a:pt x="1334" y="893"/>
                  </a:lnTo>
                  <a:lnTo>
                    <a:pt x="1344" y="893"/>
                  </a:lnTo>
                  <a:lnTo>
                    <a:pt x="1363" y="950"/>
                  </a:lnTo>
                  <a:lnTo>
                    <a:pt x="1363" y="1267"/>
                  </a:lnTo>
                </a:path>
              </a:pathLst>
            </a:custGeom>
            <a:noFill/>
            <a:ln w="25400" cap="rnd" cmpd="sng">
              <a:solidFill>
                <a:srgbClr val="FFFFFF"/>
              </a:solidFill>
              <a:prstDash val="solid"/>
              <a:round/>
              <a:headEnd type="none" w="sm" len="sm"/>
              <a:tailEnd type="none" w="sm" len="sm"/>
            </a:ln>
            <a:effectLst/>
          </p:spPr>
          <p:txBody>
            <a:bodyPr/>
            <a:lstStyle/>
            <a:p>
              <a:endParaRPr lang="en-US"/>
            </a:p>
          </p:txBody>
        </p:sp>
        <p:sp>
          <p:nvSpPr>
            <p:cNvPr id="123926" name="Freeform 22"/>
            <p:cNvSpPr>
              <a:spLocks/>
            </p:cNvSpPr>
            <p:nvPr/>
          </p:nvSpPr>
          <p:spPr bwMode="auto">
            <a:xfrm>
              <a:off x="419" y="249"/>
              <a:ext cx="4252" cy="2025"/>
            </a:xfrm>
            <a:custGeom>
              <a:avLst/>
              <a:gdLst/>
              <a:ahLst/>
              <a:cxnLst>
                <a:cxn ang="0">
                  <a:pos x="0" y="2024"/>
                </a:cxn>
                <a:cxn ang="0">
                  <a:pos x="57" y="2005"/>
                </a:cxn>
                <a:cxn ang="0">
                  <a:pos x="4251" y="0"/>
                </a:cxn>
              </a:cxnLst>
              <a:rect l="0" t="0" r="r" b="b"/>
              <a:pathLst>
                <a:path w="4252" h="2025">
                  <a:moveTo>
                    <a:pt x="0" y="2024"/>
                  </a:moveTo>
                  <a:lnTo>
                    <a:pt x="57" y="2005"/>
                  </a:lnTo>
                  <a:lnTo>
                    <a:pt x="4251" y="0"/>
                  </a:lnTo>
                </a:path>
              </a:pathLst>
            </a:custGeom>
            <a:noFill/>
            <a:ln w="101600" cap="rnd" cmpd="sng">
              <a:solidFill>
                <a:srgbClr val="FFFFFF"/>
              </a:solidFill>
              <a:prstDash val="solid"/>
              <a:round/>
              <a:headEnd type="none" w="sm" len="sm"/>
              <a:tailEnd type="none" w="sm" len="sm"/>
            </a:ln>
            <a:effectLst/>
          </p:spPr>
          <p:txBody>
            <a:bodyPr/>
            <a:lstStyle/>
            <a:p>
              <a:endParaRPr lang="en-US"/>
            </a:p>
          </p:txBody>
        </p:sp>
        <p:sp>
          <p:nvSpPr>
            <p:cNvPr id="123927" name="Oval 23"/>
            <p:cNvSpPr>
              <a:spLocks noChangeArrowheads="1"/>
            </p:cNvSpPr>
            <p:nvPr/>
          </p:nvSpPr>
          <p:spPr bwMode="auto">
            <a:xfrm>
              <a:off x="1003" y="1524"/>
              <a:ext cx="406" cy="693"/>
            </a:xfrm>
            <a:prstGeom prst="ellipse">
              <a:avLst/>
            </a:prstGeom>
            <a:solidFill>
              <a:srgbClr val="FFFFFF"/>
            </a:solidFill>
            <a:ln w="25400">
              <a:solidFill>
                <a:srgbClr val="FFFFFF"/>
              </a:solidFill>
              <a:round/>
              <a:headEnd/>
              <a:tailEnd/>
            </a:ln>
            <a:effectLst/>
          </p:spPr>
          <p:txBody>
            <a:bodyPr wrap="none" anchor="ctr"/>
            <a:lstStyle/>
            <a:p>
              <a:endParaRPr lang="en-US"/>
            </a:p>
          </p:txBody>
        </p:sp>
        <p:sp>
          <p:nvSpPr>
            <p:cNvPr id="123928" name="Oval 24"/>
            <p:cNvSpPr>
              <a:spLocks noChangeArrowheads="1"/>
            </p:cNvSpPr>
            <p:nvPr/>
          </p:nvSpPr>
          <p:spPr bwMode="auto">
            <a:xfrm>
              <a:off x="2400" y="864"/>
              <a:ext cx="406" cy="694"/>
            </a:xfrm>
            <a:prstGeom prst="ellipse">
              <a:avLst/>
            </a:prstGeom>
            <a:solidFill>
              <a:srgbClr val="FFFFFF"/>
            </a:solidFill>
            <a:ln w="25400">
              <a:solidFill>
                <a:srgbClr val="FFFFFF"/>
              </a:solidFill>
              <a:round/>
              <a:headEnd/>
              <a:tailEnd/>
            </a:ln>
            <a:effectLst/>
          </p:spPr>
          <p:txBody>
            <a:bodyPr wrap="none" anchor="ctr"/>
            <a:lstStyle/>
            <a:p>
              <a:endParaRPr lang="en-US"/>
            </a:p>
          </p:txBody>
        </p:sp>
        <p:sp>
          <p:nvSpPr>
            <p:cNvPr id="123929" name="Oval 25"/>
            <p:cNvSpPr>
              <a:spLocks noChangeArrowheads="1"/>
            </p:cNvSpPr>
            <p:nvPr/>
          </p:nvSpPr>
          <p:spPr bwMode="auto">
            <a:xfrm>
              <a:off x="3578" y="384"/>
              <a:ext cx="406" cy="694"/>
            </a:xfrm>
            <a:prstGeom prst="ellipse">
              <a:avLst/>
            </a:prstGeom>
            <a:solidFill>
              <a:srgbClr val="FFFFFF"/>
            </a:solidFill>
            <a:ln w="25400">
              <a:solidFill>
                <a:srgbClr val="FFFFFF"/>
              </a:solidFill>
              <a:round/>
              <a:headEnd/>
              <a:tailEnd/>
            </a:ln>
            <a:effectLst/>
          </p:spPr>
          <p:txBody>
            <a:bodyPr wrap="none" anchor="ctr"/>
            <a:lstStyle/>
            <a:p>
              <a:endParaRPr lang="en-US"/>
            </a:p>
          </p:txBody>
        </p:sp>
        <p:sp>
          <p:nvSpPr>
            <p:cNvPr id="123930" name="Oval 26"/>
            <p:cNvSpPr>
              <a:spLocks noChangeArrowheads="1"/>
            </p:cNvSpPr>
            <p:nvPr/>
          </p:nvSpPr>
          <p:spPr bwMode="auto">
            <a:xfrm>
              <a:off x="4586" y="26"/>
              <a:ext cx="406" cy="694"/>
            </a:xfrm>
            <a:prstGeom prst="ellipse">
              <a:avLst/>
            </a:prstGeom>
            <a:solidFill>
              <a:srgbClr val="FFFFFF"/>
            </a:solidFill>
            <a:ln w="25400">
              <a:solidFill>
                <a:srgbClr val="FFFFFF"/>
              </a:solidFill>
              <a:round/>
              <a:headEnd/>
              <a:tailEnd/>
            </a:ln>
            <a:effectLst/>
          </p:spPr>
          <p:txBody>
            <a:bodyPr wrap="none" anchor="ctr"/>
            <a:lstStyle/>
            <a:p>
              <a:endParaRPr lang="en-US"/>
            </a:p>
          </p:txBody>
        </p:sp>
        <p:sp>
          <p:nvSpPr>
            <p:cNvPr id="123931" name="Rectangle 27"/>
            <p:cNvSpPr>
              <a:spLocks noChangeArrowheads="1"/>
            </p:cNvSpPr>
            <p:nvPr/>
          </p:nvSpPr>
          <p:spPr bwMode="auto">
            <a:xfrm>
              <a:off x="1056" y="1600"/>
              <a:ext cx="240" cy="464"/>
            </a:xfrm>
            <a:prstGeom prst="rect">
              <a:avLst/>
            </a:prstGeom>
            <a:noFill/>
            <a:ln w="9525">
              <a:noFill/>
              <a:miter lim="800000"/>
              <a:headEnd/>
              <a:tailEnd/>
            </a:ln>
            <a:effectLst/>
          </p:spPr>
          <p:txBody>
            <a:bodyPr lIns="0" tIns="0" rIns="0" bIns="0"/>
            <a:lstStyle/>
            <a:p>
              <a:r>
                <a:rPr lang="en-US" sz="2400">
                  <a:solidFill>
                    <a:srgbClr val="000000"/>
                  </a:solidFill>
                </a:rPr>
                <a:t>1</a:t>
              </a:r>
            </a:p>
          </p:txBody>
        </p:sp>
        <p:sp>
          <p:nvSpPr>
            <p:cNvPr id="123932" name="Rectangle 28"/>
            <p:cNvSpPr>
              <a:spLocks noChangeArrowheads="1"/>
            </p:cNvSpPr>
            <p:nvPr/>
          </p:nvSpPr>
          <p:spPr bwMode="auto">
            <a:xfrm>
              <a:off x="2488" y="953"/>
              <a:ext cx="240" cy="464"/>
            </a:xfrm>
            <a:prstGeom prst="rect">
              <a:avLst/>
            </a:prstGeom>
            <a:noFill/>
            <a:ln w="9525">
              <a:noFill/>
              <a:miter lim="800000"/>
              <a:headEnd/>
              <a:tailEnd/>
            </a:ln>
            <a:effectLst/>
          </p:spPr>
          <p:txBody>
            <a:bodyPr lIns="0" tIns="0" rIns="0" bIns="0"/>
            <a:lstStyle/>
            <a:p>
              <a:r>
                <a:rPr lang="en-US" sz="2400">
                  <a:solidFill>
                    <a:srgbClr val="000000"/>
                  </a:solidFill>
                </a:rPr>
                <a:t>2</a:t>
              </a:r>
            </a:p>
          </p:txBody>
        </p:sp>
        <p:sp>
          <p:nvSpPr>
            <p:cNvPr id="123933" name="Rectangle 29"/>
            <p:cNvSpPr>
              <a:spLocks noChangeArrowheads="1"/>
            </p:cNvSpPr>
            <p:nvPr/>
          </p:nvSpPr>
          <p:spPr bwMode="auto">
            <a:xfrm>
              <a:off x="3656" y="473"/>
              <a:ext cx="240" cy="464"/>
            </a:xfrm>
            <a:prstGeom prst="rect">
              <a:avLst/>
            </a:prstGeom>
            <a:noFill/>
            <a:ln w="9525">
              <a:noFill/>
              <a:miter lim="800000"/>
              <a:headEnd/>
              <a:tailEnd/>
            </a:ln>
            <a:effectLst/>
          </p:spPr>
          <p:txBody>
            <a:bodyPr lIns="0" tIns="0" rIns="0" bIns="0"/>
            <a:lstStyle/>
            <a:p>
              <a:r>
                <a:rPr lang="en-US" sz="2400">
                  <a:solidFill>
                    <a:srgbClr val="000000"/>
                  </a:solidFill>
                </a:rPr>
                <a:t>3</a:t>
              </a:r>
            </a:p>
          </p:txBody>
        </p:sp>
        <p:sp>
          <p:nvSpPr>
            <p:cNvPr id="123934" name="Rectangle 30"/>
            <p:cNvSpPr>
              <a:spLocks noChangeArrowheads="1"/>
            </p:cNvSpPr>
            <p:nvPr/>
          </p:nvSpPr>
          <p:spPr bwMode="auto">
            <a:xfrm>
              <a:off x="4650" y="76"/>
              <a:ext cx="240" cy="464"/>
            </a:xfrm>
            <a:prstGeom prst="rect">
              <a:avLst/>
            </a:prstGeom>
            <a:noFill/>
            <a:ln w="9525">
              <a:noFill/>
              <a:miter lim="800000"/>
              <a:headEnd/>
              <a:tailEnd/>
            </a:ln>
            <a:effectLst/>
          </p:spPr>
          <p:txBody>
            <a:bodyPr lIns="0" tIns="0" rIns="0" bIns="0"/>
            <a:lstStyle/>
            <a:p>
              <a:r>
                <a:rPr lang="en-US" sz="2400">
                  <a:solidFill>
                    <a:srgbClr val="000000"/>
                  </a:solidFill>
                </a:rPr>
                <a:t>4</a:t>
              </a:r>
            </a:p>
          </p:txBody>
        </p:sp>
        <p:sp>
          <p:nvSpPr>
            <p:cNvPr id="123935" name="Rectangle 31"/>
            <p:cNvSpPr>
              <a:spLocks noChangeArrowheads="1"/>
            </p:cNvSpPr>
            <p:nvPr/>
          </p:nvSpPr>
          <p:spPr bwMode="auto">
            <a:xfrm>
              <a:off x="659" y="3051"/>
              <a:ext cx="979" cy="444"/>
            </a:xfrm>
            <a:prstGeom prst="rect">
              <a:avLst/>
            </a:prstGeom>
            <a:noFill/>
            <a:ln w="9525">
              <a:noFill/>
              <a:miter lim="800000"/>
              <a:headEnd/>
              <a:tailEnd/>
            </a:ln>
            <a:effectLst/>
          </p:spPr>
          <p:txBody>
            <a:bodyPr lIns="0" tIns="0" rIns="0" bIns="0"/>
            <a:lstStyle/>
            <a:p>
              <a:r>
                <a:rPr lang="en-US" sz="1000">
                  <a:solidFill>
                    <a:srgbClr val="000000"/>
                  </a:solidFill>
                </a:rPr>
                <a:t>Prophet's own time</a:t>
              </a:r>
            </a:p>
          </p:txBody>
        </p:sp>
        <p:sp>
          <p:nvSpPr>
            <p:cNvPr id="123936" name="Rectangle 32"/>
            <p:cNvSpPr>
              <a:spLocks noChangeArrowheads="1"/>
            </p:cNvSpPr>
            <p:nvPr/>
          </p:nvSpPr>
          <p:spPr bwMode="auto">
            <a:xfrm>
              <a:off x="1955" y="2588"/>
              <a:ext cx="1057" cy="666"/>
            </a:xfrm>
            <a:prstGeom prst="rect">
              <a:avLst/>
            </a:prstGeom>
            <a:noFill/>
            <a:ln w="9525">
              <a:noFill/>
              <a:miter lim="800000"/>
              <a:headEnd/>
              <a:tailEnd/>
            </a:ln>
            <a:effectLst/>
          </p:spPr>
          <p:txBody>
            <a:bodyPr lIns="0" tIns="0" rIns="0" bIns="0"/>
            <a:lstStyle/>
            <a:p>
              <a:r>
                <a:rPr lang="en-US" sz="1000" dirty="0">
                  <a:solidFill>
                    <a:srgbClr val="000000"/>
                  </a:solidFill>
                </a:rPr>
                <a:t>Captivity</a:t>
              </a:r>
            </a:p>
            <a:p>
              <a:r>
                <a:rPr lang="en-US" sz="1000" dirty="0">
                  <a:solidFill>
                    <a:srgbClr val="000000"/>
                  </a:solidFill>
                </a:rPr>
                <a:t>and </a:t>
              </a:r>
            </a:p>
            <a:p>
              <a:r>
                <a:rPr lang="en-US" sz="1000" dirty="0">
                  <a:solidFill>
                    <a:srgbClr val="000000"/>
                  </a:solidFill>
                </a:rPr>
                <a:t>Restoration</a:t>
              </a:r>
            </a:p>
          </p:txBody>
        </p:sp>
        <p:sp>
          <p:nvSpPr>
            <p:cNvPr id="123937" name="Rectangle 33"/>
            <p:cNvSpPr>
              <a:spLocks noChangeArrowheads="1"/>
            </p:cNvSpPr>
            <p:nvPr/>
          </p:nvSpPr>
          <p:spPr bwMode="auto">
            <a:xfrm>
              <a:off x="3394" y="2034"/>
              <a:ext cx="714" cy="665"/>
            </a:xfrm>
            <a:prstGeom prst="rect">
              <a:avLst/>
            </a:prstGeom>
            <a:noFill/>
            <a:ln w="9525">
              <a:noFill/>
              <a:miter lim="800000"/>
              <a:headEnd/>
              <a:tailEnd/>
            </a:ln>
            <a:effectLst/>
          </p:spPr>
          <p:txBody>
            <a:bodyPr lIns="0" tIns="0" rIns="0" bIns="0"/>
            <a:lstStyle/>
            <a:p>
              <a:r>
                <a:rPr lang="en-US" sz="1000">
                  <a:solidFill>
                    <a:srgbClr val="000000"/>
                  </a:solidFill>
                </a:rPr>
                <a:t>Christ's</a:t>
              </a:r>
            </a:p>
            <a:p>
              <a:r>
                <a:rPr lang="en-US" sz="1000">
                  <a:solidFill>
                    <a:srgbClr val="000000"/>
                  </a:solidFill>
                </a:rPr>
                <a:t>First </a:t>
              </a:r>
            </a:p>
            <a:p>
              <a:r>
                <a:rPr lang="en-US" sz="1000">
                  <a:solidFill>
                    <a:srgbClr val="000000"/>
                  </a:solidFill>
                </a:rPr>
                <a:t>Coming</a:t>
              </a:r>
            </a:p>
          </p:txBody>
        </p:sp>
        <p:sp>
          <p:nvSpPr>
            <p:cNvPr id="123938" name="Rectangle 34"/>
            <p:cNvSpPr>
              <a:spLocks noChangeArrowheads="1"/>
            </p:cNvSpPr>
            <p:nvPr/>
          </p:nvSpPr>
          <p:spPr bwMode="auto">
            <a:xfrm>
              <a:off x="4382" y="1324"/>
              <a:ext cx="1059" cy="886"/>
            </a:xfrm>
            <a:prstGeom prst="rect">
              <a:avLst/>
            </a:prstGeom>
            <a:noFill/>
            <a:ln w="9525">
              <a:noFill/>
              <a:miter lim="800000"/>
              <a:headEnd/>
              <a:tailEnd/>
            </a:ln>
            <a:effectLst/>
          </p:spPr>
          <p:txBody>
            <a:bodyPr lIns="0" tIns="0" rIns="0" bIns="0"/>
            <a:lstStyle/>
            <a:p>
              <a:r>
                <a:rPr lang="en-US" sz="1000">
                  <a:solidFill>
                    <a:srgbClr val="000000"/>
                  </a:solidFill>
                </a:rPr>
                <a:t>Millennium</a:t>
              </a:r>
            </a:p>
            <a:p>
              <a:r>
                <a:rPr lang="en-US" sz="1000">
                  <a:solidFill>
                    <a:srgbClr val="000000"/>
                  </a:solidFill>
                </a:rPr>
                <a:t>&amp;</a:t>
              </a:r>
            </a:p>
            <a:p>
              <a:r>
                <a:rPr lang="en-US" sz="1000">
                  <a:solidFill>
                    <a:srgbClr val="000000"/>
                  </a:solidFill>
                </a:rPr>
                <a:t>Ultimate</a:t>
              </a:r>
            </a:p>
            <a:p>
              <a:r>
                <a:rPr lang="en-US" sz="1000">
                  <a:solidFill>
                    <a:srgbClr val="000000"/>
                  </a:solidFill>
                </a:rPr>
                <a:t>Restoration</a:t>
              </a:r>
            </a:p>
          </p:txBody>
        </p:sp>
      </p:grpSp>
      <p:sp>
        <p:nvSpPr>
          <p:cNvPr id="123939" name="WordArt 35"/>
          <p:cNvSpPr>
            <a:spLocks noChangeArrowheads="1" noChangeShapeType="1" noTextEdit="1"/>
          </p:cNvSpPr>
          <p:nvPr/>
        </p:nvSpPr>
        <p:spPr bwMode="auto">
          <a:xfrm>
            <a:off x="5410200" y="2286000"/>
            <a:ext cx="304800" cy="485775"/>
          </a:xfrm>
          <a:prstGeom prst="rect">
            <a:avLst/>
          </a:prstGeom>
          <a:effectLst>
            <a:outerShdw blurRad="50800" dist="50800" dir="5400000" algn="ctr" rotWithShape="0">
              <a:schemeClr val="tx1"/>
            </a:outerShdw>
          </a:effec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2</a:t>
            </a:r>
          </a:p>
        </p:txBody>
      </p:sp>
      <p:sp>
        <p:nvSpPr>
          <p:cNvPr id="123940" name="WordArt 36"/>
          <p:cNvSpPr>
            <a:spLocks noChangeArrowheads="1" noChangeShapeType="1" noTextEdit="1"/>
          </p:cNvSpPr>
          <p:nvPr/>
        </p:nvSpPr>
        <p:spPr bwMode="auto">
          <a:xfrm>
            <a:off x="6705600" y="2400300"/>
            <a:ext cx="304800" cy="485775"/>
          </a:xfrm>
          <a:prstGeom prst="rect">
            <a:avLst/>
          </a:prstGeom>
          <a:effectLst>
            <a:outerShdw blurRad="50800" dist="50800" dir="5400000" algn="ctr" rotWithShape="0">
              <a:schemeClr val="tx1"/>
            </a:outerShdw>
          </a:effec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3</a:t>
            </a:r>
          </a:p>
        </p:txBody>
      </p:sp>
      <p:sp>
        <p:nvSpPr>
          <p:cNvPr id="123941" name="WordArt 37"/>
          <p:cNvSpPr>
            <a:spLocks noChangeArrowheads="1" noChangeShapeType="1" noTextEdit="1"/>
          </p:cNvSpPr>
          <p:nvPr/>
        </p:nvSpPr>
        <p:spPr bwMode="auto">
          <a:xfrm>
            <a:off x="8229600" y="3143250"/>
            <a:ext cx="304800" cy="485775"/>
          </a:xfrm>
          <a:prstGeom prst="rect">
            <a:avLst/>
          </a:prstGeom>
          <a:effectLst>
            <a:outerShdw blurRad="50800" dist="50800" dir="5400000" algn="ctr" rotWithShape="0">
              <a:schemeClr val="tx1"/>
            </a:outerShdw>
          </a:effec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3912"/>
                                        </p:tgtEl>
                                        <p:attrNameLst>
                                          <p:attrName>style.visibility</p:attrName>
                                        </p:attrNameLst>
                                      </p:cBhvr>
                                      <p:to>
                                        <p:strVal val="visible"/>
                                      </p:to>
                                    </p:set>
                                    <p:animEffect transition="in" filter="wipe(up)">
                                      <p:cBhvr>
                                        <p:cTn id="17" dur="500"/>
                                        <p:tgtEl>
                                          <p:spTgt spid="1239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3915"/>
                                        </p:tgtEl>
                                        <p:attrNameLst>
                                          <p:attrName>style.visibility</p:attrName>
                                        </p:attrNameLst>
                                      </p:cBhvr>
                                      <p:to>
                                        <p:strVal val="visible"/>
                                      </p:to>
                                    </p:set>
                                    <p:animEffect transition="in" filter="wipe(up)">
                                      <p:cBhvr>
                                        <p:cTn id="22" dur="500"/>
                                        <p:tgtEl>
                                          <p:spTgt spid="1239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3918"/>
                                        </p:tgtEl>
                                        <p:attrNameLst>
                                          <p:attrName>style.visibility</p:attrName>
                                        </p:attrNameLst>
                                      </p:cBhvr>
                                      <p:to>
                                        <p:strVal val="visible"/>
                                      </p:to>
                                    </p:set>
                                    <p:animEffect transition="in" filter="wipe(up)">
                                      <p:cBhvr>
                                        <p:cTn id="27" dur="500"/>
                                        <p:tgtEl>
                                          <p:spTgt spid="1239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39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0" fill="hold" grpId="0" nodeType="clickEffect">
                                  <p:stCondLst>
                                    <p:cond delay="0"/>
                                  </p:stCondLst>
                                  <p:childTnLst>
                                    <p:set>
                                      <p:cBhvr>
                                        <p:cTn id="35" dur="1" fill="hold">
                                          <p:stCondLst>
                                            <p:cond delay="0"/>
                                          </p:stCondLst>
                                        </p:cTn>
                                        <p:tgtEl>
                                          <p:spTgt spid="1239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0" fill="hold" grpId="0" nodeType="clickEffect">
                                  <p:stCondLst>
                                    <p:cond delay="0"/>
                                  </p:stCondLst>
                                  <p:childTnLst>
                                    <p:set>
                                      <p:cBhvr>
                                        <p:cTn id="39" dur="1" fill="hold">
                                          <p:stCondLst>
                                            <p:cond delay="0"/>
                                          </p:stCondLst>
                                        </p:cTn>
                                        <p:tgtEl>
                                          <p:spTgt spid="1239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0" fill="hold" grpId="0" nodeType="clickEffect">
                                  <p:stCondLst>
                                    <p:cond delay="0"/>
                                  </p:stCondLst>
                                  <p:childTnLst>
                                    <p:set>
                                      <p:cBhvr>
                                        <p:cTn id="43" dur="1" fill="hold">
                                          <p:stCondLst>
                                            <p:cond delay="0"/>
                                          </p:stCondLst>
                                        </p:cTn>
                                        <p:tgtEl>
                                          <p:spTgt spid="1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nimBg="1"/>
      <p:bldP spid="123909" grpId="0"/>
      <p:bldP spid="123910" grpId="0"/>
      <p:bldP spid="123911" grpId="0"/>
      <p:bldP spid="123939" grpId="0" animBg="1"/>
      <p:bldP spid="123940" grpId="0" animBg="1"/>
      <p:bldP spid="12394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2" name="Freeform 12"/>
          <p:cNvSpPr>
            <a:spLocks/>
          </p:cNvSpPr>
          <p:nvPr/>
        </p:nvSpPr>
        <p:spPr bwMode="auto">
          <a:xfrm>
            <a:off x="363538" y="1891904"/>
            <a:ext cx="4381500" cy="446484"/>
          </a:xfrm>
          <a:custGeom>
            <a:avLst/>
            <a:gdLst/>
            <a:ahLst/>
            <a:cxnLst>
              <a:cxn ang="0">
                <a:pos x="0" y="0"/>
              </a:cxn>
              <a:cxn ang="0">
                <a:pos x="2759" y="0"/>
              </a:cxn>
              <a:cxn ang="0">
                <a:pos x="2759" y="374"/>
              </a:cxn>
              <a:cxn ang="0">
                <a:pos x="0" y="374"/>
              </a:cxn>
              <a:cxn ang="0">
                <a:pos x="0" y="0"/>
              </a:cxn>
            </a:cxnLst>
            <a:rect l="0" t="0" r="r" b="b"/>
            <a:pathLst>
              <a:path w="2760" h="375">
                <a:moveTo>
                  <a:pt x="0" y="0"/>
                </a:moveTo>
                <a:lnTo>
                  <a:pt x="2759" y="0"/>
                </a:lnTo>
                <a:lnTo>
                  <a:pt x="2759" y="374"/>
                </a:lnTo>
                <a:lnTo>
                  <a:pt x="0" y="374"/>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a:outerShdw blurRad="50800" dist="50800" dir="5400000" algn="ctr" rotWithShape="0">
              <a:srgbClr val="000000"/>
            </a:outerShdw>
          </a:effectLst>
        </p:spPr>
        <p:txBody>
          <a:bodyPr/>
          <a:lstStyle/>
          <a:p>
            <a:endParaRPr lang="en-US"/>
          </a:p>
        </p:txBody>
      </p:sp>
      <p:sp>
        <p:nvSpPr>
          <p:cNvPr id="10253" name="Freeform 13"/>
          <p:cNvSpPr>
            <a:spLocks/>
          </p:cNvSpPr>
          <p:nvPr/>
        </p:nvSpPr>
        <p:spPr bwMode="auto">
          <a:xfrm>
            <a:off x="1047750" y="3256360"/>
            <a:ext cx="3048000" cy="470297"/>
          </a:xfrm>
          <a:custGeom>
            <a:avLst/>
            <a:gdLst/>
            <a:ahLst/>
            <a:cxnLst>
              <a:cxn ang="0">
                <a:pos x="0" y="0"/>
              </a:cxn>
              <a:cxn ang="0">
                <a:pos x="1919" y="0"/>
              </a:cxn>
              <a:cxn ang="0">
                <a:pos x="1919" y="394"/>
              </a:cxn>
              <a:cxn ang="0">
                <a:pos x="0" y="394"/>
              </a:cxn>
              <a:cxn ang="0">
                <a:pos x="0" y="0"/>
              </a:cxn>
            </a:cxnLst>
            <a:rect l="0" t="0" r="r" b="b"/>
            <a:pathLst>
              <a:path w="1920" h="395">
                <a:moveTo>
                  <a:pt x="0" y="0"/>
                </a:moveTo>
                <a:lnTo>
                  <a:pt x="1919" y="0"/>
                </a:lnTo>
                <a:lnTo>
                  <a:pt x="1919" y="394"/>
                </a:lnTo>
                <a:lnTo>
                  <a:pt x="0" y="394"/>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a:outerShdw blurRad="50800" dist="50800" dir="5400000" algn="ctr" rotWithShape="0">
              <a:srgbClr val="000000"/>
            </a:outerShdw>
          </a:effectLst>
        </p:spPr>
        <p:txBody>
          <a:bodyPr/>
          <a:lstStyle/>
          <a:p>
            <a:endParaRPr lang="en-US"/>
          </a:p>
        </p:txBody>
      </p:sp>
      <p:sp>
        <p:nvSpPr>
          <p:cNvPr id="10255" name="Freeform 15"/>
          <p:cNvSpPr>
            <a:spLocks/>
          </p:cNvSpPr>
          <p:nvPr/>
        </p:nvSpPr>
        <p:spPr bwMode="auto">
          <a:xfrm>
            <a:off x="742951" y="2786062"/>
            <a:ext cx="3656013" cy="471488"/>
          </a:xfrm>
          <a:custGeom>
            <a:avLst/>
            <a:gdLst/>
            <a:ahLst/>
            <a:cxnLst>
              <a:cxn ang="0">
                <a:pos x="0" y="0"/>
              </a:cxn>
              <a:cxn ang="0">
                <a:pos x="2302" y="0"/>
              </a:cxn>
              <a:cxn ang="0">
                <a:pos x="2302" y="395"/>
              </a:cxn>
              <a:cxn ang="0">
                <a:pos x="0" y="395"/>
              </a:cxn>
              <a:cxn ang="0">
                <a:pos x="0" y="0"/>
              </a:cxn>
            </a:cxnLst>
            <a:rect l="0" t="0" r="r" b="b"/>
            <a:pathLst>
              <a:path w="2303" h="396">
                <a:moveTo>
                  <a:pt x="0" y="0"/>
                </a:moveTo>
                <a:lnTo>
                  <a:pt x="2302" y="0"/>
                </a:lnTo>
                <a:lnTo>
                  <a:pt x="2302" y="395"/>
                </a:lnTo>
                <a:lnTo>
                  <a:pt x="0" y="395"/>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a:outerShdw blurRad="50800" dist="50800" dir="5400000" algn="ctr" rotWithShape="0">
              <a:srgbClr val="000000"/>
            </a:outerShdw>
          </a:effectLst>
        </p:spPr>
        <p:txBody>
          <a:bodyPr/>
          <a:lstStyle/>
          <a:p>
            <a:endParaRPr lang="en-US"/>
          </a:p>
        </p:txBody>
      </p:sp>
      <p:sp>
        <p:nvSpPr>
          <p:cNvPr id="10257" name="Freeform 17"/>
          <p:cNvSpPr>
            <a:spLocks/>
          </p:cNvSpPr>
          <p:nvPr/>
        </p:nvSpPr>
        <p:spPr bwMode="auto">
          <a:xfrm>
            <a:off x="590550" y="2344341"/>
            <a:ext cx="3962400" cy="446484"/>
          </a:xfrm>
          <a:custGeom>
            <a:avLst/>
            <a:gdLst/>
            <a:ahLst/>
            <a:cxnLst>
              <a:cxn ang="0">
                <a:pos x="0" y="0"/>
              </a:cxn>
              <a:cxn ang="0">
                <a:pos x="2495" y="0"/>
              </a:cxn>
              <a:cxn ang="0">
                <a:pos x="2495" y="374"/>
              </a:cxn>
              <a:cxn ang="0">
                <a:pos x="0" y="374"/>
              </a:cxn>
              <a:cxn ang="0">
                <a:pos x="0" y="0"/>
              </a:cxn>
            </a:cxnLst>
            <a:rect l="0" t="0" r="r" b="b"/>
            <a:pathLst>
              <a:path w="2496" h="375">
                <a:moveTo>
                  <a:pt x="0" y="0"/>
                </a:moveTo>
                <a:lnTo>
                  <a:pt x="2495" y="0"/>
                </a:lnTo>
                <a:lnTo>
                  <a:pt x="2495" y="374"/>
                </a:lnTo>
                <a:lnTo>
                  <a:pt x="0" y="374"/>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a:outerShdw blurRad="50800" dist="50800" dir="5400000" algn="ctr" rotWithShape="0">
              <a:srgbClr val="000000"/>
            </a:outerShdw>
          </a:effectLst>
        </p:spPr>
        <p:txBody>
          <a:bodyPr/>
          <a:lstStyle/>
          <a:p>
            <a:endParaRPr lang="en-US"/>
          </a:p>
        </p:txBody>
      </p:sp>
      <p:sp>
        <p:nvSpPr>
          <p:cNvPr id="10263" name="WordArt 23"/>
          <p:cNvSpPr>
            <a:spLocks noChangeArrowheads="1" noChangeShapeType="1" noTextEdit="1"/>
          </p:cNvSpPr>
          <p:nvPr/>
        </p:nvSpPr>
        <p:spPr bwMode="auto">
          <a:xfrm>
            <a:off x="2116138" y="3320653"/>
            <a:ext cx="1066800" cy="342900"/>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3:15</a:t>
            </a:r>
          </a:p>
        </p:txBody>
      </p:sp>
      <p:sp>
        <p:nvSpPr>
          <p:cNvPr id="10264" name="WordArt 24"/>
          <p:cNvSpPr>
            <a:spLocks noChangeArrowheads="1" noChangeShapeType="1" noTextEdit="1"/>
          </p:cNvSpPr>
          <p:nvPr/>
        </p:nvSpPr>
        <p:spPr bwMode="auto">
          <a:xfrm>
            <a:off x="2174876" y="2863454"/>
            <a:ext cx="949325" cy="342900"/>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12</a:t>
            </a:r>
          </a:p>
        </p:txBody>
      </p:sp>
      <p:sp>
        <p:nvSpPr>
          <p:cNvPr id="10265" name="WordArt 25"/>
          <p:cNvSpPr>
            <a:spLocks noChangeArrowheads="1" noChangeShapeType="1" noTextEdit="1"/>
          </p:cNvSpPr>
          <p:nvPr/>
        </p:nvSpPr>
        <p:spPr bwMode="auto">
          <a:xfrm>
            <a:off x="2116138" y="2406254"/>
            <a:ext cx="1066800" cy="342900"/>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49</a:t>
            </a:r>
          </a:p>
        </p:txBody>
      </p:sp>
      <p:sp>
        <p:nvSpPr>
          <p:cNvPr id="10266" name="WordArt 26"/>
          <p:cNvSpPr>
            <a:spLocks noChangeArrowheads="1" noChangeShapeType="1" noTextEdit="1"/>
          </p:cNvSpPr>
          <p:nvPr/>
        </p:nvSpPr>
        <p:spPr bwMode="auto">
          <a:xfrm>
            <a:off x="1582738" y="1949054"/>
            <a:ext cx="2133600" cy="342900"/>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2 Sam 7</a:t>
            </a:r>
          </a:p>
        </p:txBody>
      </p:sp>
      <p:grpSp>
        <p:nvGrpSpPr>
          <p:cNvPr id="10272" name="Group 32"/>
          <p:cNvGrpSpPr>
            <a:grpSpLocks/>
          </p:cNvGrpSpPr>
          <p:nvPr/>
        </p:nvGrpSpPr>
        <p:grpSpPr bwMode="auto">
          <a:xfrm>
            <a:off x="228600" y="1371601"/>
            <a:ext cx="5253038" cy="516731"/>
            <a:chOff x="144" y="1152"/>
            <a:chExt cx="3309" cy="434"/>
          </a:xfrm>
          <a:effectLst>
            <a:outerShdw blurRad="50800" dist="50800" dir="5400000" algn="ctr" rotWithShape="0">
              <a:srgbClr val="000000"/>
            </a:outerShdw>
          </a:effectLst>
        </p:grpSpPr>
        <p:grpSp>
          <p:nvGrpSpPr>
            <p:cNvPr id="10260" name="Group 20"/>
            <p:cNvGrpSpPr>
              <a:grpSpLocks/>
            </p:cNvGrpSpPr>
            <p:nvPr/>
          </p:nvGrpSpPr>
          <p:grpSpPr bwMode="auto">
            <a:xfrm>
              <a:off x="144" y="1152"/>
              <a:ext cx="3309" cy="434"/>
              <a:chOff x="51" y="166"/>
              <a:chExt cx="3309" cy="434"/>
            </a:xfrm>
          </p:grpSpPr>
          <p:sp>
            <p:nvSpPr>
              <p:cNvPr id="10261" name="Freeform 21"/>
              <p:cNvSpPr>
                <a:spLocks/>
              </p:cNvSpPr>
              <p:nvPr/>
            </p:nvSpPr>
            <p:spPr bwMode="auto">
              <a:xfrm>
                <a:off x="51" y="204"/>
                <a:ext cx="2909" cy="396"/>
              </a:xfrm>
              <a:custGeom>
                <a:avLst/>
                <a:gdLst/>
                <a:ahLst/>
                <a:cxnLst>
                  <a:cxn ang="0">
                    <a:pos x="0" y="0"/>
                  </a:cxn>
                  <a:cxn ang="0">
                    <a:pos x="2908" y="0"/>
                  </a:cxn>
                  <a:cxn ang="0">
                    <a:pos x="2908" y="395"/>
                  </a:cxn>
                  <a:cxn ang="0">
                    <a:pos x="0" y="395"/>
                  </a:cxn>
                  <a:cxn ang="0">
                    <a:pos x="0" y="0"/>
                  </a:cxn>
                </a:cxnLst>
                <a:rect l="0" t="0" r="r" b="b"/>
                <a:pathLst>
                  <a:path w="2909" h="396">
                    <a:moveTo>
                      <a:pt x="0" y="0"/>
                    </a:moveTo>
                    <a:lnTo>
                      <a:pt x="2908" y="0"/>
                    </a:lnTo>
                    <a:lnTo>
                      <a:pt x="2908" y="395"/>
                    </a:lnTo>
                    <a:lnTo>
                      <a:pt x="0" y="395"/>
                    </a:lnTo>
                    <a:lnTo>
                      <a:pt x="0" y="0"/>
                    </a:lnTo>
                  </a:path>
                </a:pathLst>
              </a:custGeom>
              <a:gradFill rotWithShape="0">
                <a:gsLst>
                  <a:gs pos="0">
                    <a:srgbClr val="FF7F1D"/>
                  </a:gs>
                  <a:gs pos="100000">
                    <a:srgbClr val="703102"/>
                  </a:gs>
                </a:gsLst>
                <a:lin ang="5400000" scaled="1"/>
              </a:gradFill>
              <a:ln w="12700" cap="rnd" cmpd="sng">
                <a:solidFill>
                  <a:srgbClr val="000000"/>
                </a:solidFill>
                <a:prstDash val="solid"/>
                <a:round/>
                <a:headEnd/>
                <a:tailEnd/>
              </a:ln>
              <a:effectLst/>
            </p:spPr>
            <p:txBody>
              <a:bodyPr/>
              <a:lstStyle/>
              <a:p>
                <a:endParaRPr lang="en-US"/>
              </a:p>
            </p:txBody>
          </p:sp>
          <p:sp>
            <p:nvSpPr>
              <p:cNvPr id="10262" name="Rectangle 22"/>
              <p:cNvSpPr>
                <a:spLocks noChangeArrowheads="1"/>
              </p:cNvSpPr>
              <p:nvPr/>
            </p:nvSpPr>
            <p:spPr bwMode="auto">
              <a:xfrm>
                <a:off x="967" y="166"/>
                <a:ext cx="2393" cy="410"/>
              </a:xfrm>
              <a:prstGeom prst="rect">
                <a:avLst/>
              </a:prstGeom>
              <a:noFill/>
              <a:ln w="9525">
                <a:noFill/>
                <a:miter lim="800000"/>
                <a:headEnd/>
                <a:tailEnd/>
              </a:ln>
              <a:effectLst>
                <a:outerShdw dist="35921" dir="2700000" algn="ctr" rotWithShape="0">
                  <a:schemeClr val="tx1"/>
                </a:outerShdw>
              </a:effectLst>
            </p:spPr>
            <p:txBody>
              <a:bodyPr lIns="0" tIns="0" rIns="0" bIns="0"/>
              <a:lstStyle/>
              <a:p>
                <a:endParaRPr lang="en-US" sz="4200" b="1">
                  <a:solidFill>
                    <a:srgbClr val="FFFF00"/>
                  </a:solidFill>
                  <a:latin typeface="Times New Roman" pitchFamily="18" charset="0"/>
                </a:endParaRPr>
              </a:p>
            </p:txBody>
          </p:sp>
        </p:grpSp>
        <p:sp>
          <p:nvSpPr>
            <p:cNvPr id="10267" name="WordArt 27"/>
            <p:cNvSpPr>
              <a:spLocks noChangeArrowheads="1" noChangeShapeType="1" noTextEdit="1"/>
            </p:cNvSpPr>
            <p:nvPr/>
          </p:nvSpPr>
          <p:spPr bwMode="auto">
            <a:xfrm>
              <a:off x="661" y="1253"/>
              <a:ext cx="2016"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Micah 5:2-4</a:t>
              </a:r>
            </a:p>
          </p:txBody>
        </p:sp>
      </p:grpSp>
      <p:sp>
        <p:nvSpPr>
          <p:cNvPr id="10268" name="Text Box 28"/>
          <p:cNvSpPr txBox="1">
            <a:spLocks noChangeArrowheads="1"/>
          </p:cNvSpPr>
          <p:nvPr/>
        </p:nvSpPr>
        <p:spPr bwMode="auto">
          <a:xfrm>
            <a:off x="4648201" y="3215879"/>
            <a:ext cx="1188647" cy="769441"/>
          </a:xfrm>
          <a:prstGeom prst="rect">
            <a:avLst/>
          </a:prstGeom>
          <a:noFill/>
          <a:ln w="12700">
            <a:noFill/>
            <a:miter lim="800000"/>
            <a:headEnd type="none" w="sm" len="sm"/>
            <a:tailEnd type="none" w="sm" len="sm"/>
          </a:ln>
          <a:effectLst>
            <a:outerShdw blurRad="50800" dist="50800" dir="5400000" algn="ctr" rotWithShape="0">
              <a:srgbClr val="000000"/>
            </a:outerShdw>
          </a:effectLst>
        </p:spPr>
        <p:txBody>
          <a:bodyPr wrap="none">
            <a:spAutoFit/>
          </a:bodyPr>
          <a:lstStyle/>
          <a:p>
            <a:r>
              <a:rPr lang="en-US" sz="4400" b="1">
                <a:solidFill>
                  <a:schemeClr val="bg1">
                    <a:lumMod val="50000"/>
                  </a:schemeClr>
                </a:solidFill>
              </a:rPr>
              <a:t>Eve</a:t>
            </a:r>
          </a:p>
        </p:txBody>
      </p:sp>
      <p:sp>
        <p:nvSpPr>
          <p:cNvPr id="10269" name="Text Box 29"/>
          <p:cNvSpPr txBox="1">
            <a:spLocks noChangeArrowheads="1"/>
          </p:cNvSpPr>
          <p:nvPr/>
        </p:nvSpPr>
        <p:spPr bwMode="auto">
          <a:xfrm>
            <a:off x="4892676" y="2753916"/>
            <a:ext cx="2630423" cy="769441"/>
          </a:xfrm>
          <a:prstGeom prst="rect">
            <a:avLst/>
          </a:prstGeom>
          <a:noFill/>
          <a:ln w="12700">
            <a:noFill/>
            <a:miter lim="800000"/>
            <a:headEnd type="none" w="sm" len="sm"/>
            <a:tailEnd type="none" w="sm" len="sm"/>
          </a:ln>
          <a:effectLst>
            <a:outerShdw blurRad="50800" dist="50800" dir="5400000" algn="ctr" rotWithShape="0">
              <a:srgbClr val="000000"/>
            </a:outerShdw>
          </a:effectLst>
        </p:spPr>
        <p:txBody>
          <a:bodyPr wrap="none">
            <a:spAutoFit/>
          </a:bodyPr>
          <a:lstStyle/>
          <a:p>
            <a:r>
              <a:rPr lang="en-US" sz="4400" b="1" dirty="0">
                <a:solidFill>
                  <a:schemeClr val="bg1">
                    <a:lumMod val="50000"/>
                  </a:schemeClr>
                </a:solidFill>
              </a:rPr>
              <a:t>Abraham</a:t>
            </a:r>
          </a:p>
        </p:txBody>
      </p:sp>
      <p:sp>
        <p:nvSpPr>
          <p:cNvPr id="10270" name="Text Box 30"/>
          <p:cNvSpPr txBox="1">
            <a:spLocks noChangeArrowheads="1"/>
          </p:cNvSpPr>
          <p:nvPr/>
        </p:nvSpPr>
        <p:spPr bwMode="auto">
          <a:xfrm>
            <a:off x="5197475" y="2291954"/>
            <a:ext cx="1846304" cy="769441"/>
          </a:xfrm>
          <a:prstGeom prst="rect">
            <a:avLst/>
          </a:prstGeom>
          <a:noFill/>
          <a:ln w="12700">
            <a:noFill/>
            <a:miter lim="800000"/>
            <a:headEnd type="none" w="sm" len="sm"/>
            <a:tailEnd type="none" w="sm" len="sm"/>
          </a:ln>
          <a:effectLst>
            <a:outerShdw blurRad="50800" dist="50800" dir="5400000" algn="ctr" rotWithShape="0">
              <a:srgbClr val="000000"/>
            </a:outerShdw>
          </a:effectLst>
        </p:spPr>
        <p:txBody>
          <a:bodyPr wrap="none">
            <a:spAutoFit/>
          </a:bodyPr>
          <a:lstStyle/>
          <a:p>
            <a:r>
              <a:rPr lang="en-US" sz="4400" b="1">
                <a:solidFill>
                  <a:schemeClr val="bg1">
                    <a:lumMod val="50000"/>
                  </a:schemeClr>
                </a:solidFill>
              </a:rPr>
              <a:t>Judah</a:t>
            </a:r>
          </a:p>
        </p:txBody>
      </p:sp>
      <p:sp>
        <p:nvSpPr>
          <p:cNvPr id="10271" name="Text Box 31"/>
          <p:cNvSpPr txBox="1">
            <a:spLocks noChangeArrowheads="1"/>
          </p:cNvSpPr>
          <p:nvPr/>
        </p:nvSpPr>
        <p:spPr bwMode="auto">
          <a:xfrm>
            <a:off x="5548313" y="1828800"/>
            <a:ext cx="1721219" cy="769441"/>
          </a:xfrm>
          <a:prstGeom prst="rect">
            <a:avLst/>
          </a:prstGeom>
          <a:noFill/>
          <a:ln w="12700">
            <a:noFill/>
            <a:miter lim="800000"/>
            <a:headEnd type="none" w="sm" len="sm"/>
            <a:tailEnd type="none" w="sm" len="sm"/>
          </a:ln>
          <a:effectLst>
            <a:outerShdw blurRad="50800" dist="50800" dir="5400000" algn="ctr" rotWithShape="0">
              <a:srgbClr val="000000"/>
            </a:outerShdw>
          </a:effectLst>
        </p:spPr>
        <p:txBody>
          <a:bodyPr wrap="none">
            <a:spAutoFit/>
          </a:bodyPr>
          <a:lstStyle/>
          <a:p>
            <a:r>
              <a:rPr lang="en-US" sz="4400" b="1">
                <a:solidFill>
                  <a:schemeClr val="bg1">
                    <a:lumMod val="50000"/>
                  </a:schemeClr>
                </a:solidFill>
              </a:rPr>
              <a:t>David</a:t>
            </a:r>
          </a:p>
        </p:txBody>
      </p:sp>
      <p:sp>
        <p:nvSpPr>
          <p:cNvPr id="10273" name="WordArt 33"/>
          <p:cNvSpPr>
            <a:spLocks noChangeArrowheads="1" noChangeShapeType="1" noTextEdit="1"/>
          </p:cNvSpPr>
          <p:nvPr/>
        </p:nvSpPr>
        <p:spPr bwMode="auto">
          <a:xfrm>
            <a:off x="4953000" y="1885950"/>
            <a:ext cx="685800" cy="1885950"/>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ndy"/>
              </a:rPr>
              <a:t>}</a:t>
            </a:r>
          </a:p>
        </p:txBody>
      </p:sp>
      <p:sp>
        <p:nvSpPr>
          <p:cNvPr id="10274" name="WordArt 34"/>
          <p:cNvSpPr>
            <a:spLocks noChangeArrowheads="1" noChangeShapeType="1" noTextEdit="1"/>
          </p:cNvSpPr>
          <p:nvPr/>
        </p:nvSpPr>
        <p:spPr bwMode="auto">
          <a:xfrm>
            <a:off x="6096000" y="2628900"/>
            <a:ext cx="1676400" cy="485775"/>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Who</a:t>
            </a:r>
          </a:p>
        </p:txBody>
      </p:sp>
      <p:sp>
        <p:nvSpPr>
          <p:cNvPr id="10275" name="WordArt 35"/>
          <p:cNvSpPr>
            <a:spLocks noChangeArrowheads="1" noChangeShapeType="1" noTextEdit="1"/>
          </p:cNvSpPr>
          <p:nvPr/>
        </p:nvSpPr>
        <p:spPr bwMode="auto">
          <a:xfrm>
            <a:off x="6096000" y="1371600"/>
            <a:ext cx="2209800" cy="485775"/>
          </a:xfrm>
          <a:prstGeom prst="rect">
            <a:avLst/>
          </a:prstGeom>
          <a:effectLst>
            <a:outerShdw blurRad="50800" dist="50800" dir="5400000" algn="ctr" rotWithShape="0">
              <a:srgbClr val="000000"/>
            </a:outerShdw>
          </a:effec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effectLst>
                  <a:outerShdw dist="35921" dir="2700000" algn="ctr" rotWithShape="0">
                    <a:srgbClr val="000000"/>
                  </a:outerShdw>
                </a:effectLst>
                <a:latin typeface="Arial Black"/>
              </a:rPr>
              <a:t>Where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72"/>
                                        </p:tgtEl>
                                        <p:attrNameLst>
                                          <p:attrName>style.visibility</p:attrName>
                                        </p:attrNameLst>
                                      </p:cBhvr>
                                      <p:to>
                                        <p:strVal val="visible"/>
                                      </p:to>
                                    </p:set>
                                    <p:anim calcmode="lin" valueType="num">
                                      <p:cBhvr>
                                        <p:cTn id="7" dur="1000" fill="hold"/>
                                        <p:tgtEl>
                                          <p:spTgt spid="10272"/>
                                        </p:tgtEl>
                                        <p:attrNameLst>
                                          <p:attrName>ppt_x</p:attrName>
                                        </p:attrNameLst>
                                      </p:cBhvr>
                                      <p:tavLst>
                                        <p:tav tm="0">
                                          <p:val>
                                            <p:strVal val="#ppt_x-.2"/>
                                          </p:val>
                                        </p:tav>
                                        <p:tav tm="100000">
                                          <p:val>
                                            <p:strVal val="#ppt_x"/>
                                          </p:val>
                                        </p:tav>
                                      </p:tavLst>
                                    </p:anim>
                                    <p:anim calcmode="lin" valueType="num">
                                      <p:cBhvr>
                                        <p:cTn id="8" dur="1000" fill="hold"/>
                                        <p:tgtEl>
                                          <p:spTgt spid="102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7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6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7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7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0268"/>
                                        </p:tgtEl>
                                        <p:attrNameLst>
                                          <p:attrName>ppt_w</p:attrName>
                                        </p:attrNameLst>
                                      </p:cBhvr>
                                      <p:tavLst>
                                        <p:tav tm="0">
                                          <p:val>
                                            <p:strVal val="ppt_w"/>
                                          </p:val>
                                        </p:tav>
                                        <p:tav tm="100000">
                                          <p:val>
                                            <p:fltVal val="0"/>
                                          </p:val>
                                        </p:tav>
                                      </p:tavLst>
                                    </p:anim>
                                    <p:anim calcmode="lin" valueType="num">
                                      <p:cBhvr>
                                        <p:cTn id="30" dur="500"/>
                                        <p:tgtEl>
                                          <p:spTgt spid="10268"/>
                                        </p:tgtEl>
                                        <p:attrNameLst>
                                          <p:attrName>ppt_h</p:attrName>
                                        </p:attrNameLst>
                                      </p:cBhvr>
                                      <p:tavLst>
                                        <p:tav tm="0">
                                          <p:val>
                                            <p:strVal val="ppt_h"/>
                                          </p:val>
                                        </p:tav>
                                        <p:tav tm="100000">
                                          <p:val>
                                            <p:fltVal val="0"/>
                                          </p:val>
                                        </p:tav>
                                      </p:tavLst>
                                    </p:anim>
                                    <p:animEffect transition="out" filter="fade">
                                      <p:cBhvr>
                                        <p:cTn id="31" dur="500"/>
                                        <p:tgtEl>
                                          <p:spTgt spid="10268"/>
                                        </p:tgtEl>
                                      </p:cBhvr>
                                    </p:animEffect>
                                    <p:set>
                                      <p:cBhvr>
                                        <p:cTn id="32" dur="1" fill="hold">
                                          <p:stCondLst>
                                            <p:cond delay="499"/>
                                          </p:stCondLst>
                                        </p:cTn>
                                        <p:tgtEl>
                                          <p:spTgt spid="10268"/>
                                        </p:tgtEl>
                                        <p:attrNameLst>
                                          <p:attrName>style.visibility</p:attrName>
                                        </p:attrNameLst>
                                      </p:cBhvr>
                                      <p:to>
                                        <p:strVal val="hidden"/>
                                      </p:to>
                                    </p:set>
                                  </p:childTnLst>
                                </p:cTn>
                              </p:par>
                              <p:par>
                                <p:cTn id="33" presetID="53" presetClass="exit" presetSubtype="0" fill="hold" grpId="1" nodeType="withEffect">
                                  <p:stCondLst>
                                    <p:cond delay="0"/>
                                  </p:stCondLst>
                                  <p:childTnLst>
                                    <p:anim calcmode="lin" valueType="num">
                                      <p:cBhvr>
                                        <p:cTn id="34" dur="500"/>
                                        <p:tgtEl>
                                          <p:spTgt spid="10269"/>
                                        </p:tgtEl>
                                        <p:attrNameLst>
                                          <p:attrName>ppt_w</p:attrName>
                                        </p:attrNameLst>
                                      </p:cBhvr>
                                      <p:tavLst>
                                        <p:tav tm="0">
                                          <p:val>
                                            <p:strVal val="ppt_w"/>
                                          </p:val>
                                        </p:tav>
                                        <p:tav tm="100000">
                                          <p:val>
                                            <p:fltVal val="0"/>
                                          </p:val>
                                        </p:tav>
                                      </p:tavLst>
                                    </p:anim>
                                    <p:anim calcmode="lin" valueType="num">
                                      <p:cBhvr>
                                        <p:cTn id="35" dur="500"/>
                                        <p:tgtEl>
                                          <p:spTgt spid="10269"/>
                                        </p:tgtEl>
                                        <p:attrNameLst>
                                          <p:attrName>ppt_h</p:attrName>
                                        </p:attrNameLst>
                                      </p:cBhvr>
                                      <p:tavLst>
                                        <p:tav tm="0">
                                          <p:val>
                                            <p:strVal val="ppt_h"/>
                                          </p:val>
                                        </p:tav>
                                        <p:tav tm="100000">
                                          <p:val>
                                            <p:fltVal val="0"/>
                                          </p:val>
                                        </p:tav>
                                      </p:tavLst>
                                    </p:anim>
                                    <p:animEffect transition="out" filter="fade">
                                      <p:cBhvr>
                                        <p:cTn id="36" dur="500"/>
                                        <p:tgtEl>
                                          <p:spTgt spid="10269"/>
                                        </p:tgtEl>
                                      </p:cBhvr>
                                    </p:animEffect>
                                    <p:set>
                                      <p:cBhvr>
                                        <p:cTn id="37" dur="1" fill="hold">
                                          <p:stCondLst>
                                            <p:cond delay="499"/>
                                          </p:stCondLst>
                                        </p:cTn>
                                        <p:tgtEl>
                                          <p:spTgt spid="10269"/>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10270"/>
                                        </p:tgtEl>
                                        <p:attrNameLst>
                                          <p:attrName>ppt_w</p:attrName>
                                        </p:attrNameLst>
                                      </p:cBhvr>
                                      <p:tavLst>
                                        <p:tav tm="0">
                                          <p:val>
                                            <p:strVal val="ppt_w"/>
                                          </p:val>
                                        </p:tav>
                                        <p:tav tm="100000">
                                          <p:val>
                                            <p:fltVal val="0"/>
                                          </p:val>
                                        </p:tav>
                                      </p:tavLst>
                                    </p:anim>
                                    <p:anim calcmode="lin" valueType="num">
                                      <p:cBhvr>
                                        <p:cTn id="40" dur="500"/>
                                        <p:tgtEl>
                                          <p:spTgt spid="10270"/>
                                        </p:tgtEl>
                                        <p:attrNameLst>
                                          <p:attrName>ppt_h</p:attrName>
                                        </p:attrNameLst>
                                      </p:cBhvr>
                                      <p:tavLst>
                                        <p:tav tm="0">
                                          <p:val>
                                            <p:strVal val="ppt_h"/>
                                          </p:val>
                                        </p:tav>
                                        <p:tav tm="100000">
                                          <p:val>
                                            <p:fltVal val="0"/>
                                          </p:val>
                                        </p:tav>
                                      </p:tavLst>
                                    </p:anim>
                                    <p:animEffect transition="out" filter="fade">
                                      <p:cBhvr>
                                        <p:cTn id="41" dur="500"/>
                                        <p:tgtEl>
                                          <p:spTgt spid="10270"/>
                                        </p:tgtEl>
                                      </p:cBhvr>
                                    </p:animEffect>
                                    <p:set>
                                      <p:cBhvr>
                                        <p:cTn id="42" dur="1" fill="hold">
                                          <p:stCondLst>
                                            <p:cond delay="499"/>
                                          </p:stCondLst>
                                        </p:cTn>
                                        <p:tgtEl>
                                          <p:spTgt spid="10270"/>
                                        </p:tgtEl>
                                        <p:attrNameLst>
                                          <p:attrName>style.visibility</p:attrName>
                                        </p:attrNameLst>
                                      </p:cBhvr>
                                      <p:to>
                                        <p:strVal val="hidden"/>
                                      </p:to>
                                    </p:set>
                                  </p:childTnLst>
                                </p:cTn>
                              </p:par>
                              <p:par>
                                <p:cTn id="43" presetID="9" presetClass="emph" presetSubtype="0" grpId="1" nodeType="withEffect">
                                  <p:stCondLst>
                                    <p:cond delay="0"/>
                                  </p:stCondLst>
                                  <p:childTnLst>
                                    <p:set>
                                      <p:cBhvr rctx="PPT">
                                        <p:cTn id="44" dur="indefinite"/>
                                        <p:tgtEl>
                                          <p:spTgt spid="10271"/>
                                        </p:tgtEl>
                                        <p:attrNameLst>
                                          <p:attrName>style.opacity</p:attrName>
                                        </p:attrNameLst>
                                      </p:cBhvr>
                                      <p:to>
                                        <p:strVal val="0.25"/>
                                      </p:to>
                                    </p:set>
                                    <p:animEffect filter="image" prLst="opacity: 0.25">
                                      <p:cBhvr rctx="IE">
                                        <p:cTn id="45" dur="indefinite"/>
                                        <p:tgtEl>
                                          <p:spTgt spid="10271"/>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10273"/>
                                        </p:tgtEl>
                                        <p:attrNameLst>
                                          <p:attrName>style.visibility</p:attrName>
                                        </p:attrNameLst>
                                      </p:cBhvr>
                                      <p:to>
                                        <p:strVal val="visible"/>
                                      </p:to>
                                    </p:set>
                                    <p:anim calcmode="lin" valueType="num">
                                      <p:cBhvr>
                                        <p:cTn id="50" dur="500" fill="hold"/>
                                        <p:tgtEl>
                                          <p:spTgt spid="10273"/>
                                        </p:tgtEl>
                                        <p:attrNameLst>
                                          <p:attrName>ppt_w</p:attrName>
                                        </p:attrNameLst>
                                      </p:cBhvr>
                                      <p:tavLst>
                                        <p:tav tm="0">
                                          <p:val>
                                            <p:strVal val="#ppt_w*0.05"/>
                                          </p:val>
                                        </p:tav>
                                        <p:tav tm="100000">
                                          <p:val>
                                            <p:strVal val="#ppt_w"/>
                                          </p:val>
                                        </p:tav>
                                      </p:tavLst>
                                    </p:anim>
                                    <p:anim calcmode="lin" valueType="num">
                                      <p:cBhvr>
                                        <p:cTn id="51" dur="500" fill="hold"/>
                                        <p:tgtEl>
                                          <p:spTgt spid="10273"/>
                                        </p:tgtEl>
                                        <p:attrNameLst>
                                          <p:attrName>ppt_h</p:attrName>
                                        </p:attrNameLst>
                                      </p:cBhvr>
                                      <p:tavLst>
                                        <p:tav tm="0">
                                          <p:val>
                                            <p:strVal val="#ppt_h"/>
                                          </p:val>
                                        </p:tav>
                                        <p:tav tm="100000">
                                          <p:val>
                                            <p:strVal val="#ppt_h"/>
                                          </p:val>
                                        </p:tav>
                                      </p:tavLst>
                                    </p:anim>
                                    <p:anim calcmode="lin" valueType="num">
                                      <p:cBhvr>
                                        <p:cTn id="52" dur="500" fill="hold"/>
                                        <p:tgtEl>
                                          <p:spTgt spid="10273"/>
                                        </p:tgtEl>
                                        <p:attrNameLst>
                                          <p:attrName>ppt_x</p:attrName>
                                        </p:attrNameLst>
                                      </p:cBhvr>
                                      <p:tavLst>
                                        <p:tav tm="0">
                                          <p:val>
                                            <p:strVal val="#ppt_x-.2"/>
                                          </p:val>
                                        </p:tav>
                                        <p:tav tm="100000">
                                          <p:val>
                                            <p:strVal val="#ppt_x"/>
                                          </p:val>
                                        </p:tav>
                                      </p:tavLst>
                                    </p:anim>
                                    <p:anim calcmode="lin" valueType="num">
                                      <p:cBhvr>
                                        <p:cTn id="53" dur="500" fill="hold"/>
                                        <p:tgtEl>
                                          <p:spTgt spid="10273"/>
                                        </p:tgtEl>
                                        <p:attrNameLst>
                                          <p:attrName>ppt_y</p:attrName>
                                        </p:attrNameLst>
                                      </p:cBhvr>
                                      <p:tavLst>
                                        <p:tav tm="0">
                                          <p:val>
                                            <p:strVal val="#ppt_y"/>
                                          </p:val>
                                        </p:tav>
                                        <p:tav tm="100000">
                                          <p:val>
                                            <p:strVal val="#ppt_y"/>
                                          </p:val>
                                        </p:tav>
                                      </p:tavLst>
                                    </p:anim>
                                    <p:animEffect transition="in" filter="fade">
                                      <p:cBhvr>
                                        <p:cTn id="54" dur="500"/>
                                        <p:tgtEl>
                                          <p:spTgt spid="10273"/>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10274"/>
                                        </p:tgtEl>
                                        <p:attrNameLst>
                                          <p:attrName>style.visibility</p:attrName>
                                        </p:attrNameLst>
                                      </p:cBhvr>
                                      <p:to>
                                        <p:strVal val="visible"/>
                                      </p:to>
                                    </p:set>
                                    <p:anim calcmode="lin" valueType="num">
                                      <p:cBhvr>
                                        <p:cTn id="59" dur="500" fill="hold"/>
                                        <p:tgtEl>
                                          <p:spTgt spid="10274"/>
                                        </p:tgtEl>
                                        <p:attrNameLst>
                                          <p:attrName>ppt_w</p:attrName>
                                        </p:attrNameLst>
                                      </p:cBhvr>
                                      <p:tavLst>
                                        <p:tav tm="0">
                                          <p:val>
                                            <p:strVal val="#ppt_w*0.05"/>
                                          </p:val>
                                        </p:tav>
                                        <p:tav tm="100000">
                                          <p:val>
                                            <p:strVal val="#ppt_w"/>
                                          </p:val>
                                        </p:tav>
                                      </p:tavLst>
                                    </p:anim>
                                    <p:anim calcmode="lin" valueType="num">
                                      <p:cBhvr>
                                        <p:cTn id="60" dur="500" fill="hold"/>
                                        <p:tgtEl>
                                          <p:spTgt spid="10274"/>
                                        </p:tgtEl>
                                        <p:attrNameLst>
                                          <p:attrName>ppt_h</p:attrName>
                                        </p:attrNameLst>
                                      </p:cBhvr>
                                      <p:tavLst>
                                        <p:tav tm="0">
                                          <p:val>
                                            <p:strVal val="#ppt_h"/>
                                          </p:val>
                                        </p:tav>
                                        <p:tav tm="100000">
                                          <p:val>
                                            <p:strVal val="#ppt_h"/>
                                          </p:val>
                                        </p:tav>
                                      </p:tavLst>
                                    </p:anim>
                                    <p:anim calcmode="lin" valueType="num">
                                      <p:cBhvr>
                                        <p:cTn id="61" dur="500" fill="hold"/>
                                        <p:tgtEl>
                                          <p:spTgt spid="10274"/>
                                        </p:tgtEl>
                                        <p:attrNameLst>
                                          <p:attrName>ppt_x</p:attrName>
                                        </p:attrNameLst>
                                      </p:cBhvr>
                                      <p:tavLst>
                                        <p:tav tm="0">
                                          <p:val>
                                            <p:strVal val="#ppt_x-.2"/>
                                          </p:val>
                                        </p:tav>
                                        <p:tav tm="100000">
                                          <p:val>
                                            <p:strVal val="#ppt_x"/>
                                          </p:val>
                                        </p:tav>
                                      </p:tavLst>
                                    </p:anim>
                                    <p:anim calcmode="lin" valueType="num">
                                      <p:cBhvr>
                                        <p:cTn id="62" dur="500" fill="hold"/>
                                        <p:tgtEl>
                                          <p:spTgt spid="10274"/>
                                        </p:tgtEl>
                                        <p:attrNameLst>
                                          <p:attrName>ppt_y</p:attrName>
                                        </p:attrNameLst>
                                      </p:cBhvr>
                                      <p:tavLst>
                                        <p:tav tm="0">
                                          <p:val>
                                            <p:strVal val="#ppt_y"/>
                                          </p:val>
                                        </p:tav>
                                        <p:tav tm="100000">
                                          <p:val>
                                            <p:strVal val="#ppt_y"/>
                                          </p:val>
                                        </p:tav>
                                      </p:tavLst>
                                    </p:anim>
                                    <p:animEffect transition="in" filter="fade">
                                      <p:cBhvr>
                                        <p:cTn id="63" dur="500"/>
                                        <p:tgtEl>
                                          <p:spTgt spid="10274"/>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10275"/>
                                        </p:tgtEl>
                                        <p:attrNameLst>
                                          <p:attrName>style.visibility</p:attrName>
                                        </p:attrNameLst>
                                      </p:cBhvr>
                                      <p:to>
                                        <p:strVal val="visible"/>
                                      </p:to>
                                    </p:set>
                                    <p:anim calcmode="lin" valueType="num">
                                      <p:cBhvr>
                                        <p:cTn id="68" dur="500" fill="hold"/>
                                        <p:tgtEl>
                                          <p:spTgt spid="10275"/>
                                        </p:tgtEl>
                                        <p:attrNameLst>
                                          <p:attrName>ppt_w</p:attrName>
                                        </p:attrNameLst>
                                      </p:cBhvr>
                                      <p:tavLst>
                                        <p:tav tm="0">
                                          <p:val>
                                            <p:strVal val="#ppt_w*0.05"/>
                                          </p:val>
                                        </p:tav>
                                        <p:tav tm="100000">
                                          <p:val>
                                            <p:strVal val="#ppt_w"/>
                                          </p:val>
                                        </p:tav>
                                      </p:tavLst>
                                    </p:anim>
                                    <p:anim calcmode="lin" valueType="num">
                                      <p:cBhvr>
                                        <p:cTn id="69" dur="500" fill="hold"/>
                                        <p:tgtEl>
                                          <p:spTgt spid="10275"/>
                                        </p:tgtEl>
                                        <p:attrNameLst>
                                          <p:attrName>ppt_h</p:attrName>
                                        </p:attrNameLst>
                                      </p:cBhvr>
                                      <p:tavLst>
                                        <p:tav tm="0">
                                          <p:val>
                                            <p:strVal val="#ppt_h"/>
                                          </p:val>
                                        </p:tav>
                                        <p:tav tm="100000">
                                          <p:val>
                                            <p:strVal val="#ppt_h"/>
                                          </p:val>
                                        </p:tav>
                                      </p:tavLst>
                                    </p:anim>
                                    <p:anim calcmode="lin" valueType="num">
                                      <p:cBhvr>
                                        <p:cTn id="70" dur="500" fill="hold"/>
                                        <p:tgtEl>
                                          <p:spTgt spid="10275"/>
                                        </p:tgtEl>
                                        <p:attrNameLst>
                                          <p:attrName>ppt_x</p:attrName>
                                        </p:attrNameLst>
                                      </p:cBhvr>
                                      <p:tavLst>
                                        <p:tav tm="0">
                                          <p:val>
                                            <p:strVal val="#ppt_x-.2"/>
                                          </p:val>
                                        </p:tav>
                                        <p:tav tm="100000">
                                          <p:val>
                                            <p:strVal val="#ppt_x"/>
                                          </p:val>
                                        </p:tav>
                                      </p:tavLst>
                                    </p:anim>
                                    <p:anim calcmode="lin" valueType="num">
                                      <p:cBhvr>
                                        <p:cTn id="71" dur="500" fill="hold"/>
                                        <p:tgtEl>
                                          <p:spTgt spid="10275"/>
                                        </p:tgtEl>
                                        <p:attrNameLst>
                                          <p:attrName>ppt_y</p:attrName>
                                        </p:attrNameLst>
                                      </p:cBhvr>
                                      <p:tavLst>
                                        <p:tav tm="0">
                                          <p:val>
                                            <p:strVal val="#ppt_y"/>
                                          </p:val>
                                        </p:tav>
                                        <p:tav tm="100000">
                                          <p:val>
                                            <p:strVal val="#ppt_y"/>
                                          </p:val>
                                        </p:tav>
                                      </p:tavLst>
                                    </p:anim>
                                    <p:animEffect transition="in" filter="fade">
                                      <p:cBhvr>
                                        <p:cTn id="72"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p:bldP spid="10268" grpId="1"/>
      <p:bldP spid="10269" grpId="0"/>
      <p:bldP spid="10269" grpId="1"/>
      <p:bldP spid="10270" grpId="0"/>
      <p:bldP spid="10270" grpId="1"/>
      <p:bldP spid="10271" grpId="0"/>
      <p:bldP spid="10271" grpId="1"/>
      <p:bldP spid="10273" grpId="0" animBg="1"/>
      <p:bldP spid="10274" grpId="0" animBg="1"/>
      <p:bldP spid="10275" grpId="0"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66"/>
          </a:solidFill>
          <a:prstDash val="solid"/>
          <a:round/>
          <a:headEnd type="none" w="sm" len="sm"/>
          <a:tailEnd type="stealth" w="lg" len="lg"/>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solidFill>
            <a:srgbClr val="FFFF66"/>
          </a:solidFill>
          <a:prstDash val="solid"/>
          <a:round/>
          <a:headEnd type="none" w="sm" len="sm"/>
          <a:tailEnd type="stealth" w="lg" len="lg"/>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66"/>
          </a:solidFill>
          <a:prstDash val="solid"/>
          <a:round/>
          <a:headEnd type="none" w="sm" len="sm"/>
          <a:tailEnd type="stealth" w="lg" len="lg"/>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solidFill>
            <a:srgbClr val="FFFF66"/>
          </a:solidFill>
          <a:prstDash val="solid"/>
          <a:round/>
          <a:headEnd type="none" w="sm" len="sm"/>
          <a:tailEnd type="stealth" w="lg" len="lg"/>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5311</TotalTime>
  <Words>1026</Words>
  <Application>Microsoft Macintosh PowerPoint</Application>
  <PresentationFormat>On-screen Show (16:9)</PresentationFormat>
  <Paragraphs>160</Paragraphs>
  <Slides>24</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28" baseType="lpstr">
      <vt:lpstr>Textured</vt:lpstr>
      <vt:lpstr>Blank Presentation</vt:lpstr>
      <vt:lpstr>Drawing</vt:lpstr>
      <vt:lpstr>CorelPhotoPaint.Image.8</vt:lpstr>
      <vt:lpstr>Micah, Nahum, Zephaniah</vt:lpstr>
      <vt:lpstr>Preview for M, N, Z</vt:lpstr>
      <vt:lpstr>PowerPoint Presentation</vt:lpstr>
      <vt:lpstr>The theme of Micah</vt:lpstr>
      <vt:lpstr>PowerPoint Presentation</vt:lpstr>
      <vt:lpstr>PowerPoint Presentation</vt:lpstr>
      <vt:lpstr>PowerPoint Presentation</vt:lpstr>
      <vt:lpstr>PowerPoint Presentation</vt:lpstr>
      <vt:lpstr>PowerPoint Presentation</vt:lpstr>
      <vt:lpstr>PowerPoint Presentation</vt:lpstr>
      <vt:lpstr>Nahum</vt:lpstr>
      <vt:lpstr>Nahum vs.  Jonah</vt:lpstr>
      <vt:lpstr>Survey</vt:lpstr>
      <vt:lpstr>PowerPoint Presentation</vt:lpstr>
      <vt:lpstr>What's the Point?</vt:lpstr>
      <vt:lpstr>This is why the NT teaching about revenge works</vt:lpstr>
      <vt:lpstr>Zephaniah: When you find yourself sinking to the level of the crowd</vt:lpstr>
      <vt:lpstr>Note the directions</vt:lpstr>
      <vt:lpstr>Which is most objectionable?</vt:lpstr>
      <vt:lpstr>The task</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Chris Miller</cp:lastModifiedBy>
  <cp:revision>68</cp:revision>
  <dcterms:created xsi:type="dcterms:W3CDTF">1998-08-10T21:18:54Z</dcterms:created>
  <dcterms:modified xsi:type="dcterms:W3CDTF">2014-11-12T13:36:45Z</dcterms:modified>
</cp:coreProperties>
</file>