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721" r:id="rId5"/>
    <p:sldMasterId id="2147483733" r:id="rId6"/>
  </p:sldMasterIdLst>
  <p:notesMasterIdLst>
    <p:notesMasterId r:id="rId63"/>
  </p:notesMasterIdLst>
  <p:handoutMasterIdLst>
    <p:handoutMasterId r:id="rId64"/>
  </p:handoutMasterIdLst>
  <p:sldIdLst>
    <p:sldId id="256" r:id="rId7"/>
    <p:sldId id="336" r:id="rId8"/>
    <p:sldId id="337" r:id="rId9"/>
    <p:sldId id="338" r:id="rId10"/>
    <p:sldId id="339" r:id="rId11"/>
    <p:sldId id="308" r:id="rId12"/>
    <p:sldId id="305" r:id="rId13"/>
    <p:sldId id="258" r:id="rId14"/>
    <p:sldId id="259" r:id="rId15"/>
    <p:sldId id="260" r:id="rId16"/>
    <p:sldId id="261" r:id="rId17"/>
    <p:sldId id="309" r:id="rId18"/>
    <p:sldId id="318" r:id="rId19"/>
    <p:sldId id="266" r:id="rId20"/>
    <p:sldId id="310" r:id="rId21"/>
    <p:sldId id="268" r:id="rId22"/>
    <p:sldId id="269" r:id="rId23"/>
    <p:sldId id="270" r:id="rId24"/>
    <p:sldId id="271" r:id="rId25"/>
    <p:sldId id="272" r:id="rId26"/>
    <p:sldId id="273" r:id="rId27"/>
    <p:sldId id="274" r:id="rId28"/>
    <p:sldId id="275" r:id="rId29"/>
    <p:sldId id="276" r:id="rId30"/>
    <p:sldId id="277" r:id="rId31"/>
    <p:sldId id="311" r:id="rId32"/>
    <p:sldId id="312" r:id="rId33"/>
    <p:sldId id="313" r:id="rId34"/>
    <p:sldId id="281" r:id="rId35"/>
    <p:sldId id="282" r:id="rId36"/>
    <p:sldId id="307" r:id="rId37"/>
    <p:sldId id="317" r:id="rId38"/>
    <p:sldId id="340" r:id="rId39"/>
    <p:sldId id="341" r:id="rId40"/>
    <p:sldId id="342" r:id="rId41"/>
    <p:sldId id="343" r:id="rId42"/>
    <p:sldId id="344"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297" r:id="rId61"/>
    <p:sldId id="298" r:id="rId62"/>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6000"/>
    <a:srgbClr val="800000"/>
    <a:srgbClr val="FFEDC9"/>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21" autoAdjust="0"/>
    <p:restoredTop sz="99810" autoAdjust="0"/>
  </p:normalViewPr>
  <p:slideViewPr>
    <p:cSldViewPr>
      <p:cViewPr varScale="1">
        <p:scale>
          <a:sx n="94" d="100"/>
          <a:sy n="94" d="100"/>
        </p:scale>
        <p:origin x="-1296" y="-104"/>
      </p:cViewPr>
      <p:guideLst>
        <p:guide orient="horz" pos="2160"/>
        <p:guide pos="2880"/>
      </p:guideLst>
    </p:cSldViewPr>
  </p:slideViewPr>
  <p:notesTextViewPr>
    <p:cViewPr>
      <p:scale>
        <a:sx n="100" d="100"/>
        <a:sy n="100" d="100"/>
      </p:scale>
      <p:origin x="0" y="0"/>
    </p:cViewPr>
  </p:notesTextViewPr>
  <p:sorterViewPr>
    <p:cViewPr>
      <p:scale>
        <a:sx n="249" d="100"/>
        <a:sy n="2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98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98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98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961C034-A2D2-46A5-BD3E-CBC511AF77D9}" type="slidenum">
              <a:rPr lang="en-US"/>
              <a:pPr/>
              <a:t>‹#›</a:t>
            </a:fld>
            <a:endParaRPr lang="en-US"/>
          </a:p>
        </p:txBody>
      </p:sp>
    </p:spTree>
    <p:extLst>
      <p:ext uri="{BB962C8B-B14F-4D97-AF65-F5344CB8AC3E}">
        <p14:creationId xmlns:p14="http://schemas.microsoft.com/office/powerpoint/2010/main" val="744915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16813D4-C44E-4C73-B1B6-28533DB514D6}" type="slidenum">
              <a:rPr lang="en-US"/>
              <a:pPr/>
              <a:t>‹#›</a:t>
            </a:fld>
            <a:endParaRPr lang="en-US"/>
          </a:p>
        </p:txBody>
      </p:sp>
    </p:spTree>
    <p:extLst>
      <p:ext uri="{BB962C8B-B14F-4D97-AF65-F5344CB8AC3E}">
        <p14:creationId xmlns:p14="http://schemas.microsoft.com/office/powerpoint/2010/main" val="312051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algn="l" rtl="0" eaLnBrk="0" fontAlgn="base" hangingPunct="0">
      <a:spcBef>
        <a:spcPct val="30000"/>
      </a:spcBef>
      <a:spcAft>
        <a:spcPct val="0"/>
      </a:spcAft>
      <a:defRPr sz="1200" kern="1200">
        <a:solidFill>
          <a:schemeClr val="tx1"/>
        </a:solidFill>
        <a:latin typeface="Arial" charset="0"/>
        <a:ea typeface="+mn-ea"/>
        <a:cs typeface="+mn-cs"/>
      </a:defRPr>
    </a:lvl2pPr>
    <a:lvl3pPr algn="l" rtl="0" eaLnBrk="0" fontAlgn="base" hangingPunct="0">
      <a:spcBef>
        <a:spcPct val="30000"/>
      </a:spcBef>
      <a:spcAft>
        <a:spcPct val="0"/>
      </a:spcAft>
      <a:defRPr sz="1200" kern="1200">
        <a:solidFill>
          <a:schemeClr val="tx1"/>
        </a:solidFill>
        <a:latin typeface="Arial" charset="0"/>
        <a:ea typeface="+mn-ea"/>
        <a:cs typeface="+mn-cs"/>
      </a:defRPr>
    </a:lvl3pPr>
    <a:lvl4pPr algn="l" rtl="0" eaLnBrk="0" fontAlgn="base" hangingPunct="0">
      <a:spcBef>
        <a:spcPct val="30000"/>
      </a:spcBef>
      <a:spcAft>
        <a:spcPct val="0"/>
      </a:spcAft>
      <a:defRPr sz="1200" kern="1200">
        <a:solidFill>
          <a:schemeClr val="tx1"/>
        </a:solidFill>
        <a:latin typeface="Arial" charset="0"/>
        <a:ea typeface="+mn-ea"/>
        <a:cs typeface="+mn-cs"/>
      </a:defRPr>
    </a:lvl4pPr>
    <a:lvl5pPr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1EF170-3389-48EC-BB99-D42ADDA90C2E}" type="slidenum">
              <a:rPr lang="en-US"/>
              <a:pPr/>
              <a:t>1</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10</a:t>
            </a:fld>
            <a:endParaRPr lang="en-US"/>
          </a:p>
        </p:txBody>
      </p:sp>
    </p:spTree>
    <p:extLst>
      <p:ext uri="{BB962C8B-B14F-4D97-AF65-F5344CB8AC3E}">
        <p14:creationId xmlns:p14="http://schemas.microsoft.com/office/powerpoint/2010/main" val="272092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11</a:t>
            </a:fld>
            <a:endParaRPr lang="en-US"/>
          </a:p>
        </p:txBody>
      </p:sp>
    </p:spTree>
    <p:extLst>
      <p:ext uri="{BB962C8B-B14F-4D97-AF65-F5344CB8AC3E}">
        <p14:creationId xmlns:p14="http://schemas.microsoft.com/office/powerpoint/2010/main" val="2015517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13</a:t>
            </a:fld>
            <a:endParaRPr lang="en-US"/>
          </a:p>
        </p:txBody>
      </p:sp>
    </p:spTree>
    <p:extLst>
      <p:ext uri="{BB962C8B-B14F-4D97-AF65-F5344CB8AC3E}">
        <p14:creationId xmlns:p14="http://schemas.microsoft.com/office/powerpoint/2010/main" val="3706504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14</a:t>
            </a:fld>
            <a:endParaRPr lang="en-US"/>
          </a:p>
        </p:txBody>
      </p:sp>
    </p:spTree>
    <p:extLst>
      <p:ext uri="{BB962C8B-B14F-4D97-AF65-F5344CB8AC3E}">
        <p14:creationId xmlns:p14="http://schemas.microsoft.com/office/powerpoint/2010/main" val="2537655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15</a:t>
            </a:fld>
            <a:endParaRPr lang="en-US"/>
          </a:p>
        </p:txBody>
      </p:sp>
    </p:spTree>
    <p:extLst>
      <p:ext uri="{BB962C8B-B14F-4D97-AF65-F5344CB8AC3E}">
        <p14:creationId xmlns:p14="http://schemas.microsoft.com/office/powerpoint/2010/main" val="381531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16</a:t>
            </a:fld>
            <a:endParaRPr lang="en-US"/>
          </a:p>
        </p:txBody>
      </p:sp>
    </p:spTree>
    <p:extLst>
      <p:ext uri="{BB962C8B-B14F-4D97-AF65-F5344CB8AC3E}">
        <p14:creationId xmlns:p14="http://schemas.microsoft.com/office/powerpoint/2010/main" val="824390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17</a:t>
            </a:fld>
            <a:endParaRPr lang="en-US"/>
          </a:p>
        </p:txBody>
      </p:sp>
    </p:spTree>
    <p:extLst>
      <p:ext uri="{BB962C8B-B14F-4D97-AF65-F5344CB8AC3E}">
        <p14:creationId xmlns:p14="http://schemas.microsoft.com/office/powerpoint/2010/main" val="395144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18</a:t>
            </a:fld>
            <a:endParaRPr lang="en-US"/>
          </a:p>
        </p:txBody>
      </p:sp>
    </p:spTree>
    <p:extLst>
      <p:ext uri="{BB962C8B-B14F-4D97-AF65-F5344CB8AC3E}">
        <p14:creationId xmlns:p14="http://schemas.microsoft.com/office/powerpoint/2010/main" val="1133758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19</a:t>
            </a:fld>
            <a:endParaRPr lang="en-US"/>
          </a:p>
        </p:txBody>
      </p:sp>
    </p:spTree>
    <p:extLst>
      <p:ext uri="{BB962C8B-B14F-4D97-AF65-F5344CB8AC3E}">
        <p14:creationId xmlns:p14="http://schemas.microsoft.com/office/powerpoint/2010/main" val="3853668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20</a:t>
            </a:fld>
            <a:endParaRPr lang="en-US"/>
          </a:p>
        </p:txBody>
      </p:sp>
    </p:spTree>
    <p:extLst>
      <p:ext uri="{BB962C8B-B14F-4D97-AF65-F5344CB8AC3E}">
        <p14:creationId xmlns:p14="http://schemas.microsoft.com/office/powerpoint/2010/main" val="2005892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a:t>
            </a:fld>
            <a:endParaRPr lang="en-US"/>
          </a:p>
        </p:txBody>
      </p:sp>
    </p:spTree>
    <p:extLst>
      <p:ext uri="{BB962C8B-B14F-4D97-AF65-F5344CB8AC3E}">
        <p14:creationId xmlns:p14="http://schemas.microsoft.com/office/powerpoint/2010/main" val="4040935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21</a:t>
            </a:fld>
            <a:endParaRPr lang="en-US"/>
          </a:p>
        </p:txBody>
      </p:sp>
    </p:spTree>
    <p:extLst>
      <p:ext uri="{BB962C8B-B14F-4D97-AF65-F5344CB8AC3E}">
        <p14:creationId xmlns:p14="http://schemas.microsoft.com/office/powerpoint/2010/main" val="3313888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22</a:t>
            </a:fld>
            <a:endParaRPr lang="en-US"/>
          </a:p>
        </p:txBody>
      </p:sp>
    </p:spTree>
    <p:extLst>
      <p:ext uri="{BB962C8B-B14F-4D97-AF65-F5344CB8AC3E}">
        <p14:creationId xmlns:p14="http://schemas.microsoft.com/office/powerpoint/2010/main" val="2040047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23</a:t>
            </a:fld>
            <a:endParaRPr lang="en-US"/>
          </a:p>
        </p:txBody>
      </p:sp>
    </p:spTree>
    <p:extLst>
      <p:ext uri="{BB962C8B-B14F-4D97-AF65-F5344CB8AC3E}">
        <p14:creationId xmlns:p14="http://schemas.microsoft.com/office/powerpoint/2010/main" val="1672200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26</a:t>
            </a:fld>
            <a:endParaRPr lang="en-US"/>
          </a:p>
        </p:txBody>
      </p:sp>
    </p:spTree>
    <p:extLst>
      <p:ext uri="{BB962C8B-B14F-4D97-AF65-F5344CB8AC3E}">
        <p14:creationId xmlns:p14="http://schemas.microsoft.com/office/powerpoint/2010/main" val="3588436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27</a:t>
            </a:fld>
            <a:endParaRPr lang="en-US"/>
          </a:p>
        </p:txBody>
      </p:sp>
    </p:spTree>
    <p:extLst>
      <p:ext uri="{BB962C8B-B14F-4D97-AF65-F5344CB8AC3E}">
        <p14:creationId xmlns:p14="http://schemas.microsoft.com/office/powerpoint/2010/main" val="619060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28</a:t>
            </a:fld>
            <a:endParaRPr lang="en-US"/>
          </a:p>
        </p:txBody>
      </p:sp>
    </p:spTree>
    <p:extLst>
      <p:ext uri="{BB962C8B-B14F-4D97-AF65-F5344CB8AC3E}">
        <p14:creationId xmlns:p14="http://schemas.microsoft.com/office/powerpoint/2010/main" val="90421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29</a:t>
            </a:fld>
            <a:endParaRPr lang="en-US"/>
          </a:p>
        </p:txBody>
      </p:sp>
    </p:spTree>
    <p:extLst>
      <p:ext uri="{BB962C8B-B14F-4D97-AF65-F5344CB8AC3E}">
        <p14:creationId xmlns:p14="http://schemas.microsoft.com/office/powerpoint/2010/main" val="2116994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30</a:t>
            </a:fld>
            <a:endParaRPr lang="en-US"/>
          </a:p>
        </p:txBody>
      </p:sp>
    </p:spTree>
    <p:extLst>
      <p:ext uri="{BB962C8B-B14F-4D97-AF65-F5344CB8AC3E}">
        <p14:creationId xmlns:p14="http://schemas.microsoft.com/office/powerpoint/2010/main" val="2666423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31</a:t>
            </a:fld>
            <a:endParaRPr lang="en-US"/>
          </a:p>
        </p:txBody>
      </p:sp>
    </p:spTree>
    <p:extLst>
      <p:ext uri="{BB962C8B-B14F-4D97-AF65-F5344CB8AC3E}">
        <p14:creationId xmlns:p14="http://schemas.microsoft.com/office/powerpoint/2010/main" val="4121461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32</a:t>
            </a:fld>
            <a:endParaRPr lang="en-US"/>
          </a:p>
        </p:txBody>
      </p:sp>
    </p:spTree>
    <p:extLst>
      <p:ext uri="{BB962C8B-B14F-4D97-AF65-F5344CB8AC3E}">
        <p14:creationId xmlns:p14="http://schemas.microsoft.com/office/powerpoint/2010/main" val="203191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a:t>
            </a:fld>
            <a:endParaRPr lang="en-US"/>
          </a:p>
        </p:txBody>
      </p:sp>
    </p:spTree>
    <p:extLst>
      <p:ext uri="{BB962C8B-B14F-4D97-AF65-F5344CB8AC3E}">
        <p14:creationId xmlns:p14="http://schemas.microsoft.com/office/powerpoint/2010/main" val="3380203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33</a:t>
            </a:fld>
            <a:endParaRPr lang="en-US"/>
          </a:p>
        </p:txBody>
      </p:sp>
    </p:spTree>
    <p:extLst>
      <p:ext uri="{BB962C8B-B14F-4D97-AF65-F5344CB8AC3E}">
        <p14:creationId xmlns:p14="http://schemas.microsoft.com/office/powerpoint/2010/main" val="500808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34</a:t>
            </a:fld>
            <a:endParaRPr lang="en-US"/>
          </a:p>
        </p:txBody>
      </p:sp>
    </p:spTree>
    <p:extLst>
      <p:ext uri="{BB962C8B-B14F-4D97-AF65-F5344CB8AC3E}">
        <p14:creationId xmlns:p14="http://schemas.microsoft.com/office/powerpoint/2010/main" val="2204794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35</a:t>
            </a:fld>
            <a:endParaRPr lang="en-US"/>
          </a:p>
        </p:txBody>
      </p:sp>
    </p:spTree>
    <p:extLst>
      <p:ext uri="{BB962C8B-B14F-4D97-AF65-F5344CB8AC3E}">
        <p14:creationId xmlns:p14="http://schemas.microsoft.com/office/powerpoint/2010/main" val="511373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36</a:t>
            </a:fld>
            <a:endParaRPr lang="en-US"/>
          </a:p>
        </p:txBody>
      </p:sp>
    </p:spTree>
    <p:extLst>
      <p:ext uri="{BB962C8B-B14F-4D97-AF65-F5344CB8AC3E}">
        <p14:creationId xmlns:p14="http://schemas.microsoft.com/office/powerpoint/2010/main" val="1427225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37</a:t>
            </a:fld>
            <a:endParaRPr lang="en-US"/>
          </a:p>
        </p:txBody>
      </p:sp>
    </p:spTree>
    <p:extLst>
      <p:ext uri="{BB962C8B-B14F-4D97-AF65-F5344CB8AC3E}">
        <p14:creationId xmlns:p14="http://schemas.microsoft.com/office/powerpoint/2010/main" val="894083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38</a:t>
            </a:fld>
            <a:endParaRPr lang="en-US"/>
          </a:p>
        </p:txBody>
      </p:sp>
    </p:spTree>
    <p:extLst>
      <p:ext uri="{BB962C8B-B14F-4D97-AF65-F5344CB8AC3E}">
        <p14:creationId xmlns:p14="http://schemas.microsoft.com/office/powerpoint/2010/main" val="239465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39</a:t>
            </a:fld>
            <a:endParaRPr lang="en-US"/>
          </a:p>
        </p:txBody>
      </p:sp>
    </p:spTree>
    <p:extLst>
      <p:ext uri="{BB962C8B-B14F-4D97-AF65-F5344CB8AC3E}">
        <p14:creationId xmlns:p14="http://schemas.microsoft.com/office/powerpoint/2010/main" val="1207693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40</a:t>
            </a:fld>
            <a:endParaRPr lang="en-US"/>
          </a:p>
        </p:txBody>
      </p:sp>
    </p:spTree>
    <p:extLst>
      <p:ext uri="{BB962C8B-B14F-4D97-AF65-F5344CB8AC3E}">
        <p14:creationId xmlns:p14="http://schemas.microsoft.com/office/powerpoint/2010/main" val="2271659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41</a:t>
            </a:fld>
            <a:endParaRPr lang="en-US"/>
          </a:p>
        </p:txBody>
      </p:sp>
    </p:spTree>
    <p:extLst>
      <p:ext uri="{BB962C8B-B14F-4D97-AF65-F5344CB8AC3E}">
        <p14:creationId xmlns:p14="http://schemas.microsoft.com/office/powerpoint/2010/main" val="1728101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42</a:t>
            </a:fld>
            <a:endParaRPr lang="en-US"/>
          </a:p>
        </p:txBody>
      </p:sp>
    </p:spTree>
    <p:extLst>
      <p:ext uri="{BB962C8B-B14F-4D97-AF65-F5344CB8AC3E}">
        <p14:creationId xmlns:p14="http://schemas.microsoft.com/office/powerpoint/2010/main" val="54614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a:t>
            </a:fld>
            <a:endParaRPr lang="en-US"/>
          </a:p>
        </p:txBody>
      </p:sp>
    </p:spTree>
    <p:extLst>
      <p:ext uri="{BB962C8B-B14F-4D97-AF65-F5344CB8AC3E}">
        <p14:creationId xmlns:p14="http://schemas.microsoft.com/office/powerpoint/2010/main" val="3621442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43</a:t>
            </a:fld>
            <a:endParaRPr lang="en-US"/>
          </a:p>
        </p:txBody>
      </p:sp>
    </p:spTree>
    <p:extLst>
      <p:ext uri="{BB962C8B-B14F-4D97-AF65-F5344CB8AC3E}">
        <p14:creationId xmlns:p14="http://schemas.microsoft.com/office/powerpoint/2010/main" val="4151914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44</a:t>
            </a:fld>
            <a:endParaRPr lang="en-US"/>
          </a:p>
        </p:txBody>
      </p:sp>
    </p:spTree>
    <p:extLst>
      <p:ext uri="{BB962C8B-B14F-4D97-AF65-F5344CB8AC3E}">
        <p14:creationId xmlns:p14="http://schemas.microsoft.com/office/powerpoint/2010/main" val="3967251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45</a:t>
            </a:fld>
            <a:endParaRPr lang="en-US"/>
          </a:p>
        </p:txBody>
      </p:sp>
    </p:spTree>
    <p:extLst>
      <p:ext uri="{BB962C8B-B14F-4D97-AF65-F5344CB8AC3E}">
        <p14:creationId xmlns:p14="http://schemas.microsoft.com/office/powerpoint/2010/main" val="2214332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46</a:t>
            </a:fld>
            <a:endParaRPr lang="en-US"/>
          </a:p>
        </p:txBody>
      </p:sp>
    </p:spTree>
    <p:extLst>
      <p:ext uri="{BB962C8B-B14F-4D97-AF65-F5344CB8AC3E}">
        <p14:creationId xmlns:p14="http://schemas.microsoft.com/office/powerpoint/2010/main" val="3587789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47</a:t>
            </a:fld>
            <a:endParaRPr lang="en-US"/>
          </a:p>
        </p:txBody>
      </p:sp>
    </p:spTree>
    <p:extLst>
      <p:ext uri="{BB962C8B-B14F-4D97-AF65-F5344CB8AC3E}">
        <p14:creationId xmlns:p14="http://schemas.microsoft.com/office/powerpoint/2010/main" val="2429093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48</a:t>
            </a:fld>
            <a:endParaRPr lang="en-US"/>
          </a:p>
        </p:txBody>
      </p:sp>
    </p:spTree>
    <p:extLst>
      <p:ext uri="{BB962C8B-B14F-4D97-AF65-F5344CB8AC3E}">
        <p14:creationId xmlns:p14="http://schemas.microsoft.com/office/powerpoint/2010/main" val="840172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49</a:t>
            </a:fld>
            <a:endParaRPr lang="en-US"/>
          </a:p>
        </p:txBody>
      </p:sp>
    </p:spTree>
    <p:extLst>
      <p:ext uri="{BB962C8B-B14F-4D97-AF65-F5344CB8AC3E}">
        <p14:creationId xmlns:p14="http://schemas.microsoft.com/office/powerpoint/2010/main" val="32912064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50</a:t>
            </a:fld>
            <a:endParaRPr lang="en-US"/>
          </a:p>
        </p:txBody>
      </p:sp>
    </p:spTree>
    <p:extLst>
      <p:ext uri="{BB962C8B-B14F-4D97-AF65-F5344CB8AC3E}">
        <p14:creationId xmlns:p14="http://schemas.microsoft.com/office/powerpoint/2010/main" val="1249214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51</a:t>
            </a:fld>
            <a:endParaRPr lang="en-US"/>
          </a:p>
        </p:txBody>
      </p:sp>
    </p:spTree>
    <p:extLst>
      <p:ext uri="{BB962C8B-B14F-4D97-AF65-F5344CB8AC3E}">
        <p14:creationId xmlns:p14="http://schemas.microsoft.com/office/powerpoint/2010/main" val="4101988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52</a:t>
            </a:fld>
            <a:endParaRPr lang="en-US"/>
          </a:p>
        </p:txBody>
      </p:sp>
    </p:spTree>
    <p:extLst>
      <p:ext uri="{BB962C8B-B14F-4D97-AF65-F5344CB8AC3E}">
        <p14:creationId xmlns:p14="http://schemas.microsoft.com/office/powerpoint/2010/main" val="242437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5</a:t>
            </a:fld>
            <a:endParaRPr lang="en-US"/>
          </a:p>
        </p:txBody>
      </p:sp>
    </p:spTree>
    <p:extLst>
      <p:ext uri="{BB962C8B-B14F-4D97-AF65-F5344CB8AC3E}">
        <p14:creationId xmlns:p14="http://schemas.microsoft.com/office/powerpoint/2010/main" val="4045491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53</a:t>
            </a:fld>
            <a:endParaRPr lang="en-US"/>
          </a:p>
        </p:txBody>
      </p:sp>
    </p:spTree>
    <p:extLst>
      <p:ext uri="{BB962C8B-B14F-4D97-AF65-F5344CB8AC3E}">
        <p14:creationId xmlns:p14="http://schemas.microsoft.com/office/powerpoint/2010/main" val="3623863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54</a:t>
            </a:fld>
            <a:endParaRPr lang="en-US"/>
          </a:p>
        </p:txBody>
      </p:sp>
    </p:spTree>
    <p:extLst>
      <p:ext uri="{BB962C8B-B14F-4D97-AF65-F5344CB8AC3E}">
        <p14:creationId xmlns:p14="http://schemas.microsoft.com/office/powerpoint/2010/main" val="3713214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55</a:t>
            </a:fld>
            <a:endParaRPr lang="en-US"/>
          </a:p>
        </p:txBody>
      </p:sp>
    </p:spTree>
    <p:extLst>
      <p:ext uri="{BB962C8B-B14F-4D97-AF65-F5344CB8AC3E}">
        <p14:creationId xmlns:p14="http://schemas.microsoft.com/office/powerpoint/2010/main" val="1736819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56</a:t>
            </a:fld>
            <a:endParaRPr lang="en-US"/>
          </a:p>
        </p:txBody>
      </p:sp>
    </p:spTree>
    <p:extLst>
      <p:ext uri="{BB962C8B-B14F-4D97-AF65-F5344CB8AC3E}">
        <p14:creationId xmlns:p14="http://schemas.microsoft.com/office/powerpoint/2010/main" val="102397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6</a:t>
            </a:fld>
            <a:endParaRPr lang="en-US"/>
          </a:p>
        </p:txBody>
      </p:sp>
    </p:spTree>
    <p:extLst>
      <p:ext uri="{BB962C8B-B14F-4D97-AF65-F5344CB8AC3E}">
        <p14:creationId xmlns:p14="http://schemas.microsoft.com/office/powerpoint/2010/main" val="376150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7</a:t>
            </a:fld>
            <a:endParaRPr lang="en-US"/>
          </a:p>
        </p:txBody>
      </p:sp>
    </p:spTree>
    <p:extLst>
      <p:ext uri="{BB962C8B-B14F-4D97-AF65-F5344CB8AC3E}">
        <p14:creationId xmlns:p14="http://schemas.microsoft.com/office/powerpoint/2010/main" val="329920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8</a:t>
            </a:fld>
            <a:endParaRPr lang="en-US"/>
          </a:p>
        </p:txBody>
      </p:sp>
    </p:spTree>
    <p:extLst>
      <p:ext uri="{BB962C8B-B14F-4D97-AF65-F5344CB8AC3E}">
        <p14:creationId xmlns:p14="http://schemas.microsoft.com/office/powerpoint/2010/main" val="11814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6813D4-C44E-4C73-B1B6-28533DB514D6}" type="slidenum">
              <a:rPr lang="en-US" smtClean="0"/>
              <a:pPr/>
              <a:t>9</a:t>
            </a:fld>
            <a:endParaRPr lang="en-US"/>
          </a:p>
        </p:txBody>
      </p:sp>
    </p:spTree>
    <p:extLst>
      <p:ext uri="{BB962C8B-B14F-4D97-AF65-F5344CB8AC3E}">
        <p14:creationId xmlns:p14="http://schemas.microsoft.com/office/powerpoint/2010/main" val="2397957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87730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4560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1700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1820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2535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23624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430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7829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7806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1166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950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82815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1956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8873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073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8457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45602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658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3977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63365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2325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8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JP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1.JP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3" Type="http://schemas.openxmlformats.org/officeDocument/2006/relationships/image" Target="../media/image2.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3" Type="http://schemas.openxmlformats.org/officeDocument/2006/relationships/image" Target="../media/image3.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3175"/>
            <a:ext cx="9142413" cy="6838950"/>
          </a:xfrm>
          <a:prstGeom prst="rect">
            <a:avLst/>
          </a:prstGeom>
          <a:gradFill rotWithShape="0">
            <a:gsLst>
              <a:gs pos="0">
                <a:srgbClr val="001933"/>
              </a:gs>
              <a:gs pos="100000">
                <a:srgbClr val="0066CC"/>
              </a:gs>
            </a:gsLst>
            <a:lin ang="5400000" scaled="1"/>
          </a:gradFill>
          <a:ln w="9525">
            <a:noFill/>
            <a:miter lim="800000"/>
            <a:headEnd/>
            <a:tailEnd/>
          </a:ln>
        </p:spPr>
        <p:txBody>
          <a:bodyPr/>
          <a:lstStyle/>
          <a:p>
            <a:endParaRPr lang="en-US"/>
          </a:p>
        </p:txBody>
      </p:sp>
      <p:sp>
        <p:nvSpPr>
          <p:cNvPr id="56323" name="Freeform 3"/>
          <p:cNvSpPr>
            <a:spLocks noChangeArrowheads="1"/>
          </p:cNvSpPr>
          <p:nvPr/>
        </p:nvSpPr>
        <p:spPr bwMode="auto">
          <a:xfrm>
            <a:off x="0" y="2790825"/>
            <a:ext cx="9142413" cy="4044950"/>
          </a:xfrm>
          <a:custGeom>
            <a:avLst/>
            <a:gdLst/>
            <a:ahLst/>
            <a:cxnLst>
              <a:cxn ang="0">
                <a:pos x="4" y="2082"/>
              </a:cxn>
              <a:cxn ang="0">
                <a:pos x="3735" y="0"/>
              </a:cxn>
              <a:cxn ang="0">
                <a:pos x="580" y="1968"/>
              </a:cxn>
              <a:cxn ang="0">
                <a:pos x="4208" y="102"/>
              </a:cxn>
              <a:cxn ang="0">
                <a:pos x="1011" y="1968"/>
              </a:cxn>
              <a:cxn ang="0">
                <a:pos x="3025" y="1040"/>
              </a:cxn>
              <a:cxn ang="0">
                <a:pos x="868" y="2316"/>
              </a:cxn>
              <a:cxn ang="0">
                <a:pos x="5327" y="117"/>
              </a:cxn>
              <a:cxn ang="0">
                <a:pos x="2018" y="2200"/>
              </a:cxn>
              <a:cxn ang="0">
                <a:pos x="4608" y="924"/>
              </a:cxn>
              <a:cxn ang="0">
                <a:pos x="2944" y="2095"/>
              </a:cxn>
              <a:cxn ang="0">
                <a:pos x="5629" y="553"/>
              </a:cxn>
              <a:cxn ang="0">
                <a:pos x="3173" y="2397"/>
              </a:cxn>
              <a:cxn ang="0">
                <a:pos x="5759" y="693"/>
              </a:cxn>
              <a:cxn ang="0">
                <a:pos x="5759" y="924"/>
              </a:cxn>
              <a:cxn ang="0">
                <a:pos x="4320" y="2200"/>
              </a:cxn>
              <a:cxn ang="0">
                <a:pos x="5615" y="1272"/>
              </a:cxn>
              <a:cxn ang="0">
                <a:pos x="4380" y="2414"/>
              </a:cxn>
              <a:cxn ang="0">
                <a:pos x="5759" y="1388"/>
              </a:cxn>
              <a:cxn ang="0">
                <a:pos x="5759" y="1736"/>
              </a:cxn>
              <a:cxn ang="0">
                <a:pos x="5327" y="2316"/>
              </a:cxn>
              <a:cxn ang="0">
                <a:pos x="5759" y="1968"/>
              </a:cxn>
              <a:cxn ang="0">
                <a:pos x="5759" y="2548"/>
              </a:cxn>
              <a:cxn ang="0">
                <a:pos x="0" y="2548"/>
              </a:cxn>
              <a:cxn ang="0">
                <a:pos x="0" y="930"/>
              </a:cxn>
              <a:cxn ang="0">
                <a:pos x="863" y="461"/>
              </a:cxn>
              <a:cxn ang="0">
                <a:pos x="5" y="1157"/>
              </a:cxn>
              <a:cxn ang="0">
                <a:pos x="2299" y="0"/>
              </a:cxn>
              <a:cxn ang="0">
                <a:pos x="5" y="1620"/>
              </a:cxn>
              <a:cxn ang="0">
                <a:pos x="1872" y="695"/>
              </a:cxn>
              <a:cxn ang="0">
                <a:pos x="4" y="1970"/>
              </a:cxn>
              <a:cxn ang="0">
                <a:pos x="4" y="2082"/>
              </a:cxn>
            </a:cxnLst>
            <a:rect l="0" t="0" r="r" b="b"/>
            <a:pathLst>
              <a:path w="5759" h="2548">
                <a:moveTo>
                  <a:pt x="4" y="2082"/>
                </a:moveTo>
                <a:lnTo>
                  <a:pt x="3735" y="0"/>
                </a:lnTo>
                <a:lnTo>
                  <a:pt x="580" y="1968"/>
                </a:lnTo>
                <a:lnTo>
                  <a:pt x="4208" y="102"/>
                </a:lnTo>
                <a:lnTo>
                  <a:pt x="1011" y="1968"/>
                </a:lnTo>
                <a:lnTo>
                  <a:pt x="3025" y="1040"/>
                </a:lnTo>
                <a:lnTo>
                  <a:pt x="868" y="2316"/>
                </a:lnTo>
                <a:lnTo>
                  <a:pt x="5327" y="117"/>
                </a:lnTo>
                <a:lnTo>
                  <a:pt x="2018" y="2200"/>
                </a:lnTo>
                <a:lnTo>
                  <a:pt x="4608" y="924"/>
                </a:lnTo>
                <a:lnTo>
                  <a:pt x="2944" y="2095"/>
                </a:lnTo>
                <a:lnTo>
                  <a:pt x="5629" y="553"/>
                </a:lnTo>
                <a:lnTo>
                  <a:pt x="3173" y="2397"/>
                </a:lnTo>
                <a:lnTo>
                  <a:pt x="5759" y="693"/>
                </a:lnTo>
                <a:lnTo>
                  <a:pt x="5759" y="924"/>
                </a:lnTo>
                <a:lnTo>
                  <a:pt x="4320" y="2200"/>
                </a:lnTo>
                <a:lnTo>
                  <a:pt x="5615" y="1272"/>
                </a:lnTo>
                <a:lnTo>
                  <a:pt x="4380" y="2414"/>
                </a:lnTo>
                <a:lnTo>
                  <a:pt x="5759" y="1388"/>
                </a:lnTo>
                <a:lnTo>
                  <a:pt x="5759" y="1736"/>
                </a:lnTo>
                <a:lnTo>
                  <a:pt x="5327" y="2316"/>
                </a:lnTo>
                <a:lnTo>
                  <a:pt x="5759" y="1968"/>
                </a:lnTo>
                <a:lnTo>
                  <a:pt x="5759" y="2548"/>
                </a:lnTo>
                <a:lnTo>
                  <a:pt x="0" y="2548"/>
                </a:lnTo>
                <a:lnTo>
                  <a:pt x="0" y="930"/>
                </a:lnTo>
                <a:lnTo>
                  <a:pt x="863" y="461"/>
                </a:lnTo>
                <a:lnTo>
                  <a:pt x="5" y="1157"/>
                </a:lnTo>
                <a:lnTo>
                  <a:pt x="2299" y="0"/>
                </a:lnTo>
                <a:lnTo>
                  <a:pt x="5" y="1620"/>
                </a:lnTo>
                <a:lnTo>
                  <a:pt x="1872" y="695"/>
                </a:lnTo>
                <a:lnTo>
                  <a:pt x="4" y="1970"/>
                </a:lnTo>
                <a:lnTo>
                  <a:pt x="4" y="2082"/>
                </a:lnTo>
                <a:close/>
              </a:path>
            </a:pathLst>
          </a:custGeom>
          <a:gradFill rotWithShape="0">
            <a:gsLst>
              <a:gs pos="0">
                <a:srgbClr val="003366"/>
              </a:gs>
              <a:gs pos="100000">
                <a:srgbClr val="3399FF"/>
              </a:gs>
            </a:gsLst>
            <a:lin ang="5400000" scaled="1"/>
          </a:gradFill>
          <a:ln w="9525">
            <a:noFill/>
            <a:round/>
            <a:headEnd/>
            <a:tailEnd/>
          </a:ln>
        </p:spPr>
        <p:txBody>
          <a:bodyPr/>
          <a:lstStyle/>
          <a:p>
            <a:endParaRPr lang="en-US"/>
          </a:p>
        </p:txBody>
      </p:sp>
      <p:sp>
        <p:nvSpPr>
          <p:cNvPr id="56324" name="Rectangle 4"/>
          <p:cNvSpPr>
            <a:spLocks noChangeArrowheads="1"/>
          </p:cNvSpPr>
          <p:nvPr/>
        </p:nvSpPr>
        <p:spPr bwMode="auto">
          <a:xfrm>
            <a:off x="228600" y="-1447800"/>
            <a:ext cx="8683625" cy="1247775"/>
          </a:xfrm>
          <a:prstGeom prst="rect">
            <a:avLst/>
          </a:prstGeom>
          <a:gradFill rotWithShape="0">
            <a:gsLst>
              <a:gs pos="0">
                <a:srgbClr val="3F7FBF"/>
              </a:gs>
              <a:gs pos="100000">
                <a:srgbClr val="001F3F"/>
              </a:gs>
            </a:gsLst>
            <a:lin ang="5400000" scaled="1"/>
          </a:gradFill>
          <a:ln w="9525">
            <a:noFill/>
            <a:miter lim="800000"/>
            <a:headEnd/>
            <a:tailEnd/>
          </a:ln>
        </p:spPr>
        <p:txBody>
          <a:bodyPr/>
          <a:lstStyle/>
          <a:p>
            <a:endParaRPr lang="en-US"/>
          </a:p>
        </p:txBody>
      </p:sp>
      <p:sp>
        <p:nvSpPr>
          <p:cNvPr id="56325" name="Freeform 5"/>
          <p:cNvSpPr>
            <a:spLocks noChangeArrowheads="1"/>
          </p:cNvSpPr>
          <p:nvPr/>
        </p:nvSpPr>
        <p:spPr bwMode="auto">
          <a:xfrm>
            <a:off x="231775" y="-1524000"/>
            <a:ext cx="8683625" cy="1247775"/>
          </a:xfrm>
          <a:custGeom>
            <a:avLst/>
            <a:gdLst/>
            <a:ahLst/>
            <a:cxnLst>
              <a:cxn ang="0">
                <a:pos x="0" y="786"/>
              </a:cxn>
              <a:cxn ang="0">
                <a:pos x="5470" y="786"/>
              </a:cxn>
              <a:cxn ang="0">
                <a:pos x="5470" y="0"/>
              </a:cxn>
              <a:cxn ang="0">
                <a:pos x="5404" y="65"/>
              </a:cxn>
              <a:cxn ang="0">
                <a:pos x="5404" y="721"/>
              </a:cxn>
              <a:cxn ang="0">
                <a:pos x="65" y="721"/>
              </a:cxn>
              <a:cxn ang="0">
                <a:pos x="0" y="786"/>
              </a:cxn>
            </a:cxnLst>
            <a:rect l="0" t="0" r="r" b="b"/>
            <a:pathLst>
              <a:path w="5470" h="786">
                <a:moveTo>
                  <a:pt x="0" y="786"/>
                </a:moveTo>
                <a:lnTo>
                  <a:pt x="5470" y="786"/>
                </a:lnTo>
                <a:lnTo>
                  <a:pt x="5470" y="0"/>
                </a:lnTo>
                <a:lnTo>
                  <a:pt x="5404" y="65"/>
                </a:lnTo>
                <a:lnTo>
                  <a:pt x="5404" y="721"/>
                </a:lnTo>
                <a:lnTo>
                  <a:pt x="65" y="721"/>
                </a:lnTo>
                <a:lnTo>
                  <a:pt x="0" y="786"/>
                </a:lnTo>
                <a:close/>
              </a:path>
            </a:pathLst>
          </a:custGeom>
          <a:gradFill rotWithShape="0">
            <a:gsLst>
              <a:gs pos="0">
                <a:srgbClr val="1F3F5F"/>
              </a:gs>
              <a:gs pos="100000">
                <a:srgbClr val="000F1E"/>
              </a:gs>
            </a:gsLst>
            <a:lin ang="5400000" scaled="1"/>
          </a:gradFill>
          <a:ln w="9525">
            <a:noFill/>
            <a:round/>
            <a:headEnd/>
            <a:tailEnd/>
          </a:ln>
        </p:spPr>
        <p:txBody>
          <a:bodyPr/>
          <a:lstStyle/>
          <a:p>
            <a:endParaRPr lang="en-US"/>
          </a:p>
        </p:txBody>
      </p:sp>
      <p:sp>
        <p:nvSpPr>
          <p:cNvPr id="56326" name="Freeform 6"/>
          <p:cNvSpPr>
            <a:spLocks noChangeArrowheads="1"/>
          </p:cNvSpPr>
          <p:nvPr/>
        </p:nvSpPr>
        <p:spPr bwMode="auto">
          <a:xfrm>
            <a:off x="231775" y="-1524000"/>
            <a:ext cx="8683625" cy="1247775"/>
          </a:xfrm>
          <a:custGeom>
            <a:avLst/>
            <a:gdLst/>
            <a:ahLst/>
            <a:cxnLst>
              <a:cxn ang="0">
                <a:pos x="0" y="786"/>
              </a:cxn>
              <a:cxn ang="0">
                <a:pos x="0" y="0"/>
              </a:cxn>
              <a:cxn ang="0">
                <a:pos x="5470" y="0"/>
              </a:cxn>
              <a:cxn ang="0">
                <a:pos x="5404" y="65"/>
              </a:cxn>
              <a:cxn ang="0">
                <a:pos x="65" y="65"/>
              </a:cxn>
              <a:cxn ang="0">
                <a:pos x="65" y="721"/>
              </a:cxn>
              <a:cxn ang="0">
                <a:pos x="0" y="786"/>
              </a:cxn>
            </a:cxnLst>
            <a:rect l="0" t="0" r="r" b="b"/>
            <a:pathLst>
              <a:path w="5470" h="786">
                <a:moveTo>
                  <a:pt x="0" y="786"/>
                </a:moveTo>
                <a:lnTo>
                  <a:pt x="0" y="0"/>
                </a:lnTo>
                <a:lnTo>
                  <a:pt x="5470" y="0"/>
                </a:lnTo>
                <a:lnTo>
                  <a:pt x="5404" y="65"/>
                </a:lnTo>
                <a:lnTo>
                  <a:pt x="65" y="65"/>
                </a:lnTo>
                <a:lnTo>
                  <a:pt x="65" y="721"/>
                </a:lnTo>
                <a:lnTo>
                  <a:pt x="0" y="786"/>
                </a:lnTo>
                <a:close/>
              </a:path>
            </a:pathLst>
          </a:custGeom>
          <a:gradFill rotWithShape="0">
            <a:gsLst>
              <a:gs pos="0">
                <a:srgbClr val="47A3FF"/>
              </a:gs>
              <a:gs pos="100000">
                <a:srgbClr val="AEC9E4"/>
              </a:gs>
            </a:gsLst>
            <a:lin ang="11100000" scaled="1"/>
          </a:gradFill>
          <a:ln w="9525">
            <a:noFill/>
            <a:round/>
            <a:headEnd/>
            <a:tailEnd/>
          </a:ln>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720" r:id="rId12"/>
  </p:sldLayoutIdLst>
  <p:txStyles>
    <p:titleStyle>
      <a:lvl1pPr algn="ctr" rtl="0" eaLnBrk="0" fontAlgn="base" hangingPunct="0">
        <a:spcBef>
          <a:spcPct val="0"/>
        </a:spcBef>
        <a:spcAft>
          <a:spcPct val="0"/>
        </a:spcAft>
        <a:defRPr sz="5800">
          <a:solidFill>
            <a:srgbClr val="FFFFFF"/>
          </a:solidFill>
          <a:latin typeface="+mj-lt"/>
          <a:ea typeface="+mj-ea"/>
          <a:cs typeface="+mj-cs"/>
        </a:defRPr>
      </a:lvl1pPr>
      <a:lvl2pPr algn="ctr" rtl="0" eaLnBrk="0" fontAlgn="base" hangingPunct="0">
        <a:spcBef>
          <a:spcPct val="0"/>
        </a:spcBef>
        <a:spcAft>
          <a:spcPct val="0"/>
        </a:spcAft>
        <a:defRPr sz="5800">
          <a:solidFill>
            <a:srgbClr val="FFFFFF"/>
          </a:solidFill>
          <a:latin typeface="Arial" charset="0"/>
        </a:defRPr>
      </a:lvl2pPr>
      <a:lvl3pPr algn="ctr" rtl="0" eaLnBrk="0" fontAlgn="base" hangingPunct="0">
        <a:spcBef>
          <a:spcPct val="0"/>
        </a:spcBef>
        <a:spcAft>
          <a:spcPct val="0"/>
        </a:spcAft>
        <a:defRPr sz="5800">
          <a:solidFill>
            <a:srgbClr val="FFFFFF"/>
          </a:solidFill>
          <a:latin typeface="Arial" charset="0"/>
        </a:defRPr>
      </a:lvl3pPr>
      <a:lvl4pPr algn="ctr" rtl="0" eaLnBrk="0" fontAlgn="base" hangingPunct="0">
        <a:spcBef>
          <a:spcPct val="0"/>
        </a:spcBef>
        <a:spcAft>
          <a:spcPct val="0"/>
        </a:spcAft>
        <a:defRPr sz="5800">
          <a:solidFill>
            <a:srgbClr val="FFFFFF"/>
          </a:solidFill>
          <a:latin typeface="Arial" charset="0"/>
        </a:defRPr>
      </a:lvl4pPr>
      <a:lvl5pPr algn="ctr" rtl="0" eaLnBrk="0" fontAlgn="base" hangingPunct="0">
        <a:spcBef>
          <a:spcPct val="0"/>
        </a:spcBef>
        <a:spcAft>
          <a:spcPct val="0"/>
        </a:spcAft>
        <a:defRPr sz="5800">
          <a:solidFill>
            <a:srgbClr val="FFFFFF"/>
          </a:solidFill>
          <a:latin typeface="Arial" charset="0"/>
        </a:defRPr>
      </a:lvl5pPr>
      <a:lvl6pPr marL="457200" algn="ctr" rtl="0" eaLnBrk="0" fontAlgn="base" hangingPunct="0">
        <a:spcBef>
          <a:spcPct val="0"/>
        </a:spcBef>
        <a:spcAft>
          <a:spcPct val="0"/>
        </a:spcAft>
        <a:defRPr sz="5800">
          <a:solidFill>
            <a:srgbClr val="FFFFFF"/>
          </a:solidFill>
          <a:latin typeface="Arial" charset="0"/>
        </a:defRPr>
      </a:lvl6pPr>
      <a:lvl7pPr marL="914400" algn="ctr" rtl="0" eaLnBrk="0" fontAlgn="base" hangingPunct="0">
        <a:spcBef>
          <a:spcPct val="0"/>
        </a:spcBef>
        <a:spcAft>
          <a:spcPct val="0"/>
        </a:spcAft>
        <a:defRPr sz="5800">
          <a:solidFill>
            <a:srgbClr val="FFFFFF"/>
          </a:solidFill>
          <a:latin typeface="Arial" charset="0"/>
        </a:defRPr>
      </a:lvl7pPr>
      <a:lvl8pPr marL="1371600" algn="ctr" rtl="0" eaLnBrk="0" fontAlgn="base" hangingPunct="0">
        <a:spcBef>
          <a:spcPct val="0"/>
        </a:spcBef>
        <a:spcAft>
          <a:spcPct val="0"/>
        </a:spcAft>
        <a:defRPr sz="5800">
          <a:solidFill>
            <a:srgbClr val="FFFFFF"/>
          </a:solidFill>
          <a:latin typeface="Arial" charset="0"/>
        </a:defRPr>
      </a:lvl8pPr>
      <a:lvl9pPr marL="1828800" algn="ctr" rtl="0" eaLnBrk="0" fontAlgn="base" hangingPunct="0">
        <a:spcBef>
          <a:spcPct val="0"/>
        </a:spcBef>
        <a:spcAft>
          <a:spcPct val="0"/>
        </a:spcAft>
        <a:defRPr sz="5800">
          <a:solidFill>
            <a:srgbClr val="FFFF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3175"/>
            <a:ext cx="9142413" cy="6838950"/>
          </a:xfrm>
          <a:prstGeom prst="rect">
            <a:avLst/>
          </a:prstGeom>
          <a:gradFill rotWithShape="0">
            <a:gsLst>
              <a:gs pos="0">
                <a:srgbClr val="001933"/>
              </a:gs>
              <a:gs pos="100000">
                <a:srgbClr val="0066CC"/>
              </a:gs>
            </a:gsLst>
            <a:lin ang="5400000" scaled="1"/>
          </a:gradFill>
          <a:ln w="9525">
            <a:noFill/>
            <a:miter lim="800000"/>
            <a:headEnd/>
            <a:tailEnd/>
          </a:ln>
        </p:spPr>
        <p:txBody>
          <a:bodyPr/>
          <a:lstStyle/>
          <a:p>
            <a:endParaRPr lang="en-US"/>
          </a:p>
        </p:txBody>
      </p:sp>
      <p:sp>
        <p:nvSpPr>
          <p:cNvPr id="57347" name="Freeform 3"/>
          <p:cNvSpPr>
            <a:spLocks noChangeArrowheads="1"/>
          </p:cNvSpPr>
          <p:nvPr/>
        </p:nvSpPr>
        <p:spPr bwMode="auto">
          <a:xfrm>
            <a:off x="0" y="2790825"/>
            <a:ext cx="9142413" cy="4044950"/>
          </a:xfrm>
          <a:custGeom>
            <a:avLst/>
            <a:gdLst/>
            <a:ahLst/>
            <a:cxnLst>
              <a:cxn ang="0">
                <a:pos x="4" y="2082"/>
              </a:cxn>
              <a:cxn ang="0">
                <a:pos x="3735" y="0"/>
              </a:cxn>
              <a:cxn ang="0">
                <a:pos x="580" y="1968"/>
              </a:cxn>
              <a:cxn ang="0">
                <a:pos x="4208" y="102"/>
              </a:cxn>
              <a:cxn ang="0">
                <a:pos x="1011" y="1968"/>
              </a:cxn>
              <a:cxn ang="0">
                <a:pos x="3025" y="1040"/>
              </a:cxn>
              <a:cxn ang="0">
                <a:pos x="868" y="2316"/>
              </a:cxn>
              <a:cxn ang="0">
                <a:pos x="5327" y="117"/>
              </a:cxn>
              <a:cxn ang="0">
                <a:pos x="2018" y="2200"/>
              </a:cxn>
              <a:cxn ang="0">
                <a:pos x="4608" y="924"/>
              </a:cxn>
              <a:cxn ang="0">
                <a:pos x="2944" y="2095"/>
              </a:cxn>
              <a:cxn ang="0">
                <a:pos x="5629" y="553"/>
              </a:cxn>
              <a:cxn ang="0">
                <a:pos x="3173" y="2397"/>
              </a:cxn>
              <a:cxn ang="0">
                <a:pos x="5759" y="693"/>
              </a:cxn>
              <a:cxn ang="0">
                <a:pos x="5759" y="924"/>
              </a:cxn>
              <a:cxn ang="0">
                <a:pos x="4320" y="2200"/>
              </a:cxn>
              <a:cxn ang="0">
                <a:pos x="5615" y="1272"/>
              </a:cxn>
              <a:cxn ang="0">
                <a:pos x="4380" y="2414"/>
              </a:cxn>
              <a:cxn ang="0">
                <a:pos x="5759" y="1388"/>
              </a:cxn>
              <a:cxn ang="0">
                <a:pos x="5759" y="1736"/>
              </a:cxn>
              <a:cxn ang="0">
                <a:pos x="5327" y="2316"/>
              </a:cxn>
              <a:cxn ang="0">
                <a:pos x="5759" y="1968"/>
              </a:cxn>
              <a:cxn ang="0">
                <a:pos x="5759" y="2548"/>
              </a:cxn>
              <a:cxn ang="0">
                <a:pos x="0" y="2548"/>
              </a:cxn>
              <a:cxn ang="0">
                <a:pos x="0" y="930"/>
              </a:cxn>
              <a:cxn ang="0">
                <a:pos x="863" y="461"/>
              </a:cxn>
              <a:cxn ang="0">
                <a:pos x="5" y="1157"/>
              </a:cxn>
              <a:cxn ang="0">
                <a:pos x="2299" y="0"/>
              </a:cxn>
              <a:cxn ang="0">
                <a:pos x="5" y="1620"/>
              </a:cxn>
              <a:cxn ang="0">
                <a:pos x="1872" y="695"/>
              </a:cxn>
              <a:cxn ang="0">
                <a:pos x="4" y="1970"/>
              </a:cxn>
              <a:cxn ang="0">
                <a:pos x="4" y="2082"/>
              </a:cxn>
            </a:cxnLst>
            <a:rect l="0" t="0" r="r" b="b"/>
            <a:pathLst>
              <a:path w="5759" h="2548">
                <a:moveTo>
                  <a:pt x="4" y="2082"/>
                </a:moveTo>
                <a:lnTo>
                  <a:pt x="3735" y="0"/>
                </a:lnTo>
                <a:lnTo>
                  <a:pt x="580" y="1968"/>
                </a:lnTo>
                <a:lnTo>
                  <a:pt x="4208" y="102"/>
                </a:lnTo>
                <a:lnTo>
                  <a:pt x="1011" y="1968"/>
                </a:lnTo>
                <a:lnTo>
                  <a:pt x="3025" y="1040"/>
                </a:lnTo>
                <a:lnTo>
                  <a:pt x="868" y="2316"/>
                </a:lnTo>
                <a:lnTo>
                  <a:pt x="5327" y="117"/>
                </a:lnTo>
                <a:lnTo>
                  <a:pt x="2018" y="2200"/>
                </a:lnTo>
                <a:lnTo>
                  <a:pt x="4608" y="924"/>
                </a:lnTo>
                <a:lnTo>
                  <a:pt x="2944" y="2095"/>
                </a:lnTo>
                <a:lnTo>
                  <a:pt x="5629" y="553"/>
                </a:lnTo>
                <a:lnTo>
                  <a:pt x="3173" y="2397"/>
                </a:lnTo>
                <a:lnTo>
                  <a:pt x="5759" y="693"/>
                </a:lnTo>
                <a:lnTo>
                  <a:pt x="5759" y="924"/>
                </a:lnTo>
                <a:lnTo>
                  <a:pt x="4320" y="2200"/>
                </a:lnTo>
                <a:lnTo>
                  <a:pt x="5615" y="1272"/>
                </a:lnTo>
                <a:lnTo>
                  <a:pt x="4380" y="2414"/>
                </a:lnTo>
                <a:lnTo>
                  <a:pt x="5759" y="1388"/>
                </a:lnTo>
                <a:lnTo>
                  <a:pt x="5759" y="1736"/>
                </a:lnTo>
                <a:lnTo>
                  <a:pt x="5327" y="2316"/>
                </a:lnTo>
                <a:lnTo>
                  <a:pt x="5759" y="1968"/>
                </a:lnTo>
                <a:lnTo>
                  <a:pt x="5759" y="2548"/>
                </a:lnTo>
                <a:lnTo>
                  <a:pt x="0" y="2548"/>
                </a:lnTo>
                <a:lnTo>
                  <a:pt x="0" y="930"/>
                </a:lnTo>
                <a:lnTo>
                  <a:pt x="863" y="461"/>
                </a:lnTo>
                <a:lnTo>
                  <a:pt x="5" y="1157"/>
                </a:lnTo>
                <a:lnTo>
                  <a:pt x="2299" y="0"/>
                </a:lnTo>
                <a:lnTo>
                  <a:pt x="5" y="1620"/>
                </a:lnTo>
                <a:lnTo>
                  <a:pt x="1872" y="695"/>
                </a:lnTo>
                <a:lnTo>
                  <a:pt x="4" y="1970"/>
                </a:lnTo>
                <a:lnTo>
                  <a:pt x="4" y="2082"/>
                </a:lnTo>
                <a:close/>
              </a:path>
            </a:pathLst>
          </a:custGeom>
          <a:gradFill rotWithShape="0">
            <a:gsLst>
              <a:gs pos="0">
                <a:srgbClr val="003366"/>
              </a:gs>
              <a:gs pos="100000">
                <a:srgbClr val="3399FF"/>
              </a:gs>
            </a:gsLst>
            <a:lin ang="5400000" scaled="1"/>
          </a:gradFill>
          <a:ln w="9525">
            <a:noFill/>
            <a:round/>
            <a:headEnd/>
            <a:tailEnd/>
          </a:ln>
        </p:spPr>
        <p:txBody>
          <a:bodyPr/>
          <a:lstStyle/>
          <a:p>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rtl="0" eaLnBrk="0" fontAlgn="base" hangingPunct="0">
        <a:spcBef>
          <a:spcPct val="0"/>
        </a:spcBef>
        <a:spcAft>
          <a:spcPct val="0"/>
        </a:spcAft>
        <a:defRPr sz="6000">
          <a:solidFill>
            <a:srgbClr val="99CCFF"/>
          </a:solidFill>
          <a:latin typeface="+mj-lt"/>
          <a:ea typeface="+mj-ea"/>
          <a:cs typeface="+mj-cs"/>
        </a:defRPr>
      </a:lvl1pPr>
      <a:lvl2pPr algn="l" rtl="0" eaLnBrk="0" fontAlgn="base" hangingPunct="0">
        <a:spcBef>
          <a:spcPct val="0"/>
        </a:spcBef>
        <a:spcAft>
          <a:spcPct val="0"/>
        </a:spcAft>
        <a:defRPr sz="6000">
          <a:solidFill>
            <a:srgbClr val="99CCFF"/>
          </a:solidFill>
          <a:latin typeface="Times New Roman" pitchFamily="18" charset="0"/>
        </a:defRPr>
      </a:lvl2pPr>
      <a:lvl3pPr algn="l" rtl="0" eaLnBrk="0" fontAlgn="base" hangingPunct="0">
        <a:spcBef>
          <a:spcPct val="0"/>
        </a:spcBef>
        <a:spcAft>
          <a:spcPct val="0"/>
        </a:spcAft>
        <a:defRPr sz="6000">
          <a:solidFill>
            <a:srgbClr val="99CCFF"/>
          </a:solidFill>
          <a:latin typeface="Times New Roman" pitchFamily="18" charset="0"/>
        </a:defRPr>
      </a:lvl3pPr>
      <a:lvl4pPr algn="l" rtl="0" eaLnBrk="0" fontAlgn="base" hangingPunct="0">
        <a:spcBef>
          <a:spcPct val="0"/>
        </a:spcBef>
        <a:spcAft>
          <a:spcPct val="0"/>
        </a:spcAft>
        <a:defRPr sz="6000">
          <a:solidFill>
            <a:srgbClr val="99CCFF"/>
          </a:solidFill>
          <a:latin typeface="Times New Roman" pitchFamily="18" charset="0"/>
        </a:defRPr>
      </a:lvl4pPr>
      <a:lvl5pPr algn="l" rtl="0" eaLnBrk="0" fontAlgn="base" hangingPunct="0">
        <a:spcBef>
          <a:spcPct val="0"/>
        </a:spcBef>
        <a:spcAft>
          <a:spcPct val="0"/>
        </a:spcAft>
        <a:defRPr sz="6000">
          <a:solidFill>
            <a:srgbClr val="99CCFF"/>
          </a:solidFill>
          <a:latin typeface="Times New Roman" pitchFamily="18" charset="0"/>
        </a:defRPr>
      </a:lvl5pPr>
      <a:lvl6pPr marL="457200" algn="l" rtl="0" eaLnBrk="0" fontAlgn="base" hangingPunct="0">
        <a:spcBef>
          <a:spcPct val="0"/>
        </a:spcBef>
        <a:spcAft>
          <a:spcPct val="0"/>
        </a:spcAft>
        <a:defRPr sz="6000">
          <a:solidFill>
            <a:srgbClr val="99CCFF"/>
          </a:solidFill>
          <a:latin typeface="Times New Roman" pitchFamily="18" charset="0"/>
        </a:defRPr>
      </a:lvl6pPr>
      <a:lvl7pPr marL="914400" algn="l" rtl="0" eaLnBrk="0" fontAlgn="base" hangingPunct="0">
        <a:spcBef>
          <a:spcPct val="0"/>
        </a:spcBef>
        <a:spcAft>
          <a:spcPct val="0"/>
        </a:spcAft>
        <a:defRPr sz="6000">
          <a:solidFill>
            <a:srgbClr val="99CCFF"/>
          </a:solidFill>
          <a:latin typeface="Times New Roman" pitchFamily="18" charset="0"/>
        </a:defRPr>
      </a:lvl7pPr>
      <a:lvl8pPr marL="1371600" algn="l" rtl="0" eaLnBrk="0" fontAlgn="base" hangingPunct="0">
        <a:spcBef>
          <a:spcPct val="0"/>
        </a:spcBef>
        <a:spcAft>
          <a:spcPct val="0"/>
        </a:spcAft>
        <a:defRPr sz="6000">
          <a:solidFill>
            <a:srgbClr val="99CCFF"/>
          </a:solidFill>
          <a:latin typeface="Times New Roman" pitchFamily="18" charset="0"/>
        </a:defRPr>
      </a:lvl8pPr>
      <a:lvl9pPr marL="1828800" algn="l" rtl="0" eaLnBrk="0" fontAlgn="base" hangingPunct="0">
        <a:spcBef>
          <a:spcPct val="0"/>
        </a:spcBef>
        <a:spcAft>
          <a:spcPct val="0"/>
        </a:spcAft>
        <a:defRPr sz="6000">
          <a:solidFill>
            <a:srgbClr val="99CC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3175"/>
            <a:ext cx="9142413" cy="6838950"/>
          </a:xfrm>
          <a:prstGeom prst="rect">
            <a:avLst/>
          </a:prstGeom>
          <a:gradFill rotWithShape="0">
            <a:gsLst>
              <a:gs pos="0">
                <a:srgbClr val="001933"/>
              </a:gs>
              <a:gs pos="100000">
                <a:srgbClr val="0066CC"/>
              </a:gs>
            </a:gsLst>
            <a:lin ang="5400000" scaled="1"/>
          </a:gradFill>
          <a:ln w="9525">
            <a:noFill/>
            <a:miter lim="800000"/>
            <a:headEnd/>
            <a:tailEnd/>
          </a:ln>
        </p:spPr>
        <p:txBody>
          <a:bodyPr/>
          <a:lstStyle/>
          <a:p>
            <a:endParaRPr lang="en-US"/>
          </a:p>
        </p:txBody>
      </p:sp>
      <p:sp>
        <p:nvSpPr>
          <p:cNvPr id="59395" name="Freeform 3"/>
          <p:cNvSpPr>
            <a:spLocks noChangeArrowheads="1"/>
          </p:cNvSpPr>
          <p:nvPr/>
        </p:nvSpPr>
        <p:spPr bwMode="auto">
          <a:xfrm>
            <a:off x="0" y="2790825"/>
            <a:ext cx="9142413" cy="4044950"/>
          </a:xfrm>
          <a:custGeom>
            <a:avLst/>
            <a:gdLst/>
            <a:ahLst/>
            <a:cxnLst>
              <a:cxn ang="0">
                <a:pos x="4" y="2082"/>
              </a:cxn>
              <a:cxn ang="0">
                <a:pos x="3735" y="0"/>
              </a:cxn>
              <a:cxn ang="0">
                <a:pos x="580" y="1968"/>
              </a:cxn>
              <a:cxn ang="0">
                <a:pos x="4208" y="102"/>
              </a:cxn>
              <a:cxn ang="0">
                <a:pos x="1011" y="1968"/>
              </a:cxn>
              <a:cxn ang="0">
                <a:pos x="3025" y="1040"/>
              </a:cxn>
              <a:cxn ang="0">
                <a:pos x="868" y="2316"/>
              </a:cxn>
              <a:cxn ang="0">
                <a:pos x="5327" y="117"/>
              </a:cxn>
              <a:cxn ang="0">
                <a:pos x="2018" y="2200"/>
              </a:cxn>
              <a:cxn ang="0">
                <a:pos x="4608" y="924"/>
              </a:cxn>
              <a:cxn ang="0">
                <a:pos x="2944" y="2095"/>
              </a:cxn>
              <a:cxn ang="0">
                <a:pos x="5629" y="553"/>
              </a:cxn>
              <a:cxn ang="0">
                <a:pos x="3173" y="2397"/>
              </a:cxn>
              <a:cxn ang="0">
                <a:pos x="5759" y="693"/>
              </a:cxn>
              <a:cxn ang="0">
                <a:pos x="5759" y="924"/>
              </a:cxn>
              <a:cxn ang="0">
                <a:pos x="4320" y="2200"/>
              </a:cxn>
              <a:cxn ang="0">
                <a:pos x="5615" y="1272"/>
              </a:cxn>
              <a:cxn ang="0">
                <a:pos x="4380" y="2414"/>
              </a:cxn>
              <a:cxn ang="0">
                <a:pos x="5759" y="1388"/>
              </a:cxn>
              <a:cxn ang="0">
                <a:pos x="5759" y="1736"/>
              </a:cxn>
              <a:cxn ang="0">
                <a:pos x="5327" y="2316"/>
              </a:cxn>
              <a:cxn ang="0">
                <a:pos x="5759" y="1968"/>
              </a:cxn>
              <a:cxn ang="0">
                <a:pos x="5759" y="2548"/>
              </a:cxn>
              <a:cxn ang="0">
                <a:pos x="0" y="2548"/>
              </a:cxn>
              <a:cxn ang="0">
                <a:pos x="0" y="930"/>
              </a:cxn>
              <a:cxn ang="0">
                <a:pos x="863" y="461"/>
              </a:cxn>
              <a:cxn ang="0">
                <a:pos x="5" y="1157"/>
              </a:cxn>
              <a:cxn ang="0">
                <a:pos x="2299" y="0"/>
              </a:cxn>
              <a:cxn ang="0">
                <a:pos x="5" y="1620"/>
              </a:cxn>
              <a:cxn ang="0">
                <a:pos x="1872" y="695"/>
              </a:cxn>
              <a:cxn ang="0">
                <a:pos x="4" y="1970"/>
              </a:cxn>
              <a:cxn ang="0">
                <a:pos x="4" y="2082"/>
              </a:cxn>
            </a:cxnLst>
            <a:rect l="0" t="0" r="r" b="b"/>
            <a:pathLst>
              <a:path w="5759" h="2548">
                <a:moveTo>
                  <a:pt x="4" y="2082"/>
                </a:moveTo>
                <a:lnTo>
                  <a:pt x="3735" y="0"/>
                </a:lnTo>
                <a:lnTo>
                  <a:pt x="580" y="1968"/>
                </a:lnTo>
                <a:lnTo>
                  <a:pt x="4208" y="102"/>
                </a:lnTo>
                <a:lnTo>
                  <a:pt x="1011" y="1968"/>
                </a:lnTo>
                <a:lnTo>
                  <a:pt x="3025" y="1040"/>
                </a:lnTo>
                <a:lnTo>
                  <a:pt x="868" y="2316"/>
                </a:lnTo>
                <a:lnTo>
                  <a:pt x="5327" y="117"/>
                </a:lnTo>
                <a:lnTo>
                  <a:pt x="2018" y="2200"/>
                </a:lnTo>
                <a:lnTo>
                  <a:pt x="4608" y="924"/>
                </a:lnTo>
                <a:lnTo>
                  <a:pt x="2944" y="2095"/>
                </a:lnTo>
                <a:lnTo>
                  <a:pt x="5629" y="553"/>
                </a:lnTo>
                <a:lnTo>
                  <a:pt x="3173" y="2397"/>
                </a:lnTo>
                <a:lnTo>
                  <a:pt x="5759" y="693"/>
                </a:lnTo>
                <a:lnTo>
                  <a:pt x="5759" y="924"/>
                </a:lnTo>
                <a:lnTo>
                  <a:pt x="4320" y="2200"/>
                </a:lnTo>
                <a:lnTo>
                  <a:pt x="5615" y="1272"/>
                </a:lnTo>
                <a:lnTo>
                  <a:pt x="4380" y="2414"/>
                </a:lnTo>
                <a:lnTo>
                  <a:pt x="5759" y="1388"/>
                </a:lnTo>
                <a:lnTo>
                  <a:pt x="5759" y="1736"/>
                </a:lnTo>
                <a:lnTo>
                  <a:pt x="5327" y="2316"/>
                </a:lnTo>
                <a:lnTo>
                  <a:pt x="5759" y="1968"/>
                </a:lnTo>
                <a:lnTo>
                  <a:pt x="5759" y="2548"/>
                </a:lnTo>
                <a:lnTo>
                  <a:pt x="0" y="2548"/>
                </a:lnTo>
                <a:lnTo>
                  <a:pt x="0" y="930"/>
                </a:lnTo>
                <a:lnTo>
                  <a:pt x="863" y="461"/>
                </a:lnTo>
                <a:lnTo>
                  <a:pt x="5" y="1157"/>
                </a:lnTo>
                <a:lnTo>
                  <a:pt x="2299" y="0"/>
                </a:lnTo>
                <a:lnTo>
                  <a:pt x="5" y="1620"/>
                </a:lnTo>
                <a:lnTo>
                  <a:pt x="1872" y="695"/>
                </a:lnTo>
                <a:lnTo>
                  <a:pt x="4" y="1970"/>
                </a:lnTo>
                <a:lnTo>
                  <a:pt x="4" y="2082"/>
                </a:lnTo>
                <a:close/>
              </a:path>
            </a:pathLst>
          </a:custGeom>
          <a:gradFill rotWithShape="0">
            <a:gsLst>
              <a:gs pos="0">
                <a:srgbClr val="003366"/>
              </a:gs>
              <a:gs pos="100000">
                <a:srgbClr val="3399FF"/>
              </a:gs>
            </a:gsLst>
            <a:lin ang="5400000" scaled="1"/>
          </a:gradFill>
          <a:ln w="9525">
            <a:noFill/>
            <a:round/>
            <a:headEnd/>
            <a:tailEnd/>
          </a:ln>
        </p:spPr>
        <p:txBody>
          <a:bodyPr/>
          <a:lstStyle/>
          <a:p>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13" cstate="print"/>
          <a:srcRect/>
          <a:stretch>
            <a:fillRect/>
          </a:stretch>
        </p:blipFill>
        <p:spPr bwMode="auto">
          <a:xfrm>
            <a:off x="0" y="0"/>
            <a:ext cx="9145588" cy="6861175"/>
          </a:xfrm>
          <a:prstGeom prst="rect">
            <a:avLst/>
          </a:prstGeom>
          <a:noFill/>
          <a:ln w="9525">
            <a:noFill/>
            <a:miter lim="800000"/>
            <a:headEnd/>
            <a:tailEnd/>
          </a:ln>
        </p:spPr>
      </p:pic>
    </p:spTree>
    <p:extLst>
      <p:ext uri="{BB962C8B-B14F-4D97-AF65-F5344CB8AC3E}">
        <p14:creationId xmlns:p14="http://schemas.microsoft.com/office/powerpoint/2010/main" val="375525146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13" cstate="print"/>
          <a:srcRect/>
          <a:stretch>
            <a:fillRect/>
          </a:stretch>
        </p:blipFill>
        <p:spPr bwMode="auto">
          <a:xfrm>
            <a:off x="7938" y="1588"/>
            <a:ext cx="9129712" cy="6859587"/>
          </a:xfrm>
          <a:prstGeom prst="rect">
            <a:avLst/>
          </a:prstGeom>
          <a:noFill/>
          <a:ln w="9525">
            <a:noFill/>
            <a:miter lim="800000"/>
            <a:headEnd/>
            <a:tailEnd/>
          </a:ln>
        </p:spPr>
      </p:pic>
    </p:spTree>
    <p:extLst>
      <p:ext uri="{BB962C8B-B14F-4D97-AF65-F5344CB8AC3E}">
        <p14:creationId xmlns:p14="http://schemas.microsoft.com/office/powerpoint/2010/main" val="55246899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youtube.com/watch?v=qSJCSR4Muh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7.png"/><Relationship Id="rId1" Type="http://schemas.openxmlformats.org/officeDocument/2006/relationships/slideLayout" Target="../slideLayouts/slideLayout30.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2.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6.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0.xml"/><Relationship Id="rId3"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1.xml"/><Relationship Id="rId3"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7" name="Rectangle 5"/>
          <p:cNvSpPr>
            <a:spLocks noGrp="1" noChangeArrowheads="1"/>
          </p:cNvSpPr>
          <p:nvPr>
            <p:ph type="ctrTitle"/>
          </p:nvPr>
        </p:nvSpPr>
        <p:spPr bwMode="auto">
          <a:xfrm>
            <a:off x="173038" y="411163"/>
            <a:ext cx="8683625" cy="1661993"/>
          </a:xfrm>
          <a:noFill/>
          <a:ln>
            <a:miter lim="800000"/>
            <a:headEnd/>
            <a:tailEnd/>
          </a:ln>
          <a:effectLst/>
        </p:spPr>
        <p:txBody>
          <a:bodyPr vert="horz" wrap="square" lIns="0" tIns="0" rIns="0" bIns="0" numCol="1" anchor="t"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381000"/>
            <a:r>
              <a:rPr lang="en-US" sz="5400" b="1" spc="50" dirty="0">
                <a:ln w="11430"/>
                <a:solidFill>
                  <a:srgbClr val="800000"/>
                </a:solidFill>
                <a:effectLst>
                  <a:outerShdw blurRad="76200" dist="50800" dir="5400000" algn="tl" rotWithShape="0">
                    <a:srgbClr val="000000">
                      <a:alpha val="65000"/>
                    </a:srgbClr>
                  </a:outerShdw>
                </a:effectLst>
                <a:latin typeface="+mn-lt"/>
              </a:rPr>
              <a:t>Daniel, Ezekiel &amp; Eschatology</a:t>
            </a:r>
          </a:p>
        </p:txBody>
      </p:sp>
      <p:sp>
        <p:nvSpPr>
          <p:cNvPr id="3078" name="Rectangle 6"/>
          <p:cNvSpPr>
            <a:spLocks noGrp="1" noChangeArrowheads="1"/>
          </p:cNvSpPr>
          <p:nvPr>
            <p:ph type="subTitle" idx="1"/>
          </p:nvPr>
        </p:nvSpPr>
        <p:spPr bwMode="auto">
          <a:xfrm>
            <a:off x="228600" y="2133600"/>
            <a:ext cx="8677275" cy="3323987"/>
          </a:xfrm>
          <a:noFill/>
          <a:ln>
            <a:miter lim="800000"/>
            <a:headEnd/>
            <a:tailEnd/>
          </a:ln>
          <a:effectLst/>
        </p:spPr>
        <p:txBody>
          <a:bodyPr vert="horz" wrap="square" lIns="0" tIns="0" rIns="0" bIns="0" numCol="1" anchor="t" anchorCtr="0" compatLnSpc="1">
            <a:prstTxWarp prst="textNoShape">
              <a:avLst/>
            </a:prstTxWarp>
            <a:spAutoFit/>
          </a:bodyPr>
          <a:lstStyle/>
          <a:p>
            <a:pPr algn="l" defTabSz="381000">
              <a:lnSpc>
                <a:spcPct val="90000"/>
              </a:lnSpc>
            </a:pPr>
            <a:r>
              <a:rPr lang="en-US" sz="5400" dirty="0">
                <a:effectLst>
                  <a:outerShdw blurRad="38100" dist="38100" dir="2700000" algn="tl">
                    <a:srgbClr val="000000">
                      <a:alpha val="43137"/>
                    </a:srgbClr>
                  </a:outerShdw>
                </a:effectLst>
                <a:latin typeface="Times New Roman" pitchFamily="18" charset="0"/>
              </a:rPr>
              <a:t>Daniel, </a:t>
            </a:r>
            <a:r>
              <a:rPr lang="en-US" sz="5400" i="1" dirty="0">
                <a:effectLst>
                  <a:outerShdw blurRad="38100" dist="38100" dir="2700000" algn="tl">
                    <a:srgbClr val="000000">
                      <a:alpha val="43137"/>
                    </a:srgbClr>
                  </a:outerShdw>
                </a:effectLst>
                <a:latin typeface="Times New Roman" pitchFamily="18" charset="0"/>
              </a:rPr>
              <a:t>the Statesman</a:t>
            </a:r>
            <a:r>
              <a:rPr lang="en-US" sz="5400" dirty="0">
                <a:effectLst>
                  <a:outerShdw blurRad="38100" dist="38100" dir="2700000" algn="tl">
                    <a:srgbClr val="000000">
                      <a:alpha val="43137"/>
                    </a:srgbClr>
                  </a:outerShdw>
                </a:effectLst>
                <a:latin typeface="Times New Roman" pitchFamily="18" charset="0"/>
              </a:rPr>
              <a:t> </a:t>
            </a:r>
          </a:p>
          <a:p>
            <a:pPr algn="l" defTabSz="381000">
              <a:lnSpc>
                <a:spcPct val="90000"/>
              </a:lnSpc>
            </a:pPr>
            <a:r>
              <a:rPr lang="en-US" sz="5400" dirty="0">
                <a:effectLst>
                  <a:outerShdw blurRad="38100" dist="38100" dir="2700000" algn="tl">
                    <a:srgbClr val="000000">
                      <a:alpha val="43137"/>
                    </a:srgbClr>
                  </a:outerShdw>
                </a:effectLst>
                <a:latin typeface="Times New Roman" pitchFamily="18" charset="0"/>
              </a:rPr>
              <a:t>Ezekiel, </a:t>
            </a:r>
            <a:r>
              <a:rPr lang="en-US" sz="5400" i="1" dirty="0">
                <a:effectLst>
                  <a:outerShdw blurRad="38100" dist="38100" dir="2700000" algn="tl">
                    <a:srgbClr val="000000">
                      <a:alpha val="43137"/>
                    </a:srgbClr>
                  </a:outerShdw>
                </a:effectLst>
                <a:latin typeface="Times New Roman" pitchFamily="18" charset="0"/>
              </a:rPr>
              <a:t>the Prophet</a:t>
            </a:r>
            <a:r>
              <a:rPr lang="en-US" sz="5400" dirty="0">
                <a:effectLst>
                  <a:outerShdw blurRad="38100" dist="38100" dir="2700000" algn="tl">
                    <a:srgbClr val="000000">
                      <a:alpha val="43137"/>
                    </a:srgbClr>
                  </a:outerShdw>
                </a:effectLst>
                <a:latin typeface="Times New Roman" pitchFamily="18" charset="0"/>
              </a:rPr>
              <a:t> &amp;</a:t>
            </a:r>
          </a:p>
          <a:p>
            <a:pPr algn="l" defTabSz="381000">
              <a:lnSpc>
                <a:spcPct val="90000"/>
              </a:lnSpc>
            </a:pPr>
            <a:r>
              <a:rPr lang="en-US" sz="5400" dirty="0">
                <a:effectLst>
                  <a:outerShdw blurRad="38100" dist="38100" dir="2700000" algn="tl">
                    <a:srgbClr val="000000">
                      <a:alpha val="43137"/>
                    </a:srgbClr>
                  </a:outerShdw>
                </a:effectLst>
                <a:latin typeface="Times New Roman" pitchFamily="18" charset="0"/>
              </a:rPr>
              <a:t>Eschatology, </a:t>
            </a:r>
            <a:r>
              <a:rPr lang="en-US" sz="5400" i="1" dirty="0">
                <a:effectLst>
                  <a:outerShdw blurRad="38100" dist="38100" dir="2700000" algn="tl">
                    <a:srgbClr val="000000">
                      <a:alpha val="43137"/>
                    </a:srgbClr>
                  </a:outerShdw>
                </a:effectLst>
                <a:latin typeface="Times New Roman" pitchFamily="18" charset="0"/>
              </a:rPr>
              <a:t>the study of 			things to come</a:t>
            </a:r>
            <a:r>
              <a:rPr lang="en-US" sz="5400" dirty="0">
                <a:effectLst>
                  <a:outerShdw blurRad="38100" dist="38100" dir="2700000" algn="tl">
                    <a:srgbClr val="000000">
                      <a:alpha val="43137"/>
                    </a:srgbClr>
                  </a:outerShdw>
                </a:effectLst>
                <a:latin typeface="Times New Roman" pitchFamily="18" charset="0"/>
              </a:rPr>
              <a:t>.</a:t>
            </a:r>
          </a:p>
        </p:txBody>
      </p:sp>
      <p:sp>
        <p:nvSpPr>
          <p:cNvPr id="2" name="TextBox 1">
            <a:hlinkClick r:id="rId3"/>
          </p:cNvPr>
          <p:cNvSpPr txBox="1"/>
          <p:nvPr/>
        </p:nvSpPr>
        <p:spPr>
          <a:xfrm>
            <a:off x="381000" y="6087648"/>
            <a:ext cx="1404552" cy="169277"/>
          </a:xfrm>
          <a:prstGeom prst="rect">
            <a:avLst/>
          </a:prstGeom>
          <a:noFill/>
        </p:spPr>
        <p:txBody>
          <a:bodyPr wrap="none" rtlCol="0">
            <a:spAutoFit/>
          </a:bodyPr>
          <a:lstStyle/>
          <a:p>
            <a:r>
              <a:rPr lang="en-US" sz="500" dirty="0" smtClean="0"/>
              <a:t>“</a:t>
            </a:r>
            <a:r>
              <a:rPr lang="en-US" sz="500" dirty="0" err="1" smtClean="0"/>
              <a:t>Candellight</a:t>
            </a:r>
            <a:r>
              <a:rPr lang="en-US" sz="500" dirty="0" smtClean="0"/>
              <a:t>” </a:t>
            </a:r>
            <a:r>
              <a:rPr lang="en-US" sz="500" dirty="0" err="1" smtClean="0"/>
              <a:t>Hannukah</a:t>
            </a:r>
            <a:r>
              <a:rPr lang="en-US" sz="500" dirty="0" smtClean="0"/>
              <a:t> by the </a:t>
            </a:r>
            <a:r>
              <a:rPr lang="en-US" sz="500" dirty="0" err="1" smtClean="0"/>
              <a:t>Maccabeats</a:t>
            </a:r>
            <a:endParaRPr lang="en-US" sz="5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7" name="Rectangle 5"/>
          <p:cNvSpPr>
            <a:spLocks noGrp="1" noChangeArrowheads="1"/>
          </p:cNvSpPr>
          <p:nvPr>
            <p:ph type="ctrTitle"/>
          </p:nvPr>
        </p:nvSpPr>
        <p:spPr bwMode="auto">
          <a:xfrm>
            <a:off x="185738" y="123825"/>
            <a:ext cx="8682037" cy="892552"/>
          </a:xfrm>
          <a:noFill/>
          <a:ln>
            <a:miter lim="800000"/>
            <a:headEnd/>
            <a:tailEnd/>
          </a:ln>
        </p:spPr>
        <p:txBody>
          <a:bodyPr vert="horz" wrap="square" lIns="0" tIns="0" rIns="0" bIns="0" numCol="1" anchor="t" anchorCtr="0" compatLnSpc="1">
            <a:prstTxWarp prst="textNoShape">
              <a:avLst/>
            </a:prstTxWarp>
            <a:spAutoFit/>
          </a:bodyPr>
          <a:lstStyle/>
          <a:p>
            <a:pPr defTabSz="381000"/>
            <a:r>
              <a:rPr lang="en-US" dirty="0">
                <a:solidFill>
                  <a:schemeClr val="tx1"/>
                </a:solidFill>
                <a:effectLst>
                  <a:outerShdw blurRad="38100" dist="38100" dir="2700000" algn="tl">
                    <a:srgbClr val="000000">
                      <a:alpha val="43137"/>
                    </a:srgbClr>
                  </a:outerShdw>
                </a:effectLst>
              </a:rPr>
              <a:t>Deuteronomy 30:1-6</a:t>
            </a:r>
          </a:p>
        </p:txBody>
      </p:sp>
      <p:sp>
        <p:nvSpPr>
          <p:cNvPr id="8199" name="Text Box 7"/>
          <p:cNvSpPr txBox="1">
            <a:spLocks noChangeArrowheads="1"/>
          </p:cNvSpPr>
          <p:nvPr/>
        </p:nvSpPr>
        <p:spPr bwMode="auto">
          <a:xfrm>
            <a:off x="304800" y="1524000"/>
            <a:ext cx="8721725" cy="3843338"/>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rPr>
              <a:t>4 Even if you have been banished to the most distant land under the heavens, from there the Lord your God will gather you and bring you back.  5 He will bring you to the land that belonged to your fathers, and you will take possession of it. He will make you more prosperous and numerous than your fathers.  6 The Lord your God will circumcise your hearts and the hearts of your descendants, so that you may love him with all your heart and with all your soul, and live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381000" y="1752600"/>
            <a:ext cx="8358188" cy="2135188"/>
          </a:xfrm>
          <a:prstGeom prst="rect">
            <a:avLst/>
          </a:prstGeom>
          <a:noFill/>
          <a:ln w="9525">
            <a:noFill/>
            <a:miter lim="800000"/>
            <a:headEnd/>
            <a:tailEnd/>
          </a:ln>
          <a:effectLst/>
        </p:spPr>
        <p:txBody>
          <a:bodyPr lIns="0" tIns="0" rIns="0" bIns="0">
            <a:spAutoFit/>
          </a:bodyPr>
          <a:lstStyle/>
          <a:p>
            <a:pPr defTabSz="381000"/>
            <a:r>
              <a:rPr lang="en-US" sz="2800">
                <a:effectLst>
                  <a:outerShdw blurRad="38100" dist="38100" dir="2700000" algn="tl">
                    <a:srgbClr val="000000">
                      <a:alpha val="43137"/>
                    </a:srgbClr>
                  </a:outerShdw>
                </a:effectLst>
                <a:latin typeface="Times New Roman" pitchFamily="18" charset="0"/>
              </a:rPr>
              <a:t>Daniel 9:20</a:t>
            </a:r>
          </a:p>
          <a:p>
            <a:pPr defTabSz="381000"/>
            <a:r>
              <a:rPr lang="en-US" sz="2800">
                <a:effectLst>
                  <a:outerShdw blurRad="38100" dist="38100" dir="2700000" algn="tl">
                    <a:srgbClr val="000000">
                      <a:alpha val="43137"/>
                    </a:srgbClr>
                  </a:outerShdw>
                </a:effectLst>
                <a:latin typeface="Times New Roman" pitchFamily="18" charset="0"/>
              </a:rPr>
              <a:t>20 While I was speaking and praying, confessing my sin and the sin of my people Israel and making my request to the L</a:t>
            </a:r>
            <a:r>
              <a:rPr lang="en-US" sz="2000">
                <a:effectLst>
                  <a:outerShdw blurRad="38100" dist="38100" dir="2700000" algn="tl">
                    <a:srgbClr val="000000">
                      <a:alpha val="43137"/>
                    </a:srgbClr>
                  </a:outerShdw>
                </a:effectLst>
                <a:latin typeface="Times New Roman" pitchFamily="18" charset="0"/>
              </a:rPr>
              <a:t>ORD</a:t>
            </a:r>
            <a:r>
              <a:rPr lang="en-US" sz="2800">
                <a:effectLst>
                  <a:outerShdw blurRad="38100" dist="38100" dir="2700000" algn="tl">
                    <a:srgbClr val="000000">
                      <a:alpha val="43137"/>
                    </a:srgbClr>
                  </a:outerShdw>
                </a:effectLst>
                <a:latin typeface="Times New Roman" pitchFamily="18" charset="0"/>
              </a:rPr>
              <a:t> my God for his holy hill— [an angel comes and says]</a:t>
            </a:r>
          </a:p>
        </p:txBody>
      </p:sp>
      <p:sp>
        <p:nvSpPr>
          <p:cNvPr id="9225" name="Text Box 9"/>
          <p:cNvSpPr txBox="1">
            <a:spLocks noChangeArrowheads="1"/>
          </p:cNvSpPr>
          <p:nvPr/>
        </p:nvSpPr>
        <p:spPr bwMode="auto">
          <a:xfrm>
            <a:off x="381000" y="4814888"/>
            <a:ext cx="8607425" cy="1281112"/>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latin typeface="Times New Roman" pitchFamily="18" charset="0"/>
              </a:rPr>
              <a:t>Daniel 9:23</a:t>
            </a:r>
          </a:p>
          <a:p>
            <a:pPr defTabSz="381000"/>
            <a:r>
              <a:rPr lang="en-US" sz="2800" dirty="0">
                <a:effectLst>
                  <a:outerShdw blurRad="38100" dist="38100" dir="2700000" algn="tl">
                    <a:srgbClr val="000000">
                      <a:alpha val="43137"/>
                    </a:srgbClr>
                  </a:outerShdw>
                </a:effectLst>
                <a:latin typeface="Times New Roman" pitchFamily="18" charset="0"/>
              </a:rPr>
              <a:t>23 </a:t>
            </a:r>
            <a:r>
              <a:rPr lang="en-US" sz="2800" dirty="0" smtClean="0">
                <a:effectLst>
                  <a:outerShdw blurRad="38100" dist="38100" dir="2700000" algn="tl">
                    <a:srgbClr val="000000">
                      <a:alpha val="43137"/>
                    </a:srgbClr>
                  </a:outerShdw>
                </a:effectLst>
                <a:latin typeface="Times New Roman" pitchFamily="18" charset="0"/>
              </a:rPr>
              <a:t>“As </a:t>
            </a:r>
            <a:r>
              <a:rPr lang="en-US" sz="2800" dirty="0">
                <a:effectLst>
                  <a:outerShdw blurRad="38100" dist="38100" dir="2700000" algn="tl">
                    <a:srgbClr val="000000">
                      <a:alpha val="43137"/>
                    </a:srgbClr>
                  </a:outerShdw>
                </a:effectLst>
                <a:latin typeface="Times New Roman" pitchFamily="18" charset="0"/>
              </a:rPr>
              <a:t>soon as you began to pray, an answer was given, which I have come to tell you</a:t>
            </a:r>
            <a:r>
              <a:rPr lang="en-US" sz="2800" dirty="0" smtClean="0">
                <a:effectLst>
                  <a:outerShdw blurRad="38100" dist="38100" dir="2700000" algn="tl">
                    <a:srgbClr val="000000">
                      <a:alpha val="43137"/>
                    </a:srgbClr>
                  </a:outerShdw>
                </a:effectLst>
                <a:latin typeface="Times New Roman" pitchFamily="18" charset="0"/>
              </a:rPr>
              <a:t>,”</a:t>
            </a:r>
            <a:endParaRPr lang="en-US" sz="2800" dirty="0">
              <a:effectLst>
                <a:outerShdw blurRad="38100" dist="38100" dir="2700000" algn="tl">
                  <a:srgbClr val="000000">
                    <a:alpha val="43137"/>
                  </a:srgbClr>
                </a:outerShdw>
              </a:effectLst>
              <a:latin typeface="Times New Roman" pitchFamily="18" charset="0"/>
            </a:endParaRPr>
          </a:p>
        </p:txBody>
      </p:sp>
      <p:sp>
        <p:nvSpPr>
          <p:cNvPr id="9227" name="Rectangle 11"/>
          <p:cNvSpPr>
            <a:spLocks noGrp="1" noChangeArrowheads="1"/>
          </p:cNvSpPr>
          <p:nvPr>
            <p:ph type="ctrTitle"/>
          </p:nvPr>
        </p:nvSpPr>
        <p:spPr bwMode="auto">
          <a:xfrm>
            <a:off x="185738" y="258763"/>
            <a:ext cx="8682037" cy="884237"/>
          </a:xfrm>
          <a:noFill/>
          <a:ln>
            <a:miter lim="800000"/>
            <a:headEnd/>
            <a:tailEnd/>
          </a:ln>
          <a:effectLst/>
        </p:spPr>
        <p:txBody>
          <a:bodyPr vert="horz" wrap="square" lIns="0" tIns="0" rIns="0" bIns="0" numCol="1" anchor="t" anchorCtr="0" compatLnSpc="1">
            <a:prstTxWarp prst="textNoShape">
              <a:avLst/>
            </a:prstTxWarp>
            <a:spAutoFit/>
          </a:bodyPr>
          <a:lstStyle/>
          <a:p>
            <a:pPr defTabSz="381000"/>
            <a:r>
              <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“Sevens”</a:t>
            </a:r>
          </a:p>
        </p:txBody>
      </p:sp>
      <p:sp>
        <p:nvSpPr>
          <p:cNvPr id="9228" name="Text Box 12"/>
          <p:cNvSpPr txBox="1">
            <a:spLocks noChangeArrowheads="1"/>
          </p:cNvSpPr>
          <p:nvPr/>
        </p:nvSpPr>
        <p:spPr bwMode="auto">
          <a:xfrm>
            <a:off x="381000" y="1676400"/>
            <a:ext cx="8535988" cy="2667000"/>
          </a:xfrm>
          <a:prstGeom prst="rect">
            <a:avLst/>
          </a:prstGeom>
          <a:noFill/>
          <a:ln w="9525">
            <a:noFill/>
            <a:miter lim="800000"/>
            <a:headEnd/>
            <a:tailEnd/>
          </a:ln>
          <a:effectLst/>
        </p:spPr>
        <p:txBody>
          <a:bodyPr lIns="0" tIns="0" rIns="0" bIns="0">
            <a:spAutoFit/>
          </a:bodyPr>
          <a:lstStyle/>
          <a:p>
            <a:pPr defTabSz="381000"/>
            <a:r>
              <a:rPr lang="en-US" sz="3500" dirty="0">
                <a:effectLst>
                  <a:outerShdw blurRad="38100" dist="38100" dir="2700000" algn="tl">
                    <a:srgbClr val="000000">
                      <a:alpha val="43137"/>
                    </a:srgbClr>
                  </a:outerShdw>
                </a:effectLst>
                <a:latin typeface="Times New Roman" pitchFamily="18" charset="0"/>
              </a:rPr>
              <a:t>The immediate “restoration” to the land (536) after these 70 years </a:t>
            </a:r>
            <a:r>
              <a:rPr lang="en-US" sz="3500" dirty="0" smtClean="0">
                <a:effectLst>
                  <a:outerShdw blurRad="38100" dist="38100" dir="2700000" algn="tl">
                    <a:srgbClr val="000000">
                      <a:alpha val="43137"/>
                    </a:srgbClr>
                  </a:outerShdw>
                </a:effectLst>
                <a:latin typeface="Times New Roman" pitchFamily="18" charset="0"/>
              </a:rPr>
              <a:t>of exile is </a:t>
            </a:r>
            <a:r>
              <a:rPr lang="en-US" sz="3500" dirty="0">
                <a:effectLst>
                  <a:outerShdw blurRad="38100" dist="38100" dir="2700000" algn="tl">
                    <a:srgbClr val="000000">
                      <a:alpha val="43137"/>
                    </a:srgbClr>
                  </a:outerShdw>
                </a:effectLst>
                <a:latin typeface="Times New Roman" pitchFamily="18" charset="0"/>
              </a:rPr>
              <a:t>NOT the </a:t>
            </a:r>
            <a:r>
              <a:rPr lang="en-US" sz="3500" dirty="0">
                <a:solidFill>
                  <a:srgbClr val="800000"/>
                </a:solidFill>
                <a:effectLst>
                  <a:outerShdw blurRad="38100" dist="38100" dir="2700000" algn="tl">
                    <a:srgbClr val="000000">
                      <a:alpha val="43137"/>
                    </a:srgbClr>
                  </a:outerShdw>
                </a:effectLst>
                <a:latin typeface="Times New Roman" pitchFamily="18" charset="0"/>
              </a:rPr>
              <a:t>full</a:t>
            </a:r>
            <a:r>
              <a:rPr lang="en-US" sz="3500" dirty="0">
                <a:effectLst>
                  <a:outerShdw blurRad="38100" dist="38100" dir="2700000" algn="tl">
                    <a:srgbClr val="000000">
                      <a:alpha val="43137"/>
                    </a:srgbClr>
                  </a:outerShdw>
                </a:effectLst>
                <a:latin typeface="Times New Roman" pitchFamily="18" charset="0"/>
              </a:rPr>
              <a:t> restoration of Deut 30.  </a:t>
            </a:r>
          </a:p>
          <a:p>
            <a:pPr defTabSz="381000"/>
            <a:r>
              <a:rPr lang="en-US" sz="3500" dirty="0">
                <a:effectLst>
                  <a:outerShdw blurRad="38100" dist="38100" dir="2700000" algn="tl">
                    <a:srgbClr val="000000">
                      <a:alpha val="43137"/>
                    </a:srgbClr>
                  </a:outerShdw>
                </a:effectLst>
                <a:latin typeface="Times New Roman" pitchFamily="18" charset="0"/>
              </a:rPr>
              <a:t>The full Deut 30 “restoration” will not happen for at LEAST (70x7) 490 more years....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9223"/>
                                        </p:tgtEl>
                                      </p:cBhvr>
                                    </p:animEffect>
                                    <p:set>
                                      <p:cBhvr>
                                        <p:cTn id="11" dur="1" fill="hold">
                                          <p:stCondLst>
                                            <p:cond delay="499"/>
                                          </p:stCondLst>
                                        </p:cTn>
                                        <p:tgtEl>
                                          <p:spTgt spid="9223"/>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9228">
                                            <p:txEl>
                                              <p:pRg st="0" end="0"/>
                                            </p:txEl>
                                          </p:spTgt>
                                        </p:tgtEl>
                                        <p:attrNameLst>
                                          <p:attrName>style.visibility</p:attrName>
                                        </p:attrNameLst>
                                      </p:cBhvr>
                                      <p:to>
                                        <p:strVal val="visible"/>
                                      </p:to>
                                    </p:set>
                                    <p:animEffect transition="in" filter="fade">
                                      <p:cBhvr>
                                        <p:cTn id="15" dur="500"/>
                                        <p:tgtEl>
                                          <p:spTgt spid="922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228">
                                            <p:txEl>
                                              <p:pRg st="1" end="1"/>
                                            </p:txEl>
                                          </p:spTgt>
                                        </p:tgtEl>
                                        <p:attrNameLst>
                                          <p:attrName>style.visibility</p:attrName>
                                        </p:attrNameLst>
                                      </p:cBhvr>
                                      <p:to>
                                        <p:strVal val="visible"/>
                                      </p:to>
                                    </p:set>
                                    <p:animEffect transition="in" filter="fade">
                                      <p:cBhvr>
                                        <p:cTn id="20" dur="500"/>
                                        <p:tgtEl>
                                          <p:spTgt spid="92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9225" grpId="0"/>
      <p:bldP spid="9228"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6567" name="Rectangle 7"/>
          <p:cNvSpPr>
            <a:spLocks noGrp="1" noChangeArrowheads="1"/>
          </p:cNvSpPr>
          <p:nvPr>
            <p:ph type="ctrTitle"/>
          </p:nvPr>
        </p:nvSpPr>
        <p:spPr bwMode="auto">
          <a:xfrm>
            <a:off x="185738" y="258763"/>
            <a:ext cx="8682037" cy="884237"/>
          </a:xfrm>
          <a:noFill/>
          <a:ln>
            <a:miter lim="800000"/>
            <a:headEnd/>
            <a:tailEnd/>
          </a:ln>
          <a:effectLst/>
        </p:spPr>
        <p:txBody>
          <a:bodyPr vert="horz" wrap="square" lIns="0" tIns="0" rIns="0" bIns="0" numCol="1" anchor="t" anchorCtr="0" compatLnSpc="1">
            <a:prstTxWarp prst="textNoShape">
              <a:avLst/>
            </a:prstTxWarp>
            <a:spAutoFit/>
          </a:bodyPr>
          <a:lstStyle/>
          <a:p>
            <a:pPr defTabSz="381000"/>
            <a:r>
              <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“Sevens”</a:t>
            </a:r>
          </a:p>
        </p:txBody>
      </p:sp>
      <p:sp>
        <p:nvSpPr>
          <p:cNvPr id="66568" name="Text Box 8"/>
          <p:cNvSpPr txBox="1">
            <a:spLocks noChangeArrowheads="1"/>
          </p:cNvSpPr>
          <p:nvPr/>
        </p:nvSpPr>
        <p:spPr bwMode="auto">
          <a:xfrm>
            <a:off x="381000" y="1676400"/>
            <a:ext cx="8535988" cy="1661993"/>
          </a:xfrm>
          <a:prstGeom prst="rect">
            <a:avLst/>
          </a:prstGeom>
          <a:noFill/>
          <a:ln w="9525">
            <a:noFill/>
            <a:miter lim="800000"/>
            <a:headEnd/>
            <a:tailEnd/>
          </a:ln>
          <a:effectLst/>
        </p:spPr>
        <p:txBody>
          <a:bodyPr lIns="0" tIns="0" rIns="0" bIns="0">
            <a:spAutoFit/>
          </a:bodyPr>
          <a:lstStyle/>
          <a:p>
            <a:pPr defTabSz="381000"/>
            <a:r>
              <a:rPr lang="en-US" sz="2700" dirty="0">
                <a:effectLst>
                  <a:outerShdw blurRad="38100" dist="38100" dir="2700000" algn="tl">
                    <a:srgbClr val="000000">
                      <a:alpha val="43137"/>
                    </a:srgbClr>
                  </a:outerShdw>
                </a:effectLst>
                <a:latin typeface="Times New Roman" pitchFamily="18" charset="0"/>
              </a:rPr>
              <a:t>The immediate “restoration” to the land (536) after these 70 years is NOT the full restoration of Deut 30.  </a:t>
            </a:r>
          </a:p>
          <a:p>
            <a:pPr defTabSz="381000"/>
            <a:r>
              <a:rPr lang="en-US" sz="2700" dirty="0">
                <a:effectLst>
                  <a:outerShdw blurRad="38100" dist="38100" dir="2700000" algn="tl">
                    <a:srgbClr val="000000">
                      <a:alpha val="43137"/>
                    </a:srgbClr>
                  </a:outerShdw>
                </a:effectLst>
                <a:latin typeface="Times New Roman" pitchFamily="18" charset="0"/>
              </a:rPr>
              <a:t>The full Deut 30 “restoration” will not happen for at LEAST (70x7) 490 more years....</a:t>
            </a:r>
          </a:p>
        </p:txBody>
      </p:sp>
      <p:sp>
        <p:nvSpPr>
          <p:cNvPr id="66587" name="Freeform 27"/>
          <p:cNvSpPr>
            <a:spLocks/>
          </p:cNvSpPr>
          <p:nvPr/>
        </p:nvSpPr>
        <p:spPr bwMode="auto">
          <a:xfrm>
            <a:off x="457200" y="4697413"/>
            <a:ext cx="3198813" cy="2084387"/>
          </a:xfrm>
          <a:custGeom>
            <a:avLst/>
            <a:gdLst/>
            <a:ahLst/>
            <a:cxnLst>
              <a:cxn ang="0">
                <a:pos x="0" y="1264"/>
              </a:cxn>
              <a:cxn ang="0">
                <a:pos x="864" y="208"/>
              </a:cxn>
              <a:cxn ang="0">
                <a:pos x="1008" y="16"/>
              </a:cxn>
              <a:cxn ang="0">
                <a:pos x="1392" y="256"/>
              </a:cxn>
              <a:cxn ang="0">
                <a:pos x="1632" y="880"/>
              </a:cxn>
              <a:cxn ang="0">
                <a:pos x="2016" y="1312"/>
              </a:cxn>
            </a:cxnLst>
            <a:rect l="0" t="0" r="r" b="b"/>
            <a:pathLst>
              <a:path w="2016" h="1312">
                <a:moveTo>
                  <a:pt x="0" y="1264"/>
                </a:moveTo>
                <a:cubicBezTo>
                  <a:pt x="348" y="840"/>
                  <a:pt x="696" y="416"/>
                  <a:pt x="864" y="208"/>
                </a:cubicBezTo>
                <a:cubicBezTo>
                  <a:pt x="1032" y="0"/>
                  <a:pt x="920" y="8"/>
                  <a:pt x="1008" y="16"/>
                </a:cubicBezTo>
                <a:cubicBezTo>
                  <a:pt x="1096" y="24"/>
                  <a:pt x="1288" y="112"/>
                  <a:pt x="1392" y="256"/>
                </a:cubicBezTo>
                <a:cubicBezTo>
                  <a:pt x="1496" y="400"/>
                  <a:pt x="1528" y="704"/>
                  <a:pt x="1632" y="880"/>
                </a:cubicBezTo>
                <a:cubicBezTo>
                  <a:pt x="1736" y="1056"/>
                  <a:pt x="1876" y="1184"/>
                  <a:pt x="2016" y="1312"/>
                </a:cubicBezTo>
              </a:path>
            </a:pathLst>
          </a:custGeom>
          <a:noFill/>
          <a:ln w="38100" cap="flat" cmpd="sng">
            <a:solidFill>
              <a:srgbClr val="FFFF66"/>
            </a:solidFill>
            <a:prstDash val="solid"/>
            <a:round/>
            <a:headEnd type="none" w="med" len="med"/>
            <a:tailEnd type="none" w="med" len="med"/>
          </a:ln>
          <a:effectLst>
            <a:outerShdw dist="35921" dir="2700000" algn="ctr" rotWithShape="0">
              <a:schemeClr val="tx1"/>
            </a:outerShdw>
          </a:effectLst>
        </p:spPr>
        <p:txBody>
          <a:bodyPr/>
          <a:lstStyle/>
          <a:p>
            <a:endParaRPr lang="en-US"/>
          </a:p>
        </p:txBody>
      </p:sp>
      <p:sp>
        <p:nvSpPr>
          <p:cNvPr id="66588" name="Freeform 28"/>
          <p:cNvSpPr>
            <a:spLocks/>
          </p:cNvSpPr>
          <p:nvPr/>
        </p:nvSpPr>
        <p:spPr bwMode="auto">
          <a:xfrm>
            <a:off x="2900363" y="4191000"/>
            <a:ext cx="3048000" cy="2438400"/>
          </a:xfrm>
          <a:custGeom>
            <a:avLst/>
            <a:gdLst/>
            <a:ahLst/>
            <a:cxnLst>
              <a:cxn ang="0">
                <a:pos x="0" y="1008"/>
              </a:cxn>
              <a:cxn ang="0">
                <a:pos x="672" y="288"/>
              </a:cxn>
              <a:cxn ang="0">
                <a:pos x="816" y="96"/>
              </a:cxn>
              <a:cxn ang="0">
                <a:pos x="1200" y="144"/>
              </a:cxn>
              <a:cxn ang="0">
                <a:pos x="1536" y="960"/>
              </a:cxn>
              <a:cxn ang="0">
                <a:pos x="1920" y="1536"/>
              </a:cxn>
            </a:cxnLst>
            <a:rect l="0" t="0" r="r" b="b"/>
            <a:pathLst>
              <a:path w="1920" h="1536">
                <a:moveTo>
                  <a:pt x="0" y="1008"/>
                </a:moveTo>
                <a:cubicBezTo>
                  <a:pt x="268" y="724"/>
                  <a:pt x="536" y="440"/>
                  <a:pt x="672" y="288"/>
                </a:cubicBezTo>
                <a:cubicBezTo>
                  <a:pt x="808" y="136"/>
                  <a:pt x="728" y="120"/>
                  <a:pt x="816" y="96"/>
                </a:cubicBezTo>
                <a:cubicBezTo>
                  <a:pt x="904" y="72"/>
                  <a:pt x="1080" y="0"/>
                  <a:pt x="1200" y="144"/>
                </a:cubicBezTo>
                <a:cubicBezTo>
                  <a:pt x="1320" y="288"/>
                  <a:pt x="1416" y="728"/>
                  <a:pt x="1536" y="960"/>
                </a:cubicBezTo>
                <a:cubicBezTo>
                  <a:pt x="1656" y="1192"/>
                  <a:pt x="1788" y="1364"/>
                  <a:pt x="1920" y="1536"/>
                </a:cubicBezTo>
              </a:path>
            </a:pathLst>
          </a:custGeom>
          <a:noFill/>
          <a:ln w="38100" cap="flat" cmpd="sng">
            <a:solidFill>
              <a:srgbClr val="FFFF66"/>
            </a:solidFill>
            <a:prstDash val="solid"/>
            <a:round/>
            <a:headEnd type="none" w="med" len="med"/>
            <a:tailEnd type="none" w="med" len="med"/>
          </a:ln>
          <a:effectLst>
            <a:outerShdw dist="35921" dir="2700000" algn="ctr" rotWithShape="0">
              <a:schemeClr val="tx1"/>
            </a:outerShdw>
          </a:effectLst>
        </p:spPr>
        <p:txBody>
          <a:bodyPr/>
          <a:lstStyle/>
          <a:p>
            <a:endParaRPr lang="en-US"/>
          </a:p>
        </p:txBody>
      </p:sp>
      <p:sp>
        <p:nvSpPr>
          <p:cNvPr id="66589" name="Freeform 29"/>
          <p:cNvSpPr>
            <a:spLocks/>
          </p:cNvSpPr>
          <p:nvPr/>
        </p:nvSpPr>
        <p:spPr bwMode="auto">
          <a:xfrm>
            <a:off x="5181600" y="3429000"/>
            <a:ext cx="3733800" cy="2971800"/>
          </a:xfrm>
          <a:custGeom>
            <a:avLst/>
            <a:gdLst/>
            <a:ahLst/>
            <a:cxnLst>
              <a:cxn ang="0">
                <a:pos x="0" y="1008"/>
              </a:cxn>
              <a:cxn ang="0">
                <a:pos x="672" y="288"/>
              </a:cxn>
              <a:cxn ang="0">
                <a:pos x="816" y="96"/>
              </a:cxn>
              <a:cxn ang="0">
                <a:pos x="1200" y="144"/>
              </a:cxn>
              <a:cxn ang="0">
                <a:pos x="1536" y="960"/>
              </a:cxn>
              <a:cxn ang="0">
                <a:pos x="1920" y="1536"/>
              </a:cxn>
            </a:cxnLst>
            <a:rect l="0" t="0" r="r" b="b"/>
            <a:pathLst>
              <a:path w="1920" h="1536">
                <a:moveTo>
                  <a:pt x="0" y="1008"/>
                </a:moveTo>
                <a:cubicBezTo>
                  <a:pt x="268" y="724"/>
                  <a:pt x="536" y="440"/>
                  <a:pt x="672" y="288"/>
                </a:cubicBezTo>
                <a:cubicBezTo>
                  <a:pt x="808" y="136"/>
                  <a:pt x="728" y="120"/>
                  <a:pt x="816" y="96"/>
                </a:cubicBezTo>
                <a:cubicBezTo>
                  <a:pt x="904" y="72"/>
                  <a:pt x="1080" y="0"/>
                  <a:pt x="1200" y="144"/>
                </a:cubicBezTo>
                <a:cubicBezTo>
                  <a:pt x="1320" y="288"/>
                  <a:pt x="1416" y="728"/>
                  <a:pt x="1536" y="960"/>
                </a:cubicBezTo>
                <a:cubicBezTo>
                  <a:pt x="1656" y="1192"/>
                  <a:pt x="1788" y="1364"/>
                  <a:pt x="1920" y="1536"/>
                </a:cubicBezTo>
              </a:path>
            </a:pathLst>
          </a:custGeom>
          <a:noFill/>
          <a:ln w="38100" cap="flat" cmpd="sng">
            <a:solidFill>
              <a:srgbClr val="FFFF66"/>
            </a:solidFill>
            <a:prstDash val="solid"/>
            <a:round/>
            <a:headEnd type="none" w="med" len="med"/>
            <a:tailEnd type="none" w="med" len="med"/>
          </a:ln>
          <a:effectLst>
            <a:outerShdw dist="35921" dir="2700000" algn="ctr" rotWithShape="0">
              <a:schemeClr val="tx1"/>
            </a:outerShdw>
          </a:effectLst>
        </p:spPr>
        <p:txBody>
          <a:bodyPr/>
          <a:lstStyle/>
          <a:p>
            <a:endParaRPr lang="en-US"/>
          </a:p>
        </p:txBody>
      </p:sp>
      <p:sp>
        <p:nvSpPr>
          <p:cNvPr id="66590" name="WordArt 30"/>
          <p:cNvSpPr>
            <a:spLocks noChangeArrowheads="1" noChangeShapeType="1" noTextEdit="1"/>
          </p:cNvSpPr>
          <p:nvPr/>
        </p:nvSpPr>
        <p:spPr bwMode="auto">
          <a:xfrm>
            <a:off x="1828800" y="4343400"/>
            <a:ext cx="685800" cy="40322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effectLst>
                  <a:outerShdw blurRad="38100" dist="38100" dir="2700000" algn="tl">
                    <a:srgbClr val="000000">
                      <a:alpha val="43137"/>
                    </a:srgbClr>
                  </a:outerShdw>
                </a:effectLst>
                <a:latin typeface="Arial Black"/>
              </a:rPr>
              <a:t>536</a:t>
            </a:r>
          </a:p>
        </p:txBody>
      </p:sp>
      <p:sp>
        <p:nvSpPr>
          <p:cNvPr id="66591" name="WordArt 31"/>
          <p:cNvSpPr>
            <a:spLocks noChangeArrowheads="1" noChangeShapeType="1" noTextEdit="1"/>
          </p:cNvSpPr>
          <p:nvPr/>
        </p:nvSpPr>
        <p:spPr bwMode="auto">
          <a:xfrm>
            <a:off x="4038600" y="3810000"/>
            <a:ext cx="685800" cy="40322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effectLst>
                  <a:outerShdw blurRad="38100" dist="38100" dir="2700000" algn="tl">
                    <a:srgbClr val="000000">
                      <a:alpha val="43137"/>
                    </a:srgbClr>
                  </a:outerShdw>
                </a:effectLst>
                <a:latin typeface="Arial Black"/>
              </a:rPr>
              <a:t>33</a:t>
            </a:r>
          </a:p>
        </p:txBody>
      </p:sp>
      <p:sp>
        <p:nvSpPr>
          <p:cNvPr id="66592" name="WordArt 32"/>
          <p:cNvSpPr>
            <a:spLocks noChangeArrowheads="1" noChangeShapeType="1" noTextEdit="1"/>
          </p:cNvSpPr>
          <p:nvPr/>
        </p:nvSpPr>
        <p:spPr bwMode="auto">
          <a:xfrm>
            <a:off x="6629400" y="3124200"/>
            <a:ext cx="1066800" cy="403225"/>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effectLst>
                  <a:outerShdw blurRad="38100" dist="38100" dir="2700000" algn="tl">
                    <a:srgbClr val="000000">
                      <a:alpha val="43137"/>
                    </a:srgbClr>
                  </a:outerShdw>
                </a:effectLst>
                <a:latin typeface="Arial Black"/>
              </a:rPr>
              <a:t>2017?</a:t>
            </a:r>
            <a:endParaRPr lang="en-US" sz="3600" kern="10" dirty="0">
              <a:ln w="9525">
                <a:solidFill>
                  <a:srgbClr val="000000"/>
                </a:solidFill>
                <a:round/>
                <a:headEnd/>
                <a:tailEnd/>
              </a:ln>
              <a:effectLst>
                <a:outerShdw blurRad="38100" dist="38100" dir="2700000" algn="tl">
                  <a:srgbClr val="000000">
                    <a:alpha val="43137"/>
                  </a:srgbClr>
                </a:outerShdw>
              </a:effectLst>
              <a:latin typeface="Arial Black"/>
            </a:endParaRPr>
          </a:p>
        </p:txBody>
      </p:sp>
      <p:sp>
        <p:nvSpPr>
          <p:cNvPr id="66593" name="WordArt 33"/>
          <p:cNvSpPr>
            <a:spLocks noChangeArrowheads="1" noChangeShapeType="1" noTextEdit="1"/>
          </p:cNvSpPr>
          <p:nvPr/>
        </p:nvSpPr>
        <p:spPr bwMode="auto">
          <a:xfrm>
            <a:off x="1295400" y="4953000"/>
            <a:ext cx="1600200" cy="4572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effectLst>
                  <a:outerShdw blurRad="38100" dist="38100" dir="2700000" algn="tl">
                    <a:srgbClr val="000000">
                      <a:alpha val="43137"/>
                    </a:srgbClr>
                  </a:outerShdw>
                </a:effectLst>
                <a:latin typeface="Arial Black"/>
              </a:rPr>
              <a:t>Return</a:t>
            </a:r>
          </a:p>
        </p:txBody>
      </p:sp>
      <p:sp>
        <p:nvSpPr>
          <p:cNvPr id="66594" name="WordArt 34"/>
          <p:cNvSpPr>
            <a:spLocks noChangeArrowheads="1" noChangeShapeType="1" noTextEdit="1"/>
          </p:cNvSpPr>
          <p:nvPr/>
        </p:nvSpPr>
        <p:spPr bwMode="auto">
          <a:xfrm>
            <a:off x="3581400" y="4495800"/>
            <a:ext cx="1600200"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effectLst>
                  <a:outerShdw blurRad="38100" dist="38100" dir="2700000" algn="tl">
                    <a:srgbClr val="000000">
                      <a:alpha val="43137"/>
                    </a:srgbClr>
                  </a:outerShdw>
                </a:effectLst>
                <a:latin typeface="Arial Black"/>
              </a:rPr>
              <a:t>Return?</a:t>
            </a:r>
          </a:p>
        </p:txBody>
      </p:sp>
      <p:sp>
        <p:nvSpPr>
          <p:cNvPr id="66595" name="WordArt 35"/>
          <p:cNvSpPr>
            <a:spLocks noChangeArrowheads="1" noChangeShapeType="1" noTextEdit="1"/>
          </p:cNvSpPr>
          <p:nvPr/>
        </p:nvSpPr>
        <p:spPr bwMode="auto">
          <a:xfrm>
            <a:off x="6248400" y="3733800"/>
            <a:ext cx="1600200"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effectLst>
                  <a:outerShdw blurRad="38100" dist="38100" dir="2700000" algn="tl">
                    <a:srgbClr val="000000">
                      <a:alpha val="43137"/>
                    </a:srgbClr>
                  </a:outerShdw>
                </a:effectLst>
                <a:latin typeface="Arial Black"/>
              </a:rPr>
              <a:t>Return!</a:t>
            </a:r>
          </a:p>
        </p:txBody>
      </p:sp>
      <p:sp>
        <p:nvSpPr>
          <p:cNvPr id="66596" name="Freeform 36"/>
          <p:cNvSpPr>
            <a:spLocks/>
          </p:cNvSpPr>
          <p:nvPr/>
        </p:nvSpPr>
        <p:spPr bwMode="auto">
          <a:xfrm>
            <a:off x="127000" y="2028825"/>
            <a:ext cx="5713413" cy="2614613"/>
          </a:xfrm>
          <a:custGeom>
            <a:avLst/>
            <a:gdLst/>
            <a:ahLst/>
            <a:cxnLst>
              <a:cxn ang="0">
                <a:pos x="3472" y="16"/>
              </a:cxn>
              <a:cxn ang="0">
                <a:pos x="3424" y="16"/>
              </a:cxn>
              <a:cxn ang="0">
                <a:pos x="2416" y="16"/>
              </a:cxn>
              <a:cxn ang="0">
                <a:pos x="1072" y="16"/>
              </a:cxn>
              <a:cxn ang="0">
                <a:pos x="208" y="16"/>
              </a:cxn>
              <a:cxn ang="0">
                <a:pos x="64" y="112"/>
              </a:cxn>
              <a:cxn ang="0">
                <a:pos x="16" y="544"/>
              </a:cxn>
              <a:cxn ang="0">
                <a:pos x="160" y="1024"/>
              </a:cxn>
              <a:cxn ang="0">
                <a:pos x="544" y="1360"/>
              </a:cxn>
              <a:cxn ang="0">
                <a:pos x="976" y="1648"/>
              </a:cxn>
            </a:cxnLst>
            <a:rect l="0" t="0" r="r" b="b"/>
            <a:pathLst>
              <a:path w="3600" h="1648">
                <a:moveTo>
                  <a:pt x="3472" y="16"/>
                </a:moveTo>
                <a:cubicBezTo>
                  <a:pt x="3536" y="16"/>
                  <a:pt x="3600" y="16"/>
                  <a:pt x="3424" y="16"/>
                </a:cubicBezTo>
                <a:cubicBezTo>
                  <a:pt x="3248" y="16"/>
                  <a:pt x="2808" y="16"/>
                  <a:pt x="2416" y="16"/>
                </a:cubicBezTo>
                <a:cubicBezTo>
                  <a:pt x="2024" y="16"/>
                  <a:pt x="1440" y="16"/>
                  <a:pt x="1072" y="16"/>
                </a:cubicBezTo>
                <a:cubicBezTo>
                  <a:pt x="704" y="16"/>
                  <a:pt x="376" y="0"/>
                  <a:pt x="208" y="16"/>
                </a:cubicBezTo>
                <a:cubicBezTo>
                  <a:pt x="40" y="32"/>
                  <a:pt x="96" y="24"/>
                  <a:pt x="64" y="112"/>
                </a:cubicBezTo>
                <a:cubicBezTo>
                  <a:pt x="32" y="200"/>
                  <a:pt x="0" y="392"/>
                  <a:pt x="16" y="544"/>
                </a:cubicBezTo>
                <a:cubicBezTo>
                  <a:pt x="32" y="696"/>
                  <a:pt x="72" y="888"/>
                  <a:pt x="160" y="1024"/>
                </a:cubicBezTo>
                <a:cubicBezTo>
                  <a:pt x="248" y="1160"/>
                  <a:pt x="408" y="1256"/>
                  <a:pt x="544" y="1360"/>
                </a:cubicBezTo>
                <a:cubicBezTo>
                  <a:pt x="680" y="1464"/>
                  <a:pt x="828" y="1556"/>
                  <a:pt x="976" y="1648"/>
                </a:cubicBezTo>
              </a:path>
            </a:pathLst>
          </a:custGeom>
          <a:noFill/>
          <a:ln w="38100" cap="flat" cmpd="sng">
            <a:solidFill>
              <a:srgbClr val="FF3300"/>
            </a:solidFill>
            <a:prstDash val="solid"/>
            <a:round/>
            <a:headEnd type="none" w="med" len="med"/>
            <a:tailEnd type="stealth" w="lg" len="lg"/>
          </a:ln>
          <a:effectLst>
            <a:outerShdw dist="35921" dir="2700000" algn="ctr" rotWithShape="0">
              <a:schemeClr val="tx1"/>
            </a:outerShdw>
          </a:effectLst>
        </p:spPr>
        <p:txBody>
          <a:bodyPr/>
          <a:lstStyle/>
          <a:p>
            <a:endParaRPr lang="en-US"/>
          </a:p>
        </p:txBody>
      </p:sp>
      <p:sp>
        <p:nvSpPr>
          <p:cNvPr id="66597" name="Freeform 37"/>
          <p:cNvSpPr>
            <a:spLocks/>
          </p:cNvSpPr>
          <p:nvPr/>
        </p:nvSpPr>
        <p:spPr bwMode="auto">
          <a:xfrm>
            <a:off x="1422400" y="2806700"/>
            <a:ext cx="3530600" cy="1308100"/>
          </a:xfrm>
          <a:custGeom>
            <a:avLst/>
            <a:gdLst/>
            <a:ahLst/>
            <a:cxnLst>
              <a:cxn ang="0">
                <a:pos x="112" y="56"/>
              </a:cxn>
              <a:cxn ang="0">
                <a:pos x="160" y="56"/>
              </a:cxn>
              <a:cxn ang="0">
                <a:pos x="1072" y="56"/>
              </a:cxn>
              <a:cxn ang="0">
                <a:pos x="1888" y="56"/>
              </a:cxn>
              <a:cxn ang="0">
                <a:pos x="2176" y="392"/>
              </a:cxn>
              <a:cxn ang="0">
                <a:pos x="2176" y="824"/>
              </a:cxn>
            </a:cxnLst>
            <a:rect l="0" t="0" r="r" b="b"/>
            <a:pathLst>
              <a:path w="2224" h="824">
                <a:moveTo>
                  <a:pt x="112" y="56"/>
                </a:moveTo>
                <a:cubicBezTo>
                  <a:pt x="56" y="56"/>
                  <a:pt x="0" y="56"/>
                  <a:pt x="160" y="56"/>
                </a:cubicBezTo>
                <a:cubicBezTo>
                  <a:pt x="320" y="56"/>
                  <a:pt x="784" y="56"/>
                  <a:pt x="1072" y="56"/>
                </a:cubicBezTo>
                <a:cubicBezTo>
                  <a:pt x="1360" y="56"/>
                  <a:pt x="1704" y="0"/>
                  <a:pt x="1888" y="56"/>
                </a:cubicBezTo>
                <a:cubicBezTo>
                  <a:pt x="2072" y="112"/>
                  <a:pt x="2128" y="264"/>
                  <a:pt x="2176" y="392"/>
                </a:cubicBezTo>
                <a:cubicBezTo>
                  <a:pt x="2224" y="520"/>
                  <a:pt x="2200" y="672"/>
                  <a:pt x="2176" y="824"/>
                </a:cubicBezTo>
              </a:path>
            </a:pathLst>
          </a:custGeom>
          <a:noFill/>
          <a:ln w="57150" cap="flat" cmpd="sng">
            <a:solidFill>
              <a:srgbClr val="FF3300"/>
            </a:solidFill>
            <a:prstDash val="solid"/>
            <a:round/>
            <a:headEnd type="none" w="med" len="med"/>
            <a:tailEnd type="stealth" w="lg" len="lg"/>
          </a:ln>
          <a:effectLst>
            <a:outerShdw dist="35921" dir="2700000" algn="ctr" rotWithShape="0">
              <a:schemeClr val="tx1"/>
            </a:outerShdw>
          </a:effectLst>
        </p:spPr>
        <p:txBody>
          <a:bodyPr/>
          <a:lstStyle/>
          <a:p>
            <a:endParaRPr lang="en-US"/>
          </a:p>
        </p:txBody>
      </p:sp>
      <p:sp>
        <p:nvSpPr>
          <p:cNvPr id="66598" name="Freeform 38"/>
          <p:cNvSpPr>
            <a:spLocks/>
          </p:cNvSpPr>
          <p:nvPr/>
        </p:nvSpPr>
        <p:spPr bwMode="auto">
          <a:xfrm>
            <a:off x="4419600" y="2895600"/>
            <a:ext cx="2057400" cy="685800"/>
          </a:xfrm>
          <a:custGeom>
            <a:avLst/>
            <a:gdLst/>
            <a:ahLst/>
            <a:cxnLst>
              <a:cxn ang="0">
                <a:pos x="0" y="0"/>
              </a:cxn>
              <a:cxn ang="0">
                <a:pos x="576" y="192"/>
              </a:cxn>
              <a:cxn ang="0">
                <a:pos x="1296" y="432"/>
              </a:cxn>
            </a:cxnLst>
            <a:rect l="0" t="0" r="r" b="b"/>
            <a:pathLst>
              <a:path w="1296" h="432">
                <a:moveTo>
                  <a:pt x="0" y="0"/>
                </a:moveTo>
                <a:cubicBezTo>
                  <a:pt x="180" y="60"/>
                  <a:pt x="360" y="120"/>
                  <a:pt x="576" y="192"/>
                </a:cubicBezTo>
                <a:cubicBezTo>
                  <a:pt x="792" y="264"/>
                  <a:pt x="1044" y="348"/>
                  <a:pt x="1296" y="432"/>
                </a:cubicBezTo>
              </a:path>
            </a:pathLst>
          </a:custGeom>
          <a:noFill/>
          <a:ln w="57150" cap="flat" cmpd="sng">
            <a:solidFill>
              <a:srgbClr val="FF3300"/>
            </a:solidFill>
            <a:prstDash val="solid"/>
            <a:round/>
            <a:headEnd type="none" w="med" len="med"/>
            <a:tailEnd type="stealth" w="lg" len="lg"/>
          </a:ln>
          <a:effectLst>
            <a:outerShdw dist="35921" dir="2700000" algn="ctr" rotWithShape="0">
              <a:schemeClr val="tx1"/>
            </a:outerShdw>
          </a:effec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665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665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665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665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mph" presetSubtype="0" grpId="1" nodeType="clickEffect">
                                  <p:stCondLst>
                                    <p:cond delay="0"/>
                                  </p:stCondLst>
                                  <p:childTnLst>
                                    <p:set>
                                      <p:cBhvr rctx="PPT">
                                        <p:cTn id="22" dur="indefinite"/>
                                        <p:tgtEl>
                                          <p:spTgt spid="66593"/>
                                        </p:tgtEl>
                                        <p:attrNameLst>
                                          <p:attrName>style.opacity</p:attrName>
                                        </p:attrNameLst>
                                      </p:cBhvr>
                                      <p:to>
                                        <p:strVal val="0.25"/>
                                      </p:to>
                                    </p:set>
                                    <p:animEffect filter="image" prLst="opacity: 0.25">
                                      <p:cBhvr rctx="IE">
                                        <p:cTn id="23" dur="indefinite"/>
                                        <p:tgtEl>
                                          <p:spTgt spid="6659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0" fill="hold" grpId="0" nodeType="clickEffect">
                                  <p:stCondLst>
                                    <p:cond delay="0"/>
                                  </p:stCondLst>
                                  <p:childTnLst>
                                    <p:set>
                                      <p:cBhvr>
                                        <p:cTn id="27" dur="1" fill="hold">
                                          <p:stCondLst>
                                            <p:cond delay="0"/>
                                          </p:stCondLst>
                                        </p:cTn>
                                        <p:tgtEl>
                                          <p:spTgt spid="6659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rctx="PPT">
                                        <p:cTn id="31" dur="indefinite"/>
                                        <p:tgtEl>
                                          <p:spTgt spid="66594"/>
                                        </p:tgtEl>
                                        <p:attrNameLst>
                                          <p:attrName>style.opacity</p:attrName>
                                        </p:attrNameLst>
                                      </p:cBhvr>
                                      <p:to>
                                        <p:strVal val="0.5"/>
                                      </p:to>
                                    </p:set>
                                    <p:animEffect filter="image" prLst="opacity: 0.5">
                                      <p:cBhvr rctx="IE">
                                        <p:cTn id="32" dur="indefinite"/>
                                        <p:tgtEl>
                                          <p:spTgt spid="6659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0" fill="hold" grpId="0" nodeType="clickEffect">
                                  <p:stCondLst>
                                    <p:cond delay="0"/>
                                  </p:stCondLst>
                                  <p:childTnLst>
                                    <p:set>
                                      <p:cBhvr>
                                        <p:cTn id="36" dur="1" fill="hold">
                                          <p:stCondLst>
                                            <p:cond delay="0"/>
                                          </p:stCondLst>
                                        </p:cTn>
                                        <p:tgtEl>
                                          <p:spTgt spid="6659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6596"/>
                                        </p:tgtEl>
                                        <p:attrNameLst>
                                          <p:attrName>style.visibility</p:attrName>
                                        </p:attrNameLst>
                                      </p:cBhvr>
                                      <p:to>
                                        <p:strVal val="visible"/>
                                      </p:to>
                                    </p:set>
                                    <p:animEffect transition="in" filter="wipe(up)">
                                      <p:cBhvr>
                                        <p:cTn id="41" dur="500"/>
                                        <p:tgtEl>
                                          <p:spTgt spid="6659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6598"/>
                                        </p:tgtEl>
                                        <p:attrNameLst>
                                          <p:attrName>style.visibility</p:attrName>
                                        </p:attrNameLst>
                                      </p:cBhvr>
                                      <p:to>
                                        <p:strVal val="visible"/>
                                      </p:to>
                                    </p:set>
                                    <p:animEffect transition="in" filter="wipe(left)">
                                      <p:cBhvr>
                                        <p:cTn id="46" dur="500"/>
                                        <p:tgtEl>
                                          <p:spTgt spid="6659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6597"/>
                                        </p:tgtEl>
                                        <p:attrNameLst>
                                          <p:attrName>style.visibility</p:attrName>
                                        </p:attrNameLst>
                                      </p:cBhvr>
                                      <p:to>
                                        <p:strVal val="visible"/>
                                      </p:to>
                                    </p:set>
                                    <p:animEffect transition="in" filter="wipe(left)">
                                      <p:cBhvr>
                                        <p:cTn id="49" dur="500"/>
                                        <p:tgtEl>
                                          <p:spTgt spid="66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0" grpId="0"/>
      <p:bldP spid="66591" grpId="0"/>
      <p:bldP spid="66592" grpId="0"/>
      <p:bldP spid="66593" grpId="0"/>
      <p:bldP spid="66593" grpId="1"/>
      <p:bldP spid="66594" grpId="0"/>
      <p:bldP spid="66594" grpId="1"/>
      <p:bldP spid="66595" grpId="0"/>
      <p:bldP spid="66596" grpId="0" animBg="1"/>
      <p:bldP spid="66597" grpId="0" animBg="1"/>
      <p:bldP spid="6659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7" name="Freeform 9"/>
          <p:cNvSpPr>
            <a:spLocks noChangeArrowheads="1"/>
          </p:cNvSpPr>
          <p:nvPr/>
        </p:nvSpPr>
        <p:spPr bwMode="auto">
          <a:xfrm>
            <a:off x="1649413" y="2420938"/>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a:effectLst>
            <a:outerShdw blurRad="50800" dist="38100" dir="2700000" algn="tl" rotWithShape="0">
              <a:prstClr val="black">
                <a:alpha val="40000"/>
              </a:prstClr>
            </a:outerShdw>
          </a:effectLst>
        </p:spPr>
        <p:txBody>
          <a:bodyPr/>
          <a:lstStyle/>
          <a:p>
            <a:endParaRPr lang="en-US"/>
          </a:p>
        </p:txBody>
      </p:sp>
      <p:sp>
        <p:nvSpPr>
          <p:cNvPr id="12301" name="Freeform 13"/>
          <p:cNvSpPr>
            <a:spLocks noChangeArrowheads="1"/>
          </p:cNvSpPr>
          <p:nvPr/>
        </p:nvSpPr>
        <p:spPr bwMode="auto">
          <a:xfrm>
            <a:off x="7723188" y="2703513"/>
            <a:ext cx="835025" cy="0"/>
          </a:xfrm>
          <a:custGeom>
            <a:avLst/>
            <a:gdLst/>
            <a:ahLst/>
            <a:cxnLst>
              <a:cxn ang="0">
                <a:pos x="0" y="0"/>
              </a:cxn>
              <a:cxn ang="0">
                <a:pos x="526" y="0"/>
              </a:cxn>
            </a:cxnLst>
            <a:rect l="0" t="0" r="r" b="b"/>
            <a:pathLst>
              <a:path w="526">
                <a:moveTo>
                  <a:pt x="0" y="0"/>
                </a:moveTo>
                <a:lnTo>
                  <a:pt x="526" y="0"/>
                </a:lnTo>
              </a:path>
            </a:pathLst>
          </a:custGeom>
          <a:noFill/>
          <a:ln w="89824">
            <a:solidFill>
              <a:srgbClr val="FFFF00"/>
            </a:solidFill>
            <a:prstDash val="solid"/>
            <a:round/>
            <a:headEnd/>
            <a:tailEnd/>
          </a:ln>
          <a:effectLst>
            <a:outerShdw blurRad="50800" dist="38100" dir="2700000" algn="tl" rotWithShape="0">
              <a:prstClr val="black">
                <a:alpha val="40000"/>
              </a:prstClr>
            </a:outerShdw>
          </a:effectLst>
        </p:spPr>
        <p:txBody>
          <a:bodyPr/>
          <a:lstStyle/>
          <a:p>
            <a:endParaRPr lang="en-US"/>
          </a:p>
        </p:txBody>
      </p:sp>
      <p:sp>
        <p:nvSpPr>
          <p:cNvPr id="12294" name="Freeform 6"/>
          <p:cNvSpPr>
            <a:spLocks noChangeArrowheads="1"/>
          </p:cNvSpPr>
          <p:nvPr/>
        </p:nvSpPr>
        <p:spPr bwMode="auto">
          <a:xfrm>
            <a:off x="377825"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a:effectLst>
            <a:outerShdw blurRad="50800" dist="38100" dir="2700000" algn="tl" rotWithShape="0">
              <a:prstClr val="black">
                <a:alpha val="40000"/>
              </a:prstClr>
            </a:outerShdw>
          </a:effectLst>
        </p:spPr>
        <p:txBody>
          <a:bodyPr/>
          <a:lstStyle/>
          <a:p>
            <a:endParaRPr lang="en-US"/>
          </a:p>
        </p:txBody>
      </p:sp>
      <p:sp>
        <p:nvSpPr>
          <p:cNvPr id="12295" name="Freeform 7"/>
          <p:cNvSpPr>
            <a:spLocks noChangeArrowheads="1"/>
          </p:cNvSpPr>
          <p:nvPr/>
        </p:nvSpPr>
        <p:spPr bwMode="auto">
          <a:xfrm>
            <a:off x="8580438"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a:effectLst>
            <a:outerShdw blurRad="50800" dist="38100" dir="2700000" algn="tl" rotWithShape="0">
              <a:prstClr val="black">
                <a:alpha val="40000"/>
              </a:prstClr>
            </a:outerShdw>
          </a:effectLst>
        </p:spPr>
        <p:txBody>
          <a:bodyPr/>
          <a:lstStyle/>
          <a:p>
            <a:endParaRPr lang="en-US"/>
          </a:p>
        </p:txBody>
      </p:sp>
      <p:sp>
        <p:nvSpPr>
          <p:cNvPr id="12296" name="Freeform 8"/>
          <p:cNvSpPr>
            <a:spLocks noChangeArrowheads="1"/>
          </p:cNvSpPr>
          <p:nvPr/>
        </p:nvSpPr>
        <p:spPr bwMode="auto">
          <a:xfrm>
            <a:off x="374650" y="2665413"/>
            <a:ext cx="4475163" cy="0"/>
          </a:xfrm>
          <a:custGeom>
            <a:avLst/>
            <a:gdLst/>
            <a:ahLst/>
            <a:cxnLst>
              <a:cxn ang="0">
                <a:pos x="0" y="0"/>
              </a:cxn>
              <a:cxn ang="0">
                <a:pos x="2819" y="0"/>
              </a:cxn>
            </a:cxnLst>
            <a:rect l="0" t="0" r="r" b="b"/>
            <a:pathLst>
              <a:path w="2819">
                <a:moveTo>
                  <a:pt x="0" y="0"/>
                </a:moveTo>
                <a:lnTo>
                  <a:pt x="2819" y="0"/>
                </a:lnTo>
              </a:path>
            </a:pathLst>
          </a:custGeom>
          <a:noFill/>
          <a:ln w="79012">
            <a:solidFill>
              <a:srgbClr val="FFFF00"/>
            </a:solidFill>
            <a:prstDash val="solid"/>
            <a:round/>
            <a:headEnd/>
            <a:tailEnd/>
          </a:ln>
          <a:effectLst>
            <a:outerShdw blurRad="50800" dist="38100" dir="2700000" algn="tl" rotWithShape="0">
              <a:prstClr val="black">
                <a:alpha val="40000"/>
              </a:prstClr>
            </a:outerShdw>
          </a:effectLst>
        </p:spPr>
        <p:txBody>
          <a:bodyPr/>
          <a:lstStyle/>
          <a:p>
            <a:endParaRPr lang="en-US"/>
          </a:p>
        </p:txBody>
      </p:sp>
      <p:sp>
        <p:nvSpPr>
          <p:cNvPr id="12299" name="Freeform 11"/>
          <p:cNvSpPr>
            <a:spLocks noChangeArrowheads="1"/>
          </p:cNvSpPr>
          <p:nvPr/>
        </p:nvSpPr>
        <p:spPr bwMode="auto">
          <a:xfrm>
            <a:off x="4852988" y="2436813"/>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a:effectLst>
            <a:outerShdw blurRad="50800" dist="38100" dir="2700000" algn="tl" rotWithShape="0">
              <a:prstClr val="black">
                <a:alpha val="40000"/>
              </a:prstClr>
            </a:outerShdw>
          </a:effectLst>
        </p:spPr>
        <p:txBody>
          <a:bodyPr/>
          <a:lstStyle/>
          <a:p>
            <a:endParaRPr lang="en-US"/>
          </a:p>
        </p:txBody>
      </p:sp>
      <p:sp>
        <p:nvSpPr>
          <p:cNvPr id="12300" name="Freeform 12"/>
          <p:cNvSpPr>
            <a:spLocks noChangeArrowheads="1"/>
          </p:cNvSpPr>
          <p:nvPr/>
        </p:nvSpPr>
        <p:spPr bwMode="auto">
          <a:xfrm>
            <a:off x="7713663" y="2463800"/>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a:effectLst>
            <a:outerShdw blurRad="50800" dist="38100" dir="2700000" algn="tl" rotWithShape="0">
              <a:prstClr val="black">
                <a:alpha val="40000"/>
              </a:prstClr>
            </a:outerShdw>
          </a:effectLst>
        </p:spPr>
        <p:txBody>
          <a:bodyPr/>
          <a:lstStyle/>
          <a:p>
            <a:endParaRPr lang="en-US"/>
          </a:p>
        </p:txBody>
      </p:sp>
      <p:sp>
        <p:nvSpPr>
          <p:cNvPr id="12302" name="Text Box 14"/>
          <p:cNvSpPr txBox="1">
            <a:spLocks noChangeArrowheads="1"/>
          </p:cNvSpPr>
          <p:nvPr/>
        </p:nvSpPr>
        <p:spPr bwMode="auto">
          <a:xfrm>
            <a:off x="288925" y="3527425"/>
            <a:ext cx="8585200" cy="2585323"/>
          </a:xfrm>
          <a:prstGeom prst="rect">
            <a:avLst/>
          </a:prstGeom>
          <a:noFill/>
          <a:ln w="9525">
            <a:noFill/>
            <a:miter lim="800000"/>
            <a:headEnd/>
            <a:tailEnd/>
          </a:ln>
        </p:spPr>
        <p:txBody>
          <a:bodyPr lIns="0" tIns="0" rIns="0" bIns="0">
            <a:spAutoFit/>
          </a:bodyPr>
          <a:lstStyle/>
          <a:p>
            <a:pPr defTabSz="381000"/>
            <a:r>
              <a:rPr lang="en-US" sz="2800" dirty="0">
                <a:solidFill>
                  <a:srgbClr val="000000"/>
                </a:solidFill>
                <a:effectLst>
                  <a:outerShdw blurRad="38100" dist="38100" dir="2700000" algn="tl">
                    <a:srgbClr val="000000">
                      <a:alpha val="43137"/>
                    </a:srgbClr>
                  </a:outerShdw>
                </a:effectLst>
              </a:rPr>
              <a:t>Daniel 9:24</a:t>
            </a:r>
          </a:p>
          <a:p>
            <a:pPr defTabSz="381000"/>
            <a:r>
              <a:rPr lang="en-US" sz="2800" dirty="0">
                <a:solidFill>
                  <a:srgbClr val="000000"/>
                </a:solidFill>
                <a:effectLst>
                  <a:outerShdw blurRad="38100" dist="38100" dir="2700000" algn="tl">
                    <a:srgbClr val="000000">
                      <a:alpha val="43137"/>
                    </a:srgbClr>
                  </a:outerShdw>
                </a:effectLst>
              </a:rPr>
              <a:t>24 “Seventy ‘sevens’ are decreed for your people and your holy city to finish transgression, to put an end to sin, to atone for wickedness, to bring in everlasting righteousness, to seal up vision and prophecy and to anoint the most holy. </a:t>
            </a:r>
          </a:p>
        </p:txBody>
      </p:sp>
      <p:sp>
        <p:nvSpPr>
          <p:cNvPr id="12304" name="Text Box 16"/>
          <p:cNvSpPr txBox="1">
            <a:spLocks noChangeArrowheads="1"/>
          </p:cNvSpPr>
          <p:nvPr/>
        </p:nvSpPr>
        <p:spPr bwMode="auto">
          <a:xfrm>
            <a:off x="4267200" y="1905000"/>
            <a:ext cx="1219200" cy="549275"/>
          </a:xfrm>
          <a:prstGeom prst="rect">
            <a:avLst/>
          </a:prstGeom>
          <a:noFill/>
          <a:ln w="9525">
            <a:noFill/>
            <a:miter lim="800000"/>
            <a:headEnd/>
            <a:tailEnd/>
          </a:ln>
        </p:spPr>
        <p:txBody>
          <a:bodyPr lIns="0" tIns="0" rIns="0" bIns="0">
            <a:spAutoFit/>
          </a:bodyPr>
          <a:lstStyle/>
          <a:p>
            <a:pPr defTabSz="381000"/>
            <a:r>
              <a:rPr lang="en-US" sz="2800" dirty="0">
                <a:effectLst>
                  <a:outerShdw blurRad="38100" dist="38100" dir="2700000" algn="tl">
                    <a:srgbClr val="000000">
                      <a:alpha val="43137"/>
                    </a:srgbClr>
                  </a:outerShdw>
                </a:effectLst>
              </a:rPr>
              <a:t>AD</a:t>
            </a:r>
            <a:r>
              <a:rPr lang="en-US" sz="3600" dirty="0">
                <a:effectLst>
                  <a:outerShdw blurRad="38100" dist="38100" dir="2700000" algn="tl">
                    <a:srgbClr val="000000">
                      <a:alpha val="43137"/>
                    </a:srgbClr>
                  </a:outerShdw>
                </a:effectLst>
              </a:rPr>
              <a:t> 33</a:t>
            </a:r>
          </a:p>
        </p:txBody>
      </p:sp>
      <p:sp>
        <p:nvSpPr>
          <p:cNvPr id="12311" name="Text Box 23"/>
          <p:cNvSpPr txBox="1">
            <a:spLocks noChangeArrowheads="1"/>
          </p:cNvSpPr>
          <p:nvPr/>
        </p:nvSpPr>
        <p:spPr bwMode="auto">
          <a:xfrm>
            <a:off x="8153400" y="1828800"/>
            <a:ext cx="1219200" cy="427038"/>
          </a:xfrm>
          <a:prstGeom prst="rect">
            <a:avLst/>
          </a:prstGeom>
          <a:noFill/>
          <a:ln w="9525">
            <a:noFill/>
            <a:miter lim="800000"/>
            <a:headEnd/>
            <a:tailEnd/>
          </a:ln>
        </p:spPr>
        <p:txBody>
          <a:bodyPr lIns="0" tIns="0" rIns="0" bIns="0">
            <a:spAutoFit/>
          </a:bodyPr>
          <a:lstStyle/>
          <a:p>
            <a:pPr defTabSz="381000"/>
            <a:r>
              <a:rPr lang="en-US" sz="2800" dirty="0" smtClean="0">
                <a:effectLst>
                  <a:outerShdw blurRad="38100" dist="38100" dir="2700000" algn="tl">
                    <a:srgbClr val="000000">
                      <a:alpha val="43137"/>
                    </a:srgbClr>
                  </a:outerShdw>
                </a:effectLst>
              </a:rPr>
              <a:t>2022?</a:t>
            </a:r>
            <a:endParaRPr lang="en-US" sz="3600" dirty="0">
              <a:effectLst>
                <a:outerShdw blurRad="38100" dist="38100" dir="2700000" algn="tl">
                  <a:srgbClr val="000000">
                    <a:alpha val="43137"/>
                  </a:srgbClr>
                </a:outerShdw>
              </a:effectLst>
            </a:endParaRPr>
          </a:p>
        </p:txBody>
      </p:sp>
      <p:sp>
        <p:nvSpPr>
          <p:cNvPr id="12313" name="AutoShape 25"/>
          <p:cNvSpPr>
            <a:spLocks noChangeArrowheads="1"/>
          </p:cNvSpPr>
          <p:nvPr/>
        </p:nvSpPr>
        <p:spPr bwMode="auto">
          <a:xfrm>
            <a:off x="152400" y="4419600"/>
            <a:ext cx="8534400" cy="1676400"/>
          </a:xfrm>
          <a:prstGeom prst="wedgeRectCallout">
            <a:avLst>
              <a:gd name="adj1" fmla="val 48606"/>
              <a:gd name="adj2" fmla="val -165532"/>
            </a:avLst>
          </a:prstGeom>
          <a:noFill/>
          <a:ln w="38100">
            <a:solidFill>
              <a:srgbClr val="FF3300"/>
            </a:solidFill>
            <a:miter lim="800000"/>
            <a:headEnd/>
            <a:tailEnd type="none" w="lg" len="lg"/>
          </a:ln>
          <a:effectLst>
            <a:outerShdw dist="35921" dir="2700000" algn="ctr" rotWithShape="0">
              <a:schemeClr val="tx1"/>
            </a:outerShdw>
          </a:effectLst>
        </p:spPr>
        <p:txBody>
          <a:bodyPr/>
          <a:lstStyle/>
          <a:p>
            <a:pPr algn="ctr"/>
            <a:endParaRPr lang="en-US"/>
          </a:p>
        </p:txBody>
      </p:sp>
      <p:sp>
        <p:nvSpPr>
          <p:cNvPr id="19" name="Rectangular Callout 18"/>
          <p:cNvSpPr/>
          <p:nvPr/>
        </p:nvSpPr>
        <p:spPr bwMode="auto">
          <a:xfrm rot="10800000">
            <a:off x="838200" y="4800600"/>
            <a:ext cx="3886200" cy="457200"/>
          </a:xfrm>
          <a:prstGeom prst="wedgeRectCallout">
            <a:avLst>
              <a:gd name="adj1" fmla="val -58278"/>
              <a:gd name="adj2" fmla="val 522715"/>
            </a:avLst>
          </a:prstGeom>
          <a:noFill/>
          <a:ln w="38100" cap="flat" cmpd="sng" algn="ctr">
            <a:solidFill>
              <a:srgbClr val="FF3300"/>
            </a:solidFill>
            <a:prstDash val="solid"/>
            <a:round/>
            <a:headEnd type="none" w="med" len="med"/>
            <a:tailEnd type="stealth" w="lg" len="lg"/>
          </a:ln>
          <a:effectLst>
            <a:outerShdw blurRad="50800" dist="50800" dir="54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outerShdw blurRad="50800" dist="50800" dir="5400000" algn="ctr" rotWithShape="0">
                  <a:schemeClr val="tx1"/>
                </a:outerShdw>
              </a:effectLst>
              <a:latin typeface="Arial" charset="0"/>
            </a:endParaRPr>
          </a:p>
        </p:txBody>
      </p:sp>
      <p:sp>
        <p:nvSpPr>
          <p:cNvPr id="20" name="Rectangle 24"/>
          <p:cNvSpPr txBox="1">
            <a:spLocks noChangeArrowheads="1"/>
          </p:cNvSpPr>
          <p:nvPr/>
        </p:nvSpPr>
        <p:spPr bwMode="auto">
          <a:xfrm>
            <a:off x="185738" y="258763"/>
            <a:ext cx="8682037" cy="884237"/>
          </a:xfrm>
          <a:prstGeom prst="rect">
            <a:avLst/>
          </a:prstGeom>
          <a:noFill/>
          <a:ln>
            <a:miter lim="800000"/>
            <a:headEnd/>
            <a:tailEnd/>
          </a:ln>
          <a:effectLst/>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sz="5800">
                <a:solidFill>
                  <a:srgbClr val="FFFFFF"/>
                </a:solidFill>
                <a:latin typeface="+mj-lt"/>
                <a:ea typeface="+mj-ea"/>
                <a:cs typeface="+mj-cs"/>
              </a:defRPr>
            </a:lvl1pPr>
            <a:lvl2pPr algn="ctr" rtl="0" eaLnBrk="0" fontAlgn="base" hangingPunct="0">
              <a:spcBef>
                <a:spcPct val="0"/>
              </a:spcBef>
              <a:spcAft>
                <a:spcPct val="0"/>
              </a:spcAft>
              <a:defRPr sz="5800">
                <a:solidFill>
                  <a:srgbClr val="FFFFFF"/>
                </a:solidFill>
                <a:latin typeface="Arial" charset="0"/>
              </a:defRPr>
            </a:lvl2pPr>
            <a:lvl3pPr algn="ctr" rtl="0" eaLnBrk="0" fontAlgn="base" hangingPunct="0">
              <a:spcBef>
                <a:spcPct val="0"/>
              </a:spcBef>
              <a:spcAft>
                <a:spcPct val="0"/>
              </a:spcAft>
              <a:defRPr sz="5800">
                <a:solidFill>
                  <a:srgbClr val="FFFFFF"/>
                </a:solidFill>
                <a:latin typeface="Arial" charset="0"/>
              </a:defRPr>
            </a:lvl3pPr>
            <a:lvl4pPr algn="ctr" rtl="0" eaLnBrk="0" fontAlgn="base" hangingPunct="0">
              <a:spcBef>
                <a:spcPct val="0"/>
              </a:spcBef>
              <a:spcAft>
                <a:spcPct val="0"/>
              </a:spcAft>
              <a:defRPr sz="5800">
                <a:solidFill>
                  <a:srgbClr val="FFFFFF"/>
                </a:solidFill>
                <a:latin typeface="Arial" charset="0"/>
              </a:defRPr>
            </a:lvl4pPr>
            <a:lvl5pPr algn="ctr" rtl="0" eaLnBrk="0" fontAlgn="base" hangingPunct="0">
              <a:spcBef>
                <a:spcPct val="0"/>
              </a:spcBef>
              <a:spcAft>
                <a:spcPct val="0"/>
              </a:spcAft>
              <a:defRPr sz="5800">
                <a:solidFill>
                  <a:srgbClr val="FFFFFF"/>
                </a:solidFill>
                <a:latin typeface="Arial" charset="0"/>
              </a:defRPr>
            </a:lvl5pPr>
            <a:lvl6pPr marL="457200" algn="ctr" rtl="0" eaLnBrk="0" fontAlgn="base" hangingPunct="0">
              <a:spcBef>
                <a:spcPct val="0"/>
              </a:spcBef>
              <a:spcAft>
                <a:spcPct val="0"/>
              </a:spcAft>
              <a:defRPr sz="5800">
                <a:solidFill>
                  <a:srgbClr val="FFFFFF"/>
                </a:solidFill>
                <a:latin typeface="Arial" charset="0"/>
              </a:defRPr>
            </a:lvl6pPr>
            <a:lvl7pPr marL="914400" algn="ctr" rtl="0" eaLnBrk="0" fontAlgn="base" hangingPunct="0">
              <a:spcBef>
                <a:spcPct val="0"/>
              </a:spcBef>
              <a:spcAft>
                <a:spcPct val="0"/>
              </a:spcAft>
              <a:defRPr sz="5800">
                <a:solidFill>
                  <a:srgbClr val="FFFFFF"/>
                </a:solidFill>
                <a:latin typeface="Arial" charset="0"/>
              </a:defRPr>
            </a:lvl7pPr>
            <a:lvl8pPr marL="1371600" algn="ctr" rtl="0" eaLnBrk="0" fontAlgn="base" hangingPunct="0">
              <a:spcBef>
                <a:spcPct val="0"/>
              </a:spcBef>
              <a:spcAft>
                <a:spcPct val="0"/>
              </a:spcAft>
              <a:defRPr sz="5800">
                <a:solidFill>
                  <a:srgbClr val="FFFFFF"/>
                </a:solidFill>
                <a:latin typeface="Arial" charset="0"/>
              </a:defRPr>
            </a:lvl8pPr>
            <a:lvl9pPr marL="1828800" algn="ctr" rtl="0" eaLnBrk="0" fontAlgn="base" hangingPunct="0">
              <a:spcBef>
                <a:spcPct val="0"/>
              </a:spcBef>
              <a:spcAft>
                <a:spcPct val="0"/>
              </a:spcAft>
              <a:defRPr sz="5800">
                <a:solidFill>
                  <a:srgbClr val="FFFFFF"/>
                </a:solidFill>
                <a:latin typeface="Arial" charset="0"/>
              </a:defRPr>
            </a:lvl9pPr>
          </a:lstStyle>
          <a:p>
            <a:pPr defTabSz="381000"/>
            <a:r>
              <a:rPr lang="en-US"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“Sevens”</a:t>
            </a:r>
            <a:endPar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313"/>
                                        </p:tgtEl>
                                        <p:attrNameLst>
                                          <p:attrName>style.visibility</p:attrName>
                                        </p:attrNameLst>
                                      </p:cBhvr>
                                      <p:to>
                                        <p:strVal val="visible"/>
                                      </p:to>
                                    </p:set>
                                    <p:animEffect transition="in" filter="wipe(down)">
                                      <p:cBhvr>
                                        <p:cTn id="12" dur="500"/>
                                        <p:tgtEl>
                                          <p:spTgt spid="12313"/>
                                        </p:tgtEl>
                                      </p:cBhvr>
                                    </p:animEffect>
                                  </p:childTnLst>
                                </p:cTn>
                              </p:par>
                              <p:par>
                                <p:cTn id="13" presetID="9" presetClass="emph" presetSubtype="0" grpId="1" nodeType="withEffect">
                                  <p:stCondLst>
                                    <p:cond delay="0"/>
                                  </p:stCondLst>
                                  <p:childTnLst>
                                    <p:set>
                                      <p:cBhvr rctx="PPT">
                                        <p:cTn id="14" dur="indefinite"/>
                                        <p:tgtEl>
                                          <p:spTgt spid="19"/>
                                        </p:tgtEl>
                                        <p:attrNameLst>
                                          <p:attrName>style.opacity</p:attrName>
                                        </p:attrNameLst>
                                      </p:cBhvr>
                                      <p:to>
                                        <p:strVal val="0.25"/>
                                      </p:to>
                                    </p:set>
                                    <p:animEffect filter="image" prLst="opacity: 0.25">
                                      <p:cBhvr rctx="IE">
                                        <p:cTn id="15"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3" grpId="0" animBg="1"/>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2" name="Freeform 6"/>
          <p:cNvSpPr>
            <a:spLocks noChangeArrowheads="1"/>
          </p:cNvSpPr>
          <p:nvPr/>
        </p:nvSpPr>
        <p:spPr bwMode="auto">
          <a:xfrm>
            <a:off x="377825"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14343" name="Freeform 7"/>
          <p:cNvSpPr>
            <a:spLocks noChangeArrowheads="1"/>
          </p:cNvSpPr>
          <p:nvPr/>
        </p:nvSpPr>
        <p:spPr bwMode="auto">
          <a:xfrm>
            <a:off x="8580438"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14344" name="Freeform 8"/>
          <p:cNvSpPr>
            <a:spLocks noChangeArrowheads="1"/>
          </p:cNvSpPr>
          <p:nvPr/>
        </p:nvSpPr>
        <p:spPr bwMode="auto">
          <a:xfrm>
            <a:off x="376238" y="2665413"/>
            <a:ext cx="4475162" cy="0"/>
          </a:xfrm>
          <a:custGeom>
            <a:avLst/>
            <a:gdLst/>
            <a:ahLst/>
            <a:cxnLst>
              <a:cxn ang="0">
                <a:pos x="0" y="0"/>
              </a:cxn>
              <a:cxn ang="0">
                <a:pos x="2819" y="0"/>
              </a:cxn>
            </a:cxnLst>
            <a:rect l="0" t="0" r="r" b="b"/>
            <a:pathLst>
              <a:path w="2819">
                <a:moveTo>
                  <a:pt x="0" y="0"/>
                </a:moveTo>
                <a:lnTo>
                  <a:pt x="2819" y="0"/>
                </a:lnTo>
              </a:path>
            </a:pathLst>
          </a:custGeom>
          <a:noFill/>
          <a:ln w="79012">
            <a:solidFill>
              <a:srgbClr val="FFFF00"/>
            </a:solidFill>
            <a:prstDash val="solid"/>
            <a:round/>
            <a:headEnd/>
            <a:tailEnd/>
          </a:ln>
        </p:spPr>
        <p:txBody>
          <a:bodyPr/>
          <a:lstStyle/>
          <a:p>
            <a:endParaRPr lang="en-US"/>
          </a:p>
        </p:txBody>
      </p:sp>
      <p:sp>
        <p:nvSpPr>
          <p:cNvPr id="14345" name="Freeform 9"/>
          <p:cNvSpPr>
            <a:spLocks noChangeArrowheads="1"/>
          </p:cNvSpPr>
          <p:nvPr/>
        </p:nvSpPr>
        <p:spPr bwMode="auto">
          <a:xfrm>
            <a:off x="1649413" y="2420938"/>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14346" name="Freeform 10"/>
          <p:cNvSpPr>
            <a:spLocks noChangeArrowheads="1"/>
          </p:cNvSpPr>
          <p:nvPr/>
        </p:nvSpPr>
        <p:spPr bwMode="auto">
          <a:xfrm>
            <a:off x="4852988" y="2436813"/>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14347" name="Freeform 11"/>
          <p:cNvSpPr>
            <a:spLocks noChangeArrowheads="1"/>
          </p:cNvSpPr>
          <p:nvPr/>
        </p:nvSpPr>
        <p:spPr bwMode="auto">
          <a:xfrm>
            <a:off x="7713663" y="2463800"/>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14348" name="Freeform 12"/>
          <p:cNvSpPr>
            <a:spLocks noChangeArrowheads="1"/>
          </p:cNvSpPr>
          <p:nvPr/>
        </p:nvSpPr>
        <p:spPr bwMode="auto">
          <a:xfrm>
            <a:off x="7723188" y="2701925"/>
            <a:ext cx="835025" cy="0"/>
          </a:xfrm>
          <a:custGeom>
            <a:avLst/>
            <a:gdLst/>
            <a:ahLst/>
            <a:cxnLst>
              <a:cxn ang="0">
                <a:pos x="0" y="0"/>
              </a:cxn>
              <a:cxn ang="0">
                <a:pos x="526" y="0"/>
              </a:cxn>
            </a:cxnLst>
            <a:rect l="0" t="0" r="r" b="b"/>
            <a:pathLst>
              <a:path w="526">
                <a:moveTo>
                  <a:pt x="0" y="0"/>
                </a:moveTo>
                <a:lnTo>
                  <a:pt x="526" y="0"/>
                </a:lnTo>
              </a:path>
            </a:pathLst>
          </a:custGeom>
          <a:noFill/>
          <a:ln w="89824">
            <a:solidFill>
              <a:srgbClr val="FFFF00"/>
            </a:solidFill>
            <a:prstDash val="solid"/>
            <a:round/>
            <a:headEnd/>
            <a:tailEnd/>
          </a:ln>
        </p:spPr>
        <p:txBody>
          <a:bodyPr/>
          <a:lstStyle/>
          <a:p>
            <a:endParaRPr lang="en-US"/>
          </a:p>
        </p:txBody>
      </p:sp>
      <p:sp>
        <p:nvSpPr>
          <p:cNvPr id="14350" name="Text Box 14"/>
          <p:cNvSpPr txBox="1">
            <a:spLocks noChangeArrowheads="1"/>
          </p:cNvSpPr>
          <p:nvPr/>
        </p:nvSpPr>
        <p:spPr bwMode="auto">
          <a:xfrm>
            <a:off x="304800" y="4038600"/>
            <a:ext cx="8423275" cy="2562225"/>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rPr>
              <a:t>Daniel 9:25</a:t>
            </a:r>
          </a:p>
          <a:p>
            <a:pPr defTabSz="381000"/>
            <a:r>
              <a:rPr lang="en-US" sz="2800" dirty="0">
                <a:effectLst>
                  <a:outerShdw blurRad="38100" dist="38100" dir="2700000" algn="tl">
                    <a:srgbClr val="000000">
                      <a:alpha val="43137"/>
                    </a:srgbClr>
                  </a:outerShdw>
                </a:effectLst>
              </a:rPr>
              <a:t>25 “Know and understand this: From the issuing of the decree to </a:t>
            </a:r>
            <a:r>
              <a:rPr lang="en-US" sz="2800" dirty="0">
                <a:solidFill>
                  <a:srgbClr val="C00000"/>
                </a:solidFill>
                <a:effectLst>
                  <a:outerShdw blurRad="38100" dist="38100" dir="2700000" algn="tl">
                    <a:srgbClr val="000000">
                      <a:alpha val="43137"/>
                    </a:srgbClr>
                  </a:outerShdw>
                </a:effectLst>
              </a:rPr>
              <a:t>restore</a:t>
            </a:r>
            <a:r>
              <a:rPr lang="en-US" sz="2800" dirty="0">
                <a:effectLst>
                  <a:outerShdw blurRad="38100" dist="38100" dir="2700000" algn="tl">
                    <a:srgbClr val="000000">
                      <a:alpha val="43137"/>
                    </a:srgbClr>
                  </a:outerShdw>
                </a:effectLst>
              </a:rPr>
              <a:t> and rebuild Jerusalem until the </a:t>
            </a:r>
            <a:r>
              <a:rPr lang="en-US" sz="2800" dirty="0">
                <a:solidFill>
                  <a:srgbClr val="C00000"/>
                </a:solidFill>
                <a:effectLst>
                  <a:outerShdw blurRad="38100" dist="38100" dir="2700000" algn="tl">
                    <a:srgbClr val="000000">
                      <a:alpha val="43137"/>
                    </a:srgbClr>
                  </a:outerShdw>
                </a:effectLst>
              </a:rPr>
              <a:t>Anointed One</a:t>
            </a:r>
            <a:r>
              <a:rPr lang="en-US" sz="2800" dirty="0">
                <a:effectLst>
                  <a:outerShdw blurRad="38100" dist="38100" dir="2700000" algn="tl">
                    <a:srgbClr val="000000">
                      <a:alpha val="43137"/>
                    </a:srgbClr>
                  </a:outerShdw>
                </a:effectLst>
              </a:rPr>
              <a:t>, the ruler, comes, there will be seven ‘sevens,’ and sixty-two ‘sevens.’ It will be rebuilt with streets and a trench, but in times of trouble. </a:t>
            </a:r>
          </a:p>
        </p:txBody>
      </p:sp>
      <p:sp>
        <p:nvSpPr>
          <p:cNvPr id="14352" name="Text Box 16"/>
          <p:cNvSpPr txBox="1">
            <a:spLocks noChangeArrowheads="1"/>
          </p:cNvSpPr>
          <p:nvPr/>
        </p:nvSpPr>
        <p:spPr bwMode="auto">
          <a:xfrm>
            <a:off x="92075" y="1857375"/>
            <a:ext cx="441325" cy="1647825"/>
          </a:xfrm>
          <a:prstGeom prst="rect">
            <a:avLst/>
          </a:prstGeom>
          <a:noFill/>
          <a:ln w="9525">
            <a:noFill/>
            <a:miter lim="800000"/>
            <a:headEnd/>
            <a:tailEnd/>
          </a:ln>
          <a:effectLst/>
        </p:spPr>
        <p:txBody>
          <a:bodyPr lIns="0" tIns="0" rIns="0" bIns="0">
            <a:spAutoFit/>
          </a:bodyPr>
          <a:lstStyle/>
          <a:p>
            <a:pPr defTabSz="381000"/>
            <a:r>
              <a:rPr lang="en-US" sz="3600" b="1" dirty="0">
                <a:effectLst>
                  <a:outerShdw blurRad="38100" dist="38100" dir="2700000" algn="tl">
                    <a:srgbClr val="000000">
                      <a:alpha val="43137"/>
                    </a:srgbClr>
                  </a:outerShdw>
                </a:effectLst>
              </a:rPr>
              <a:t>445</a:t>
            </a:r>
          </a:p>
        </p:txBody>
      </p:sp>
      <p:sp>
        <p:nvSpPr>
          <p:cNvPr id="14356" name="Text Box 20"/>
          <p:cNvSpPr txBox="1">
            <a:spLocks noChangeArrowheads="1"/>
          </p:cNvSpPr>
          <p:nvPr/>
        </p:nvSpPr>
        <p:spPr bwMode="auto">
          <a:xfrm>
            <a:off x="990600" y="2001838"/>
            <a:ext cx="441325"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7</a:t>
            </a:r>
          </a:p>
        </p:txBody>
      </p:sp>
      <p:sp>
        <p:nvSpPr>
          <p:cNvPr id="14358" name="Text Box 22"/>
          <p:cNvSpPr txBox="1">
            <a:spLocks noChangeArrowheads="1"/>
          </p:cNvSpPr>
          <p:nvPr/>
        </p:nvSpPr>
        <p:spPr bwMode="auto">
          <a:xfrm>
            <a:off x="3152775" y="1995488"/>
            <a:ext cx="698500"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62</a:t>
            </a:r>
          </a:p>
        </p:txBody>
      </p:sp>
      <p:sp>
        <p:nvSpPr>
          <p:cNvPr id="14360" name="Rectangle 24"/>
          <p:cNvSpPr>
            <a:spLocks noGrp="1" noChangeArrowheads="1"/>
          </p:cNvSpPr>
          <p:nvPr>
            <p:ph type="ctrTitle"/>
          </p:nvPr>
        </p:nvSpPr>
        <p:spPr bwMode="auto">
          <a:xfrm>
            <a:off x="185738" y="258763"/>
            <a:ext cx="8682037" cy="884237"/>
          </a:xfrm>
          <a:noFill/>
          <a:ln>
            <a:miter lim="800000"/>
            <a:headEnd/>
            <a:tailEnd/>
          </a:ln>
          <a:effectLst/>
        </p:spPr>
        <p:txBody>
          <a:bodyPr vert="horz" wrap="square" lIns="0" tIns="0" rIns="0" bIns="0" numCol="1" anchor="t" anchorCtr="0" compatLnSpc="1">
            <a:prstTxWarp prst="textNoShape">
              <a:avLst/>
            </a:prstTxWarp>
            <a:spAutoFit/>
          </a:bodyPr>
          <a:lstStyle/>
          <a:p>
            <a:pPr defTabSz="381000"/>
            <a:r>
              <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“Sevens”</a:t>
            </a:r>
          </a:p>
        </p:txBody>
      </p:sp>
      <p:sp>
        <p:nvSpPr>
          <p:cNvPr id="14361" name="WordArt 25"/>
          <p:cNvSpPr>
            <a:spLocks noChangeArrowheads="1" noChangeShapeType="1" noTextEdit="1"/>
          </p:cNvSpPr>
          <p:nvPr/>
        </p:nvSpPr>
        <p:spPr bwMode="auto">
          <a:xfrm rot="5400000">
            <a:off x="4005262" y="2395538"/>
            <a:ext cx="2047875" cy="304800"/>
          </a:xfrm>
          <a:prstGeom prst="rect">
            <a:avLst/>
          </a:prstGeom>
          <a:effectLst/>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type="none" w="lg" len="lg"/>
                </a:ln>
                <a:solidFill>
                  <a:srgbClr val="FFFFFF"/>
                </a:solidFill>
                <a:effectLst>
                  <a:outerShdw blurRad="50800" dist="50800" dir="3000000" algn="ctr" rotWithShape="0">
                    <a:schemeClr val="tx1"/>
                  </a:outerShdw>
                </a:effectLst>
                <a:latin typeface="Arial Black"/>
              </a:rPr>
              <a:t>Messiah</a:t>
            </a:r>
          </a:p>
        </p:txBody>
      </p:sp>
      <p:sp>
        <p:nvSpPr>
          <p:cNvPr id="14362" name="Text Box 26"/>
          <p:cNvSpPr txBox="1">
            <a:spLocks noChangeArrowheads="1"/>
          </p:cNvSpPr>
          <p:nvPr/>
        </p:nvSpPr>
        <p:spPr bwMode="auto">
          <a:xfrm>
            <a:off x="685800" y="2743200"/>
            <a:ext cx="838200" cy="244475"/>
          </a:xfrm>
          <a:prstGeom prst="rect">
            <a:avLst/>
          </a:prstGeom>
          <a:noFill/>
          <a:ln w="9525">
            <a:noFill/>
            <a:miter lim="800000"/>
            <a:headEnd/>
            <a:tailEnd/>
          </a:ln>
          <a:effectLst/>
        </p:spPr>
        <p:txBody>
          <a:bodyPr lIns="0" tIns="0" rIns="0" bIns="0">
            <a:spAutoFit/>
          </a:bodyPr>
          <a:lstStyle/>
          <a:p>
            <a:pPr defTabSz="381000"/>
            <a:r>
              <a:rPr lang="en-US" b="1">
                <a:effectLst>
                  <a:outerShdw blurRad="38100" dist="38100" dir="2700000" algn="tl">
                    <a:srgbClr val="000000">
                      <a:alpha val="43137"/>
                    </a:srgbClr>
                  </a:outerShdw>
                </a:effectLst>
              </a:rPr>
              <a:t>49 years</a:t>
            </a:r>
          </a:p>
        </p:txBody>
      </p:sp>
      <p:sp>
        <p:nvSpPr>
          <p:cNvPr id="14363" name="Text Box 27"/>
          <p:cNvSpPr txBox="1">
            <a:spLocks noChangeArrowheads="1"/>
          </p:cNvSpPr>
          <p:nvPr/>
        </p:nvSpPr>
        <p:spPr bwMode="auto">
          <a:xfrm>
            <a:off x="2895600" y="2743200"/>
            <a:ext cx="1066800" cy="244475"/>
          </a:xfrm>
          <a:prstGeom prst="rect">
            <a:avLst/>
          </a:prstGeom>
          <a:noFill/>
          <a:ln w="9525">
            <a:noFill/>
            <a:miter lim="800000"/>
            <a:headEnd/>
            <a:tailEnd/>
          </a:ln>
          <a:effectLst/>
        </p:spPr>
        <p:txBody>
          <a:bodyPr lIns="0" tIns="0" rIns="0" bIns="0">
            <a:spAutoFit/>
          </a:bodyPr>
          <a:lstStyle/>
          <a:p>
            <a:pPr defTabSz="381000"/>
            <a:r>
              <a:rPr lang="en-US" b="1" dirty="0">
                <a:effectLst>
                  <a:outerShdw blurRad="38100" dist="38100" dir="2700000" algn="tl">
                    <a:srgbClr val="000000">
                      <a:alpha val="43137"/>
                    </a:srgbClr>
                  </a:outerShdw>
                </a:effectLst>
              </a:rPr>
              <a:t>434 years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352"/>
                                        </p:tgtEl>
                                        <p:attrNameLst>
                                          <p:attrName>style.visibility</p:attrName>
                                        </p:attrNameLst>
                                      </p:cBhvr>
                                      <p:to>
                                        <p:strVal val="visible"/>
                                      </p:to>
                                    </p:set>
                                    <p:anim calcmode="lin" valueType="num">
                                      <p:cBhvr>
                                        <p:cTn id="7" dur="1000" fill="hold"/>
                                        <p:tgtEl>
                                          <p:spTgt spid="14352"/>
                                        </p:tgtEl>
                                        <p:attrNameLst>
                                          <p:attrName>ppt_w</p:attrName>
                                        </p:attrNameLst>
                                      </p:cBhvr>
                                      <p:tavLst>
                                        <p:tav tm="0">
                                          <p:val>
                                            <p:fltVal val="0"/>
                                          </p:val>
                                        </p:tav>
                                        <p:tav tm="100000">
                                          <p:val>
                                            <p:strVal val="#ppt_w"/>
                                          </p:val>
                                        </p:tav>
                                      </p:tavLst>
                                    </p:anim>
                                    <p:anim calcmode="lin" valueType="num">
                                      <p:cBhvr>
                                        <p:cTn id="8" dur="1000" fill="hold"/>
                                        <p:tgtEl>
                                          <p:spTgt spid="14352"/>
                                        </p:tgtEl>
                                        <p:attrNameLst>
                                          <p:attrName>ppt_h</p:attrName>
                                        </p:attrNameLst>
                                      </p:cBhvr>
                                      <p:tavLst>
                                        <p:tav tm="0">
                                          <p:val>
                                            <p:fltVal val="0"/>
                                          </p:val>
                                        </p:tav>
                                        <p:tav tm="100000">
                                          <p:val>
                                            <p:strVal val="#ppt_h"/>
                                          </p:val>
                                        </p:tav>
                                      </p:tavLst>
                                    </p:anim>
                                    <p:anim calcmode="lin" valueType="num">
                                      <p:cBhvr>
                                        <p:cTn id="9" dur="1000" fill="hold"/>
                                        <p:tgtEl>
                                          <p:spTgt spid="143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361"/>
                                        </p:tgtEl>
                                        <p:attrNameLst>
                                          <p:attrName>style.visibility</p:attrName>
                                        </p:attrNameLst>
                                      </p:cBhvr>
                                      <p:to>
                                        <p:strVal val="visible"/>
                                      </p:to>
                                    </p:set>
                                    <p:anim calcmode="lin" valueType="num">
                                      <p:cBhvr>
                                        <p:cTn id="15" dur="1000" fill="hold"/>
                                        <p:tgtEl>
                                          <p:spTgt spid="14361"/>
                                        </p:tgtEl>
                                        <p:attrNameLst>
                                          <p:attrName>ppt_w</p:attrName>
                                        </p:attrNameLst>
                                      </p:cBhvr>
                                      <p:tavLst>
                                        <p:tav tm="0">
                                          <p:val>
                                            <p:fltVal val="0"/>
                                          </p:val>
                                        </p:tav>
                                        <p:tav tm="100000">
                                          <p:val>
                                            <p:strVal val="#ppt_w"/>
                                          </p:val>
                                        </p:tav>
                                      </p:tavLst>
                                    </p:anim>
                                    <p:anim calcmode="lin" valueType="num">
                                      <p:cBhvr>
                                        <p:cTn id="16" dur="1000" fill="hold"/>
                                        <p:tgtEl>
                                          <p:spTgt spid="14361"/>
                                        </p:tgtEl>
                                        <p:attrNameLst>
                                          <p:attrName>ppt_h</p:attrName>
                                        </p:attrNameLst>
                                      </p:cBhvr>
                                      <p:tavLst>
                                        <p:tav tm="0">
                                          <p:val>
                                            <p:fltVal val="0"/>
                                          </p:val>
                                        </p:tav>
                                        <p:tav tm="100000">
                                          <p:val>
                                            <p:strVal val="#ppt_h"/>
                                          </p:val>
                                        </p:tav>
                                      </p:tavLst>
                                    </p:anim>
                                    <p:anim calcmode="lin" valueType="num">
                                      <p:cBhvr>
                                        <p:cTn id="17" dur="1000" fill="hold"/>
                                        <p:tgtEl>
                                          <p:spTgt spid="1436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3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4356"/>
                                        </p:tgtEl>
                                        <p:attrNameLst>
                                          <p:attrName>style.visibility</p:attrName>
                                        </p:attrNameLst>
                                      </p:cBhvr>
                                      <p:to>
                                        <p:strVal val="visible"/>
                                      </p:to>
                                    </p:set>
                                    <p:anim calcmode="lin" valueType="num">
                                      <p:cBhvr>
                                        <p:cTn id="23" dur="1000" fill="hold"/>
                                        <p:tgtEl>
                                          <p:spTgt spid="14356"/>
                                        </p:tgtEl>
                                        <p:attrNameLst>
                                          <p:attrName>ppt_w</p:attrName>
                                        </p:attrNameLst>
                                      </p:cBhvr>
                                      <p:tavLst>
                                        <p:tav tm="0">
                                          <p:val>
                                            <p:fltVal val="0"/>
                                          </p:val>
                                        </p:tav>
                                        <p:tav tm="100000">
                                          <p:val>
                                            <p:strVal val="#ppt_w"/>
                                          </p:val>
                                        </p:tav>
                                      </p:tavLst>
                                    </p:anim>
                                    <p:anim calcmode="lin" valueType="num">
                                      <p:cBhvr>
                                        <p:cTn id="24" dur="1000" fill="hold"/>
                                        <p:tgtEl>
                                          <p:spTgt spid="14356"/>
                                        </p:tgtEl>
                                        <p:attrNameLst>
                                          <p:attrName>ppt_h</p:attrName>
                                        </p:attrNameLst>
                                      </p:cBhvr>
                                      <p:tavLst>
                                        <p:tav tm="0">
                                          <p:val>
                                            <p:fltVal val="0"/>
                                          </p:val>
                                        </p:tav>
                                        <p:tav tm="100000">
                                          <p:val>
                                            <p:strVal val="#ppt_h"/>
                                          </p:val>
                                        </p:tav>
                                      </p:tavLst>
                                    </p:anim>
                                    <p:anim calcmode="lin" valueType="num">
                                      <p:cBhvr>
                                        <p:cTn id="25" dur="1000" fill="hold"/>
                                        <p:tgtEl>
                                          <p:spTgt spid="1435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3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362"/>
                                        </p:tgtEl>
                                        <p:attrNameLst>
                                          <p:attrName>style.visibility</p:attrName>
                                        </p:attrNameLst>
                                      </p:cBhvr>
                                      <p:to>
                                        <p:strVal val="visible"/>
                                      </p:to>
                                    </p:set>
                                    <p:animEffect transition="in" filter="wipe(left)">
                                      <p:cBhvr>
                                        <p:cTn id="31" dur="500"/>
                                        <p:tgtEl>
                                          <p:spTgt spid="14362"/>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4358"/>
                                        </p:tgtEl>
                                        <p:attrNameLst>
                                          <p:attrName>style.visibility</p:attrName>
                                        </p:attrNameLst>
                                      </p:cBhvr>
                                      <p:to>
                                        <p:strVal val="visible"/>
                                      </p:to>
                                    </p:set>
                                    <p:anim calcmode="lin" valueType="num">
                                      <p:cBhvr>
                                        <p:cTn id="36" dur="1000" fill="hold"/>
                                        <p:tgtEl>
                                          <p:spTgt spid="14358"/>
                                        </p:tgtEl>
                                        <p:attrNameLst>
                                          <p:attrName>ppt_w</p:attrName>
                                        </p:attrNameLst>
                                      </p:cBhvr>
                                      <p:tavLst>
                                        <p:tav tm="0">
                                          <p:val>
                                            <p:fltVal val="0"/>
                                          </p:val>
                                        </p:tav>
                                        <p:tav tm="100000">
                                          <p:val>
                                            <p:strVal val="#ppt_w"/>
                                          </p:val>
                                        </p:tav>
                                      </p:tavLst>
                                    </p:anim>
                                    <p:anim calcmode="lin" valueType="num">
                                      <p:cBhvr>
                                        <p:cTn id="37" dur="1000" fill="hold"/>
                                        <p:tgtEl>
                                          <p:spTgt spid="14358"/>
                                        </p:tgtEl>
                                        <p:attrNameLst>
                                          <p:attrName>ppt_h</p:attrName>
                                        </p:attrNameLst>
                                      </p:cBhvr>
                                      <p:tavLst>
                                        <p:tav tm="0">
                                          <p:val>
                                            <p:fltVal val="0"/>
                                          </p:val>
                                        </p:tav>
                                        <p:tav tm="100000">
                                          <p:val>
                                            <p:strVal val="#ppt_h"/>
                                          </p:val>
                                        </p:tav>
                                      </p:tavLst>
                                    </p:anim>
                                    <p:anim calcmode="lin" valueType="num">
                                      <p:cBhvr>
                                        <p:cTn id="38" dur="1000" fill="hold"/>
                                        <p:tgtEl>
                                          <p:spTgt spid="1435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43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363"/>
                                        </p:tgtEl>
                                        <p:attrNameLst>
                                          <p:attrName>style.visibility</p:attrName>
                                        </p:attrNameLst>
                                      </p:cBhvr>
                                      <p:to>
                                        <p:strVal val="visible"/>
                                      </p:to>
                                    </p:set>
                                    <p:animEffect transition="in" filter="wipe(left)">
                                      <p:cBhvr>
                                        <p:cTn id="44" dur="500"/>
                                        <p:tgtEl>
                                          <p:spTgt spid="14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p:bldP spid="14356" grpId="0"/>
      <p:bldP spid="14358" grpId="0"/>
      <p:bldP spid="14361" grpId="0" animBg="1"/>
      <p:bldP spid="14362" grpId="0"/>
      <p:bldP spid="1436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9" name="Freeform 5"/>
          <p:cNvSpPr>
            <a:spLocks noChangeArrowheads="1"/>
          </p:cNvSpPr>
          <p:nvPr/>
        </p:nvSpPr>
        <p:spPr bwMode="auto">
          <a:xfrm>
            <a:off x="377825"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67590" name="Freeform 6"/>
          <p:cNvSpPr>
            <a:spLocks noChangeArrowheads="1"/>
          </p:cNvSpPr>
          <p:nvPr/>
        </p:nvSpPr>
        <p:spPr bwMode="auto">
          <a:xfrm>
            <a:off x="8580438"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67591" name="Freeform 7"/>
          <p:cNvSpPr>
            <a:spLocks noChangeArrowheads="1"/>
          </p:cNvSpPr>
          <p:nvPr/>
        </p:nvSpPr>
        <p:spPr bwMode="auto">
          <a:xfrm>
            <a:off x="376238" y="2665413"/>
            <a:ext cx="4475162" cy="0"/>
          </a:xfrm>
          <a:custGeom>
            <a:avLst/>
            <a:gdLst/>
            <a:ahLst/>
            <a:cxnLst>
              <a:cxn ang="0">
                <a:pos x="0" y="0"/>
              </a:cxn>
              <a:cxn ang="0">
                <a:pos x="2819" y="0"/>
              </a:cxn>
            </a:cxnLst>
            <a:rect l="0" t="0" r="r" b="b"/>
            <a:pathLst>
              <a:path w="2819">
                <a:moveTo>
                  <a:pt x="0" y="0"/>
                </a:moveTo>
                <a:lnTo>
                  <a:pt x="2819" y="0"/>
                </a:lnTo>
              </a:path>
            </a:pathLst>
          </a:custGeom>
          <a:noFill/>
          <a:ln w="79012">
            <a:solidFill>
              <a:srgbClr val="FFFF00"/>
            </a:solidFill>
            <a:prstDash val="solid"/>
            <a:round/>
            <a:headEnd/>
            <a:tailEnd/>
          </a:ln>
        </p:spPr>
        <p:txBody>
          <a:bodyPr/>
          <a:lstStyle/>
          <a:p>
            <a:endParaRPr lang="en-US"/>
          </a:p>
        </p:txBody>
      </p:sp>
      <p:sp>
        <p:nvSpPr>
          <p:cNvPr id="67592" name="Freeform 8"/>
          <p:cNvSpPr>
            <a:spLocks noChangeArrowheads="1"/>
          </p:cNvSpPr>
          <p:nvPr/>
        </p:nvSpPr>
        <p:spPr bwMode="auto">
          <a:xfrm>
            <a:off x="1649413" y="2420938"/>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67593" name="Freeform 9"/>
          <p:cNvSpPr>
            <a:spLocks noChangeArrowheads="1"/>
          </p:cNvSpPr>
          <p:nvPr/>
        </p:nvSpPr>
        <p:spPr bwMode="auto">
          <a:xfrm>
            <a:off x="4852988" y="2436813"/>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67594" name="Freeform 10"/>
          <p:cNvSpPr>
            <a:spLocks noChangeArrowheads="1"/>
          </p:cNvSpPr>
          <p:nvPr/>
        </p:nvSpPr>
        <p:spPr bwMode="auto">
          <a:xfrm>
            <a:off x="7713663" y="2463800"/>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67595" name="Freeform 11"/>
          <p:cNvSpPr>
            <a:spLocks noChangeArrowheads="1"/>
          </p:cNvSpPr>
          <p:nvPr/>
        </p:nvSpPr>
        <p:spPr bwMode="auto">
          <a:xfrm>
            <a:off x="7723188" y="2701925"/>
            <a:ext cx="835025" cy="0"/>
          </a:xfrm>
          <a:custGeom>
            <a:avLst/>
            <a:gdLst/>
            <a:ahLst/>
            <a:cxnLst>
              <a:cxn ang="0">
                <a:pos x="0" y="0"/>
              </a:cxn>
              <a:cxn ang="0">
                <a:pos x="526" y="0"/>
              </a:cxn>
            </a:cxnLst>
            <a:rect l="0" t="0" r="r" b="b"/>
            <a:pathLst>
              <a:path w="526">
                <a:moveTo>
                  <a:pt x="0" y="0"/>
                </a:moveTo>
                <a:lnTo>
                  <a:pt x="526" y="0"/>
                </a:lnTo>
              </a:path>
            </a:pathLst>
          </a:custGeom>
          <a:noFill/>
          <a:ln w="89824">
            <a:solidFill>
              <a:srgbClr val="FFFF00"/>
            </a:solidFill>
            <a:prstDash val="solid"/>
            <a:round/>
            <a:headEnd/>
            <a:tailEnd/>
          </a:ln>
        </p:spPr>
        <p:txBody>
          <a:bodyPr/>
          <a:lstStyle/>
          <a:p>
            <a:endParaRPr lang="en-US"/>
          </a:p>
        </p:txBody>
      </p:sp>
      <p:sp>
        <p:nvSpPr>
          <p:cNvPr id="67596" name="Text Box 12"/>
          <p:cNvSpPr txBox="1">
            <a:spLocks noChangeArrowheads="1"/>
          </p:cNvSpPr>
          <p:nvPr/>
        </p:nvSpPr>
        <p:spPr bwMode="auto">
          <a:xfrm>
            <a:off x="304800" y="4768850"/>
            <a:ext cx="8423275" cy="1708150"/>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rPr>
              <a:t>Luke 19:42</a:t>
            </a:r>
          </a:p>
          <a:p>
            <a:pPr defTabSz="381000"/>
            <a:r>
              <a:rPr lang="en-US" sz="2800" dirty="0">
                <a:effectLst>
                  <a:outerShdw blurRad="38100" dist="38100" dir="2700000" algn="tl">
                    <a:srgbClr val="000000">
                      <a:alpha val="43137"/>
                    </a:srgbClr>
                  </a:outerShdw>
                </a:effectLst>
              </a:rPr>
              <a:t>42 and said, “If you, even you, had only known on </a:t>
            </a:r>
            <a:r>
              <a:rPr lang="en-US" sz="2800" dirty="0">
                <a:solidFill>
                  <a:srgbClr val="C00000"/>
                </a:solidFill>
                <a:effectLst>
                  <a:outerShdw blurRad="38100" dist="38100" dir="2700000" algn="tl">
                    <a:srgbClr val="000000">
                      <a:alpha val="43137"/>
                    </a:srgbClr>
                  </a:outerShdw>
                </a:effectLst>
              </a:rPr>
              <a:t>this day </a:t>
            </a:r>
            <a:r>
              <a:rPr lang="en-US" sz="2800" dirty="0">
                <a:effectLst>
                  <a:outerShdw blurRad="38100" dist="38100" dir="2700000" algn="tl">
                    <a:srgbClr val="000000">
                      <a:alpha val="43137"/>
                    </a:srgbClr>
                  </a:outerShdw>
                </a:effectLst>
              </a:rPr>
              <a:t>what would bring you peace—but now it is hidden from your eyes.</a:t>
            </a:r>
          </a:p>
        </p:txBody>
      </p:sp>
      <p:sp>
        <p:nvSpPr>
          <p:cNvPr id="67597" name="Text Box 13"/>
          <p:cNvSpPr txBox="1">
            <a:spLocks noChangeArrowheads="1"/>
          </p:cNvSpPr>
          <p:nvPr/>
        </p:nvSpPr>
        <p:spPr bwMode="auto">
          <a:xfrm>
            <a:off x="92075" y="1857375"/>
            <a:ext cx="441325" cy="1647825"/>
          </a:xfrm>
          <a:prstGeom prst="rect">
            <a:avLst/>
          </a:prstGeom>
          <a:noFill/>
          <a:ln w="9525">
            <a:noFill/>
            <a:miter lim="800000"/>
            <a:headEnd/>
            <a:tailEnd/>
          </a:ln>
          <a:effectLst/>
        </p:spPr>
        <p:txBody>
          <a:bodyPr lIns="0" tIns="0" rIns="0" bIns="0">
            <a:spAutoFit/>
          </a:bodyPr>
          <a:lstStyle/>
          <a:p>
            <a:pPr defTabSz="381000"/>
            <a:r>
              <a:rPr lang="en-US" sz="3600" b="1" dirty="0">
                <a:effectLst>
                  <a:outerShdw blurRad="38100" dist="38100" dir="2700000" algn="tl">
                    <a:srgbClr val="000000">
                      <a:alpha val="43137"/>
                    </a:srgbClr>
                  </a:outerShdw>
                </a:effectLst>
              </a:rPr>
              <a:t>445</a:t>
            </a:r>
          </a:p>
        </p:txBody>
      </p:sp>
      <p:sp>
        <p:nvSpPr>
          <p:cNvPr id="67598" name="Text Box 14"/>
          <p:cNvSpPr txBox="1">
            <a:spLocks noChangeArrowheads="1"/>
          </p:cNvSpPr>
          <p:nvPr/>
        </p:nvSpPr>
        <p:spPr bwMode="auto">
          <a:xfrm>
            <a:off x="990600" y="2001838"/>
            <a:ext cx="441325"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7</a:t>
            </a:r>
          </a:p>
        </p:txBody>
      </p:sp>
      <p:sp>
        <p:nvSpPr>
          <p:cNvPr id="67599" name="Text Box 15"/>
          <p:cNvSpPr txBox="1">
            <a:spLocks noChangeArrowheads="1"/>
          </p:cNvSpPr>
          <p:nvPr/>
        </p:nvSpPr>
        <p:spPr bwMode="auto">
          <a:xfrm>
            <a:off x="3152775" y="1995488"/>
            <a:ext cx="698500"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62</a:t>
            </a:r>
          </a:p>
        </p:txBody>
      </p:sp>
      <p:sp>
        <p:nvSpPr>
          <p:cNvPr id="67600" name="Rectangle 16"/>
          <p:cNvSpPr>
            <a:spLocks noGrp="1" noChangeArrowheads="1"/>
          </p:cNvSpPr>
          <p:nvPr>
            <p:ph type="ctrTitle"/>
          </p:nvPr>
        </p:nvSpPr>
        <p:spPr bwMode="auto">
          <a:xfrm>
            <a:off x="185738" y="258763"/>
            <a:ext cx="8682037" cy="884237"/>
          </a:xfrm>
          <a:noFill/>
          <a:ln>
            <a:miter lim="800000"/>
            <a:headEnd/>
            <a:tailEnd/>
          </a:ln>
          <a:effectLst/>
        </p:spPr>
        <p:txBody>
          <a:bodyPr vert="horz" wrap="square" lIns="0" tIns="0" rIns="0" bIns="0" numCol="1" anchor="t" anchorCtr="0" compatLnSpc="1">
            <a:prstTxWarp prst="textNoShape">
              <a:avLst/>
            </a:prstTxWarp>
            <a:spAutoFit/>
          </a:bodyPr>
          <a:lstStyle/>
          <a:p>
            <a:pPr defTabSz="381000"/>
            <a:r>
              <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“Sevens”</a:t>
            </a:r>
          </a:p>
        </p:txBody>
      </p:sp>
      <p:sp>
        <p:nvSpPr>
          <p:cNvPr id="67601" name="WordArt 17"/>
          <p:cNvSpPr>
            <a:spLocks noChangeArrowheads="1" noChangeShapeType="1" noTextEdit="1"/>
          </p:cNvSpPr>
          <p:nvPr/>
        </p:nvSpPr>
        <p:spPr bwMode="auto">
          <a:xfrm rot="5400000">
            <a:off x="4005262" y="2395538"/>
            <a:ext cx="2047875" cy="3048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type="none" w="lg" len="lg"/>
                </a:ln>
                <a:solidFill>
                  <a:srgbClr val="FFFFFF"/>
                </a:solidFill>
                <a:effectLst>
                  <a:outerShdw dist="35921" dir="2700000" algn="ctr" rotWithShape="0">
                    <a:schemeClr val="tx1"/>
                  </a:outerShdw>
                </a:effectLst>
                <a:latin typeface="Arial Black"/>
              </a:rPr>
              <a:t>Messiah</a:t>
            </a:r>
          </a:p>
        </p:txBody>
      </p:sp>
      <p:sp>
        <p:nvSpPr>
          <p:cNvPr id="67602" name="Freeform 18"/>
          <p:cNvSpPr>
            <a:spLocks noChangeArrowheads="1"/>
          </p:cNvSpPr>
          <p:nvPr/>
        </p:nvSpPr>
        <p:spPr bwMode="auto">
          <a:xfrm>
            <a:off x="3473450" y="2743200"/>
            <a:ext cx="1403350" cy="1103313"/>
          </a:xfrm>
          <a:custGeom>
            <a:avLst/>
            <a:gdLst/>
            <a:ahLst/>
            <a:cxnLst>
              <a:cxn ang="0">
                <a:pos x="882" y="33"/>
              </a:cxn>
              <a:cxn ang="0">
                <a:pos x="875" y="47"/>
              </a:cxn>
              <a:cxn ang="0">
                <a:pos x="863" y="69"/>
              </a:cxn>
              <a:cxn ang="0">
                <a:pos x="847" y="98"/>
              </a:cxn>
              <a:cxn ang="0">
                <a:pos x="826" y="132"/>
              </a:cxn>
              <a:cxn ang="0">
                <a:pos x="802" y="172"/>
              </a:cxn>
              <a:cxn ang="0">
                <a:pos x="773" y="215"/>
              </a:cxn>
              <a:cxn ang="0">
                <a:pos x="741" y="260"/>
              </a:cxn>
              <a:cxn ang="0">
                <a:pos x="705" y="305"/>
              </a:cxn>
              <a:cxn ang="0">
                <a:pos x="667" y="350"/>
              </a:cxn>
              <a:cxn ang="0">
                <a:pos x="626" y="394"/>
              </a:cxn>
              <a:cxn ang="0">
                <a:pos x="582" y="434"/>
              </a:cxn>
              <a:cxn ang="0">
                <a:pos x="563" y="434"/>
              </a:cxn>
              <a:cxn ang="0">
                <a:pos x="548" y="374"/>
              </a:cxn>
              <a:cxn ang="0">
                <a:pos x="539" y="334"/>
              </a:cxn>
              <a:cxn ang="0">
                <a:pos x="508" y="346"/>
              </a:cxn>
              <a:cxn ang="0">
                <a:pos x="471" y="370"/>
              </a:cxn>
              <a:cxn ang="0">
                <a:pos x="434" y="403"/>
              </a:cxn>
              <a:cxn ang="0">
                <a:pos x="398" y="441"/>
              </a:cxn>
              <a:cxn ang="0">
                <a:pos x="363" y="484"/>
              </a:cxn>
              <a:cxn ang="0">
                <a:pos x="331" y="528"/>
              </a:cxn>
              <a:cxn ang="0">
                <a:pos x="303" y="571"/>
              </a:cxn>
              <a:cxn ang="0">
                <a:pos x="278" y="612"/>
              </a:cxn>
              <a:cxn ang="0">
                <a:pos x="257" y="646"/>
              </a:cxn>
              <a:cxn ang="0">
                <a:pos x="242" y="673"/>
              </a:cxn>
              <a:cxn ang="0">
                <a:pos x="233" y="690"/>
              </a:cxn>
              <a:cxn ang="0">
                <a:pos x="231" y="695"/>
              </a:cxn>
              <a:cxn ang="0">
                <a:pos x="208" y="694"/>
              </a:cxn>
              <a:cxn ang="0">
                <a:pos x="154" y="690"/>
              </a:cxn>
              <a:cxn ang="0">
                <a:pos x="88" y="685"/>
              </a:cxn>
              <a:cxn ang="0">
                <a:pos x="30" y="681"/>
              </a:cxn>
              <a:cxn ang="0">
                <a:pos x="1" y="679"/>
              </a:cxn>
              <a:cxn ang="0">
                <a:pos x="1" y="677"/>
              </a:cxn>
              <a:cxn ang="0">
                <a:pos x="7" y="667"/>
              </a:cxn>
              <a:cxn ang="0">
                <a:pos x="16" y="649"/>
              </a:cxn>
              <a:cxn ang="0">
                <a:pos x="29" y="625"/>
              </a:cxn>
              <a:cxn ang="0">
                <a:pos x="46" y="595"/>
              </a:cxn>
              <a:cxn ang="0">
                <a:pos x="66" y="561"/>
              </a:cxn>
              <a:cxn ang="0">
                <a:pos x="89" y="522"/>
              </a:cxn>
              <a:cxn ang="0">
                <a:pos x="115" y="481"/>
              </a:cxn>
              <a:cxn ang="0">
                <a:pos x="143" y="438"/>
              </a:cxn>
              <a:cxn ang="0">
                <a:pos x="174" y="394"/>
              </a:cxn>
              <a:cxn ang="0">
                <a:pos x="206" y="350"/>
              </a:cxn>
              <a:cxn ang="0">
                <a:pos x="240" y="307"/>
              </a:cxn>
              <a:cxn ang="0">
                <a:pos x="275" y="265"/>
              </a:cxn>
              <a:cxn ang="0">
                <a:pos x="311" y="227"/>
              </a:cxn>
              <a:cxn ang="0">
                <a:pos x="348" y="192"/>
              </a:cxn>
              <a:cxn ang="0">
                <a:pos x="385" y="162"/>
              </a:cxn>
              <a:cxn ang="0">
                <a:pos x="422" y="137"/>
              </a:cxn>
              <a:cxn ang="0">
                <a:pos x="459" y="119"/>
              </a:cxn>
              <a:cxn ang="0">
                <a:pos x="483" y="110"/>
              </a:cxn>
              <a:cxn ang="0">
                <a:pos x="471" y="61"/>
              </a:cxn>
              <a:cxn ang="0">
                <a:pos x="457" y="5"/>
              </a:cxn>
              <a:cxn ang="0">
                <a:pos x="485" y="8"/>
              </a:cxn>
              <a:cxn ang="0">
                <a:pos x="544" y="21"/>
              </a:cxn>
              <a:cxn ang="0">
                <a:pos x="603" y="30"/>
              </a:cxn>
              <a:cxn ang="0">
                <a:pos x="662" y="35"/>
              </a:cxn>
              <a:cxn ang="0">
                <a:pos x="717" y="37"/>
              </a:cxn>
              <a:cxn ang="0">
                <a:pos x="768" y="37"/>
              </a:cxn>
              <a:cxn ang="0">
                <a:pos x="812" y="35"/>
              </a:cxn>
              <a:cxn ang="0">
                <a:pos x="847" y="33"/>
              </a:cxn>
              <a:cxn ang="0">
                <a:pos x="871" y="31"/>
              </a:cxn>
              <a:cxn ang="0">
                <a:pos x="883" y="30"/>
              </a:cxn>
            </a:cxnLst>
            <a:rect l="0" t="0" r="r" b="b"/>
            <a:pathLst>
              <a:path w="884" h="695">
                <a:moveTo>
                  <a:pt x="884" y="30"/>
                </a:moveTo>
                <a:lnTo>
                  <a:pt x="884" y="30"/>
                </a:lnTo>
                <a:lnTo>
                  <a:pt x="883" y="30"/>
                </a:lnTo>
                <a:lnTo>
                  <a:pt x="883" y="31"/>
                </a:lnTo>
                <a:lnTo>
                  <a:pt x="882" y="32"/>
                </a:lnTo>
                <a:lnTo>
                  <a:pt x="882" y="33"/>
                </a:lnTo>
                <a:lnTo>
                  <a:pt x="881" y="35"/>
                </a:lnTo>
                <a:lnTo>
                  <a:pt x="880" y="37"/>
                </a:lnTo>
                <a:lnTo>
                  <a:pt x="879" y="39"/>
                </a:lnTo>
                <a:lnTo>
                  <a:pt x="878" y="41"/>
                </a:lnTo>
                <a:lnTo>
                  <a:pt x="876" y="44"/>
                </a:lnTo>
                <a:lnTo>
                  <a:pt x="875" y="47"/>
                </a:lnTo>
                <a:lnTo>
                  <a:pt x="873" y="50"/>
                </a:lnTo>
                <a:lnTo>
                  <a:pt x="872" y="53"/>
                </a:lnTo>
                <a:lnTo>
                  <a:pt x="870" y="57"/>
                </a:lnTo>
                <a:lnTo>
                  <a:pt x="868" y="60"/>
                </a:lnTo>
                <a:lnTo>
                  <a:pt x="866" y="64"/>
                </a:lnTo>
                <a:lnTo>
                  <a:pt x="863" y="69"/>
                </a:lnTo>
                <a:lnTo>
                  <a:pt x="861" y="73"/>
                </a:lnTo>
                <a:lnTo>
                  <a:pt x="858" y="77"/>
                </a:lnTo>
                <a:lnTo>
                  <a:pt x="856" y="82"/>
                </a:lnTo>
                <a:lnTo>
                  <a:pt x="853" y="87"/>
                </a:lnTo>
                <a:lnTo>
                  <a:pt x="850" y="92"/>
                </a:lnTo>
                <a:lnTo>
                  <a:pt x="847" y="98"/>
                </a:lnTo>
                <a:lnTo>
                  <a:pt x="844" y="103"/>
                </a:lnTo>
                <a:lnTo>
                  <a:pt x="841" y="109"/>
                </a:lnTo>
                <a:lnTo>
                  <a:pt x="837" y="114"/>
                </a:lnTo>
                <a:lnTo>
                  <a:pt x="834" y="120"/>
                </a:lnTo>
                <a:lnTo>
                  <a:pt x="830" y="126"/>
                </a:lnTo>
                <a:lnTo>
                  <a:pt x="826" y="132"/>
                </a:lnTo>
                <a:lnTo>
                  <a:pt x="823" y="139"/>
                </a:lnTo>
                <a:lnTo>
                  <a:pt x="819" y="145"/>
                </a:lnTo>
                <a:lnTo>
                  <a:pt x="815" y="152"/>
                </a:lnTo>
                <a:lnTo>
                  <a:pt x="810" y="158"/>
                </a:lnTo>
                <a:lnTo>
                  <a:pt x="806" y="165"/>
                </a:lnTo>
                <a:lnTo>
                  <a:pt x="802" y="172"/>
                </a:lnTo>
                <a:lnTo>
                  <a:pt x="797" y="179"/>
                </a:lnTo>
                <a:lnTo>
                  <a:pt x="793" y="186"/>
                </a:lnTo>
                <a:lnTo>
                  <a:pt x="788" y="193"/>
                </a:lnTo>
                <a:lnTo>
                  <a:pt x="783" y="200"/>
                </a:lnTo>
                <a:lnTo>
                  <a:pt x="778" y="208"/>
                </a:lnTo>
                <a:lnTo>
                  <a:pt x="773" y="215"/>
                </a:lnTo>
                <a:lnTo>
                  <a:pt x="768" y="222"/>
                </a:lnTo>
                <a:lnTo>
                  <a:pt x="763" y="230"/>
                </a:lnTo>
                <a:lnTo>
                  <a:pt x="757" y="237"/>
                </a:lnTo>
                <a:lnTo>
                  <a:pt x="752" y="245"/>
                </a:lnTo>
                <a:lnTo>
                  <a:pt x="747" y="252"/>
                </a:lnTo>
                <a:lnTo>
                  <a:pt x="741" y="260"/>
                </a:lnTo>
                <a:lnTo>
                  <a:pt x="735" y="267"/>
                </a:lnTo>
                <a:lnTo>
                  <a:pt x="729" y="275"/>
                </a:lnTo>
                <a:lnTo>
                  <a:pt x="724" y="283"/>
                </a:lnTo>
                <a:lnTo>
                  <a:pt x="718" y="290"/>
                </a:lnTo>
                <a:lnTo>
                  <a:pt x="712" y="298"/>
                </a:lnTo>
                <a:lnTo>
                  <a:pt x="705" y="305"/>
                </a:lnTo>
                <a:lnTo>
                  <a:pt x="699" y="313"/>
                </a:lnTo>
                <a:lnTo>
                  <a:pt x="693" y="320"/>
                </a:lnTo>
                <a:lnTo>
                  <a:pt x="687" y="328"/>
                </a:lnTo>
                <a:lnTo>
                  <a:pt x="680" y="336"/>
                </a:lnTo>
                <a:lnTo>
                  <a:pt x="674" y="343"/>
                </a:lnTo>
                <a:lnTo>
                  <a:pt x="667" y="350"/>
                </a:lnTo>
                <a:lnTo>
                  <a:pt x="660" y="358"/>
                </a:lnTo>
                <a:lnTo>
                  <a:pt x="653" y="365"/>
                </a:lnTo>
                <a:lnTo>
                  <a:pt x="647" y="372"/>
                </a:lnTo>
                <a:lnTo>
                  <a:pt x="640" y="379"/>
                </a:lnTo>
                <a:lnTo>
                  <a:pt x="633" y="387"/>
                </a:lnTo>
                <a:lnTo>
                  <a:pt x="626" y="394"/>
                </a:lnTo>
                <a:lnTo>
                  <a:pt x="618" y="400"/>
                </a:lnTo>
                <a:lnTo>
                  <a:pt x="611" y="407"/>
                </a:lnTo>
                <a:lnTo>
                  <a:pt x="604" y="414"/>
                </a:lnTo>
                <a:lnTo>
                  <a:pt x="596" y="421"/>
                </a:lnTo>
                <a:lnTo>
                  <a:pt x="589" y="427"/>
                </a:lnTo>
                <a:lnTo>
                  <a:pt x="582" y="434"/>
                </a:lnTo>
                <a:lnTo>
                  <a:pt x="574" y="440"/>
                </a:lnTo>
                <a:lnTo>
                  <a:pt x="566" y="446"/>
                </a:lnTo>
                <a:lnTo>
                  <a:pt x="566" y="446"/>
                </a:lnTo>
                <a:lnTo>
                  <a:pt x="566" y="445"/>
                </a:lnTo>
                <a:lnTo>
                  <a:pt x="565" y="441"/>
                </a:lnTo>
                <a:lnTo>
                  <a:pt x="563" y="434"/>
                </a:lnTo>
                <a:lnTo>
                  <a:pt x="561" y="426"/>
                </a:lnTo>
                <a:lnTo>
                  <a:pt x="559" y="417"/>
                </a:lnTo>
                <a:lnTo>
                  <a:pt x="557" y="407"/>
                </a:lnTo>
                <a:lnTo>
                  <a:pt x="554" y="396"/>
                </a:lnTo>
                <a:lnTo>
                  <a:pt x="551" y="384"/>
                </a:lnTo>
                <a:lnTo>
                  <a:pt x="548" y="374"/>
                </a:lnTo>
                <a:lnTo>
                  <a:pt x="546" y="363"/>
                </a:lnTo>
                <a:lnTo>
                  <a:pt x="543" y="354"/>
                </a:lnTo>
                <a:lnTo>
                  <a:pt x="541" y="346"/>
                </a:lnTo>
                <a:lnTo>
                  <a:pt x="540" y="340"/>
                </a:lnTo>
                <a:lnTo>
                  <a:pt x="539" y="336"/>
                </a:lnTo>
                <a:lnTo>
                  <a:pt x="539" y="334"/>
                </a:lnTo>
                <a:lnTo>
                  <a:pt x="539" y="334"/>
                </a:lnTo>
                <a:lnTo>
                  <a:pt x="532" y="336"/>
                </a:lnTo>
                <a:lnTo>
                  <a:pt x="526" y="338"/>
                </a:lnTo>
                <a:lnTo>
                  <a:pt x="520" y="340"/>
                </a:lnTo>
                <a:lnTo>
                  <a:pt x="514" y="343"/>
                </a:lnTo>
                <a:lnTo>
                  <a:pt x="508" y="346"/>
                </a:lnTo>
                <a:lnTo>
                  <a:pt x="502" y="349"/>
                </a:lnTo>
                <a:lnTo>
                  <a:pt x="495" y="353"/>
                </a:lnTo>
                <a:lnTo>
                  <a:pt x="489" y="357"/>
                </a:lnTo>
                <a:lnTo>
                  <a:pt x="483" y="361"/>
                </a:lnTo>
                <a:lnTo>
                  <a:pt x="477" y="365"/>
                </a:lnTo>
                <a:lnTo>
                  <a:pt x="471" y="370"/>
                </a:lnTo>
                <a:lnTo>
                  <a:pt x="464" y="375"/>
                </a:lnTo>
                <a:lnTo>
                  <a:pt x="458" y="380"/>
                </a:lnTo>
                <a:lnTo>
                  <a:pt x="452" y="385"/>
                </a:lnTo>
                <a:lnTo>
                  <a:pt x="446" y="391"/>
                </a:lnTo>
                <a:lnTo>
                  <a:pt x="440" y="397"/>
                </a:lnTo>
                <a:lnTo>
                  <a:pt x="434" y="403"/>
                </a:lnTo>
                <a:lnTo>
                  <a:pt x="427" y="409"/>
                </a:lnTo>
                <a:lnTo>
                  <a:pt x="421" y="415"/>
                </a:lnTo>
                <a:lnTo>
                  <a:pt x="415" y="421"/>
                </a:lnTo>
                <a:lnTo>
                  <a:pt x="409" y="428"/>
                </a:lnTo>
                <a:lnTo>
                  <a:pt x="403" y="434"/>
                </a:lnTo>
                <a:lnTo>
                  <a:pt x="398" y="441"/>
                </a:lnTo>
                <a:lnTo>
                  <a:pt x="392" y="448"/>
                </a:lnTo>
                <a:lnTo>
                  <a:pt x="386" y="455"/>
                </a:lnTo>
                <a:lnTo>
                  <a:pt x="380" y="462"/>
                </a:lnTo>
                <a:lnTo>
                  <a:pt x="374" y="469"/>
                </a:lnTo>
                <a:lnTo>
                  <a:pt x="369" y="477"/>
                </a:lnTo>
                <a:lnTo>
                  <a:pt x="363" y="484"/>
                </a:lnTo>
                <a:lnTo>
                  <a:pt x="358" y="491"/>
                </a:lnTo>
                <a:lnTo>
                  <a:pt x="352" y="498"/>
                </a:lnTo>
                <a:lnTo>
                  <a:pt x="347" y="506"/>
                </a:lnTo>
                <a:lnTo>
                  <a:pt x="342" y="513"/>
                </a:lnTo>
                <a:lnTo>
                  <a:pt x="337" y="521"/>
                </a:lnTo>
                <a:lnTo>
                  <a:pt x="331" y="528"/>
                </a:lnTo>
                <a:lnTo>
                  <a:pt x="326" y="535"/>
                </a:lnTo>
                <a:lnTo>
                  <a:pt x="321" y="543"/>
                </a:lnTo>
                <a:lnTo>
                  <a:pt x="317" y="550"/>
                </a:lnTo>
                <a:lnTo>
                  <a:pt x="312" y="557"/>
                </a:lnTo>
                <a:lnTo>
                  <a:pt x="307" y="564"/>
                </a:lnTo>
                <a:lnTo>
                  <a:pt x="303" y="571"/>
                </a:lnTo>
                <a:lnTo>
                  <a:pt x="298" y="578"/>
                </a:lnTo>
                <a:lnTo>
                  <a:pt x="294" y="585"/>
                </a:lnTo>
                <a:lnTo>
                  <a:pt x="290" y="592"/>
                </a:lnTo>
                <a:lnTo>
                  <a:pt x="286" y="599"/>
                </a:lnTo>
                <a:lnTo>
                  <a:pt x="282" y="605"/>
                </a:lnTo>
                <a:lnTo>
                  <a:pt x="278" y="612"/>
                </a:lnTo>
                <a:lnTo>
                  <a:pt x="274" y="618"/>
                </a:lnTo>
                <a:lnTo>
                  <a:pt x="270" y="624"/>
                </a:lnTo>
                <a:lnTo>
                  <a:pt x="267" y="630"/>
                </a:lnTo>
                <a:lnTo>
                  <a:pt x="264" y="635"/>
                </a:lnTo>
                <a:lnTo>
                  <a:pt x="260" y="641"/>
                </a:lnTo>
                <a:lnTo>
                  <a:pt x="257" y="646"/>
                </a:lnTo>
                <a:lnTo>
                  <a:pt x="255" y="651"/>
                </a:lnTo>
                <a:lnTo>
                  <a:pt x="252" y="656"/>
                </a:lnTo>
                <a:lnTo>
                  <a:pt x="249" y="661"/>
                </a:lnTo>
                <a:lnTo>
                  <a:pt x="247" y="665"/>
                </a:lnTo>
                <a:lnTo>
                  <a:pt x="245" y="670"/>
                </a:lnTo>
                <a:lnTo>
                  <a:pt x="242" y="673"/>
                </a:lnTo>
                <a:lnTo>
                  <a:pt x="240" y="677"/>
                </a:lnTo>
                <a:lnTo>
                  <a:pt x="239" y="680"/>
                </a:lnTo>
                <a:lnTo>
                  <a:pt x="237" y="683"/>
                </a:lnTo>
                <a:lnTo>
                  <a:pt x="236" y="686"/>
                </a:lnTo>
                <a:lnTo>
                  <a:pt x="234" y="688"/>
                </a:lnTo>
                <a:lnTo>
                  <a:pt x="233" y="690"/>
                </a:lnTo>
                <a:lnTo>
                  <a:pt x="232" y="692"/>
                </a:lnTo>
                <a:lnTo>
                  <a:pt x="232" y="693"/>
                </a:lnTo>
                <a:lnTo>
                  <a:pt x="231" y="694"/>
                </a:lnTo>
                <a:lnTo>
                  <a:pt x="231" y="695"/>
                </a:lnTo>
                <a:lnTo>
                  <a:pt x="231" y="695"/>
                </a:lnTo>
                <a:lnTo>
                  <a:pt x="231" y="695"/>
                </a:lnTo>
                <a:lnTo>
                  <a:pt x="230" y="695"/>
                </a:lnTo>
                <a:lnTo>
                  <a:pt x="228" y="695"/>
                </a:lnTo>
                <a:lnTo>
                  <a:pt x="225" y="695"/>
                </a:lnTo>
                <a:lnTo>
                  <a:pt x="220" y="694"/>
                </a:lnTo>
                <a:lnTo>
                  <a:pt x="215" y="694"/>
                </a:lnTo>
                <a:lnTo>
                  <a:pt x="208" y="694"/>
                </a:lnTo>
                <a:lnTo>
                  <a:pt x="201" y="693"/>
                </a:lnTo>
                <a:lnTo>
                  <a:pt x="193" y="692"/>
                </a:lnTo>
                <a:lnTo>
                  <a:pt x="184" y="692"/>
                </a:lnTo>
                <a:lnTo>
                  <a:pt x="174" y="691"/>
                </a:lnTo>
                <a:lnTo>
                  <a:pt x="164" y="690"/>
                </a:lnTo>
                <a:lnTo>
                  <a:pt x="154" y="690"/>
                </a:lnTo>
                <a:lnTo>
                  <a:pt x="143" y="689"/>
                </a:lnTo>
                <a:lnTo>
                  <a:pt x="132" y="688"/>
                </a:lnTo>
                <a:lnTo>
                  <a:pt x="121" y="687"/>
                </a:lnTo>
                <a:lnTo>
                  <a:pt x="110" y="687"/>
                </a:lnTo>
                <a:lnTo>
                  <a:pt x="99" y="686"/>
                </a:lnTo>
                <a:lnTo>
                  <a:pt x="88" y="685"/>
                </a:lnTo>
                <a:lnTo>
                  <a:pt x="77" y="684"/>
                </a:lnTo>
                <a:lnTo>
                  <a:pt x="67" y="683"/>
                </a:lnTo>
                <a:lnTo>
                  <a:pt x="57" y="683"/>
                </a:lnTo>
                <a:lnTo>
                  <a:pt x="47" y="682"/>
                </a:lnTo>
                <a:lnTo>
                  <a:pt x="39" y="681"/>
                </a:lnTo>
                <a:lnTo>
                  <a:pt x="30" y="681"/>
                </a:lnTo>
                <a:lnTo>
                  <a:pt x="23" y="680"/>
                </a:lnTo>
                <a:lnTo>
                  <a:pt x="17" y="680"/>
                </a:lnTo>
                <a:lnTo>
                  <a:pt x="11" y="680"/>
                </a:lnTo>
                <a:lnTo>
                  <a:pt x="7" y="679"/>
                </a:lnTo>
                <a:lnTo>
                  <a:pt x="3" y="679"/>
                </a:lnTo>
                <a:lnTo>
                  <a:pt x="1" y="679"/>
                </a:lnTo>
                <a:lnTo>
                  <a:pt x="0" y="679"/>
                </a:lnTo>
                <a:lnTo>
                  <a:pt x="0" y="679"/>
                </a:lnTo>
                <a:lnTo>
                  <a:pt x="1" y="679"/>
                </a:lnTo>
                <a:lnTo>
                  <a:pt x="1" y="678"/>
                </a:lnTo>
                <a:lnTo>
                  <a:pt x="1" y="678"/>
                </a:lnTo>
                <a:lnTo>
                  <a:pt x="1" y="677"/>
                </a:lnTo>
                <a:lnTo>
                  <a:pt x="2" y="676"/>
                </a:lnTo>
                <a:lnTo>
                  <a:pt x="3" y="674"/>
                </a:lnTo>
                <a:lnTo>
                  <a:pt x="4" y="673"/>
                </a:lnTo>
                <a:lnTo>
                  <a:pt x="4" y="671"/>
                </a:lnTo>
                <a:lnTo>
                  <a:pt x="6" y="669"/>
                </a:lnTo>
                <a:lnTo>
                  <a:pt x="7" y="667"/>
                </a:lnTo>
                <a:lnTo>
                  <a:pt x="8" y="664"/>
                </a:lnTo>
                <a:lnTo>
                  <a:pt x="9" y="662"/>
                </a:lnTo>
                <a:lnTo>
                  <a:pt x="11" y="659"/>
                </a:lnTo>
                <a:lnTo>
                  <a:pt x="12" y="656"/>
                </a:lnTo>
                <a:lnTo>
                  <a:pt x="14" y="653"/>
                </a:lnTo>
                <a:lnTo>
                  <a:pt x="16" y="649"/>
                </a:lnTo>
                <a:lnTo>
                  <a:pt x="18" y="646"/>
                </a:lnTo>
                <a:lnTo>
                  <a:pt x="20" y="642"/>
                </a:lnTo>
                <a:lnTo>
                  <a:pt x="22" y="638"/>
                </a:lnTo>
                <a:lnTo>
                  <a:pt x="24" y="634"/>
                </a:lnTo>
                <a:lnTo>
                  <a:pt x="27" y="630"/>
                </a:lnTo>
                <a:lnTo>
                  <a:pt x="29" y="625"/>
                </a:lnTo>
                <a:lnTo>
                  <a:pt x="32" y="621"/>
                </a:lnTo>
                <a:lnTo>
                  <a:pt x="34" y="616"/>
                </a:lnTo>
                <a:lnTo>
                  <a:pt x="37" y="611"/>
                </a:lnTo>
                <a:lnTo>
                  <a:pt x="40" y="606"/>
                </a:lnTo>
                <a:lnTo>
                  <a:pt x="43" y="601"/>
                </a:lnTo>
                <a:lnTo>
                  <a:pt x="46" y="595"/>
                </a:lnTo>
                <a:lnTo>
                  <a:pt x="49" y="590"/>
                </a:lnTo>
                <a:lnTo>
                  <a:pt x="52" y="584"/>
                </a:lnTo>
                <a:lnTo>
                  <a:pt x="56" y="579"/>
                </a:lnTo>
                <a:lnTo>
                  <a:pt x="59" y="573"/>
                </a:lnTo>
                <a:lnTo>
                  <a:pt x="63" y="567"/>
                </a:lnTo>
                <a:lnTo>
                  <a:pt x="66" y="561"/>
                </a:lnTo>
                <a:lnTo>
                  <a:pt x="70" y="555"/>
                </a:lnTo>
                <a:lnTo>
                  <a:pt x="74" y="548"/>
                </a:lnTo>
                <a:lnTo>
                  <a:pt x="77" y="542"/>
                </a:lnTo>
                <a:lnTo>
                  <a:pt x="81" y="535"/>
                </a:lnTo>
                <a:lnTo>
                  <a:pt x="85" y="529"/>
                </a:lnTo>
                <a:lnTo>
                  <a:pt x="89" y="522"/>
                </a:lnTo>
                <a:lnTo>
                  <a:pt x="93" y="516"/>
                </a:lnTo>
                <a:lnTo>
                  <a:pt x="98" y="509"/>
                </a:lnTo>
                <a:lnTo>
                  <a:pt x="102" y="502"/>
                </a:lnTo>
                <a:lnTo>
                  <a:pt x="106" y="495"/>
                </a:lnTo>
                <a:lnTo>
                  <a:pt x="111" y="488"/>
                </a:lnTo>
                <a:lnTo>
                  <a:pt x="115" y="481"/>
                </a:lnTo>
                <a:lnTo>
                  <a:pt x="120" y="474"/>
                </a:lnTo>
                <a:lnTo>
                  <a:pt x="124" y="467"/>
                </a:lnTo>
                <a:lnTo>
                  <a:pt x="129" y="460"/>
                </a:lnTo>
                <a:lnTo>
                  <a:pt x="134" y="453"/>
                </a:lnTo>
                <a:lnTo>
                  <a:pt x="138" y="445"/>
                </a:lnTo>
                <a:lnTo>
                  <a:pt x="143" y="438"/>
                </a:lnTo>
                <a:lnTo>
                  <a:pt x="148" y="431"/>
                </a:lnTo>
                <a:lnTo>
                  <a:pt x="153" y="423"/>
                </a:lnTo>
                <a:lnTo>
                  <a:pt x="158" y="416"/>
                </a:lnTo>
                <a:lnTo>
                  <a:pt x="163" y="409"/>
                </a:lnTo>
                <a:lnTo>
                  <a:pt x="169" y="401"/>
                </a:lnTo>
                <a:lnTo>
                  <a:pt x="174" y="394"/>
                </a:lnTo>
                <a:lnTo>
                  <a:pt x="179" y="386"/>
                </a:lnTo>
                <a:lnTo>
                  <a:pt x="184" y="379"/>
                </a:lnTo>
                <a:lnTo>
                  <a:pt x="190" y="372"/>
                </a:lnTo>
                <a:lnTo>
                  <a:pt x="195" y="364"/>
                </a:lnTo>
                <a:lnTo>
                  <a:pt x="200" y="357"/>
                </a:lnTo>
                <a:lnTo>
                  <a:pt x="206" y="350"/>
                </a:lnTo>
                <a:lnTo>
                  <a:pt x="211" y="342"/>
                </a:lnTo>
                <a:lnTo>
                  <a:pt x="217" y="335"/>
                </a:lnTo>
                <a:lnTo>
                  <a:pt x="223" y="328"/>
                </a:lnTo>
                <a:lnTo>
                  <a:pt x="228" y="321"/>
                </a:lnTo>
                <a:lnTo>
                  <a:pt x="234" y="314"/>
                </a:lnTo>
                <a:lnTo>
                  <a:pt x="240" y="307"/>
                </a:lnTo>
                <a:lnTo>
                  <a:pt x="246" y="299"/>
                </a:lnTo>
                <a:lnTo>
                  <a:pt x="251" y="292"/>
                </a:lnTo>
                <a:lnTo>
                  <a:pt x="257" y="286"/>
                </a:lnTo>
                <a:lnTo>
                  <a:pt x="263" y="279"/>
                </a:lnTo>
                <a:lnTo>
                  <a:pt x="269" y="272"/>
                </a:lnTo>
                <a:lnTo>
                  <a:pt x="275" y="265"/>
                </a:lnTo>
                <a:lnTo>
                  <a:pt x="281" y="259"/>
                </a:lnTo>
                <a:lnTo>
                  <a:pt x="287" y="252"/>
                </a:lnTo>
                <a:lnTo>
                  <a:pt x="293" y="245"/>
                </a:lnTo>
                <a:lnTo>
                  <a:pt x="299" y="239"/>
                </a:lnTo>
                <a:lnTo>
                  <a:pt x="305" y="233"/>
                </a:lnTo>
                <a:lnTo>
                  <a:pt x="311" y="227"/>
                </a:lnTo>
                <a:lnTo>
                  <a:pt x="317" y="221"/>
                </a:lnTo>
                <a:lnTo>
                  <a:pt x="323" y="215"/>
                </a:lnTo>
                <a:lnTo>
                  <a:pt x="329" y="209"/>
                </a:lnTo>
                <a:lnTo>
                  <a:pt x="335" y="203"/>
                </a:lnTo>
                <a:lnTo>
                  <a:pt x="341" y="197"/>
                </a:lnTo>
                <a:lnTo>
                  <a:pt x="348" y="192"/>
                </a:lnTo>
                <a:lnTo>
                  <a:pt x="354" y="186"/>
                </a:lnTo>
                <a:lnTo>
                  <a:pt x="360" y="181"/>
                </a:lnTo>
                <a:lnTo>
                  <a:pt x="366" y="176"/>
                </a:lnTo>
                <a:lnTo>
                  <a:pt x="372" y="171"/>
                </a:lnTo>
                <a:lnTo>
                  <a:pt x="379" y="166"/>
                </a:lnTo>
                <a:lnTo>
                  <a:pt x="385" y="162"/>
                </a:lnTo>
                <a:lnTo>
                  <a:pt x="391" y="157"/>
                </a:lnTo>
                <a:lnTo>
                  <a:pt x="397" y="153"/>
                </a:lnTo>
                <a:lnTo>
                  <a:pt x="403" y="149"/>
                </a:lnTo>
                <a:lnTo>
                  <a:pt x="410" y="145"/>
                </a:lnTo>
                <a:lnTo>
                  <a:pt x="416" y="141"/>
                </a:lnTo>
                <a:lnTo>
                  <a:pt x="422" y="137"/>
                </a:lnTo>
                <a:lnTo>
                  <a:pt x="428" y="134"/>
                </a:lnTo>
                <a:lnTo>
                  <a:pt x="435" y="130"/>
                </a:lnTo>
                <a:lnTo>
                  <a:pt x="441" y="127"/>
                </a:lnTo>
                <a:lnTo>
                  <a:pt x="447" y="124"/>
                </a:lnTo>
                <a:lnTo>
                  <a:pt x="453" y="122"/>
                </a:lnTo>
                <a:lnTo>
                  <a:pt x="459" y="119"/>
                </a:lnTo>
                <a:lnTo>
                  <a:pt x="465" y="117"/>
                </a:lnTo>
                <a:lnTo>
                  <a:pt x="472" y="115"/>
                </a:lnTo>
                <a:lnTo>
                  <a:pt x="478" y="113"/>
                </a:lnTo>
                <a:lnTo>
                  <a:pt x="484" y="111"/>
                </a:lnTo>
                <a:lnTo>
                  <a:pt x="484" y="111"/>
                </a:lnTo>
                <a:lnTo>
                  <a:pt x="483" y="110"/>
                </a:lnTo>
                <a:lnTo>
                  <a:pt x="482" y="106"/>
                </a:lnTo>
                <a:lnTo>
                  <a:pt x="481" y="100"/>
                </a:lnTo>
                <a:lnTo>
                  <a:pt x="479" y="92"/>
                </a:lnTo>
                <a:lnTo>
                  <a:pt x="477" y="82"/>
                </a:lnTo>
                <a:lnTo>
                  <a:pt x="474" y="72"/>
                </a:lnTo>
                <a:lnTo>
                  <a:pt x="471" y="61"/>
                </a:lnTo>
                <a:lnTo>
                  <a:pt x="469" y="50"/>
                </a:lnTo>
                <a:lnTo>
                  <a:pt x="466" y="39"/>
                </a:lnTo>
                <a:lnTo>
                  <a:pt x="463" y="29"/>
                </a:lnTo>
                <a:lnTo>
                  <a:pt x="461" y="19"/>
                </a:lnTo>
                <a:lnTo>
                  <a:pt x="459" y="11"/>
                </a:lnTo>
                <a:lnTo>
                  <a:pt x="457" y="5"/>
                </a:lnTo>
                <a:lnTo>
                  <a:pt x="456" y="1"/>
                </a:lnTo>
                <a:lnTo>
                  <a:pt x="456" y="0"/>
                </a:lnTo>
                <a:lnTo>
                  <a:pt x="456" y="0"/>
                </a:lnTo>
                <a:lnTo>
                  <a:pt x="465" y="3"/>
                </a:lnTo>
                <a:lnTo>
                  <a:pt x="475" y="5"/>
                </a:lnTo>
                <a:lnTo>
                  <a:pt x="485" y="8"/>
                </a:lnTo>
                <a:lnTo>
                  <a:pt x="494" y="11"/>
                </a:lnTo>
                <a:lnTo>
                  <a:pt x="504" y="13"/>
                </a:lnTo>
                <a:lnTo>
                  <a:pt x="514" y="15"/>
                </a:lnTo>
                <a:lnTo>
                  <a:pt x="524" y="17"/>
                </a:lnTo>
                <a:lnTo>
                  <a:pt x="534" y="19"/>
                </a:lnTo>
                <a:lnTo>
                  <a:pt x="544" y="21"/>
                </a:lnTo>
                <a:lnTo>
                  <a:pt x="553" y="23"/>
                </a:lnTo>
                <a:lnTo>
                  <a:pt x="563" y="25"/>
                </a:lnTo>
                <a:lnTo>
                  <a:pt x="573" y="26"/>
                </a:lnTo>
                <a:lnTo>
                  <a:pt x="583" y="27"/>
                </a:lnTo>
                <a:lnTo>
                  <a:pt x="593" y="29"/>
                </a:lnTo>
                <a:lnTo>
                  <a:pt x="603" y="30"/>
                </a:lnTo>
                <a:lnTo>
                  <a:pt x="613" y="31"/>
                </a:lnTo>
                <a:lnTo>
                  <a:pt x="623" y="32"/>
                </a:lnTo>
                <a:lnTo>
                  <a:pt x="633" y="33"/>
                </a:lnTo>
                <a:lnTo>
                  <a:pt x="643" y="34"/>
                </a:lnTo>
                <a:lnTo>
                  <a:pt x="652" y="34"/>
                </a:lnTo>
                <a:lnTo>
                  <a:pt x="662" y="35"/>
                </a:lnTo>
                <a:lnTo>
                  <a:pt x="671" y="35"/>
                </a:lnTo>
                <a:lnTo>
                  <a:pt x="681" y="36"/>
                </a:lnTo>
                <a:lnTo>
                  <a:pt x="690" y="36"/>
                </a:lnTo>
                <a:lnTo>
                  <a:pt x="699" y="37"/>
                </a:lnTo>
                <a:lnTo>
                  <a:pt x="708" y="37"/>
                </a:lnTo>
                <a:lnTo>
                  <a:pt x="717" y="37"/>
                </a:lnTo>
                <a:lnTo>
                  <a:pt x="726" y="37"/>
                </a:lnTo>
                <a:lnTo>
                  <a:pt x="735" y="37"/>
                </a:lnTo>
                <a:lnTo>
                  <a:pt x="743" y="37"/>
                </a:lnTo>
                <a:lnTo>
                  <a:pt x="752" y="37"/>
                </a:lnTo>
                <a:lnTo>
                  <a:pt x="760" y="37"/>
                </a:lnTo>
                <a:lnTo>
                  <a:pt x="768" y="37"/>
                </a:lnTo>
                <a:lnTo>
                  <a:pt x="776" y="37"/>
                </a:lnTo>
                <a:lnTo>
                  <a:pt x="783" y="37"/>
                </a:lnTo>
                <a:lnTo>
                  <a:pt x="791" y="36"/>
                </a:lnTo>
                <a:lnTo>
                  <a:pt x="798" y="36"/>
                </a:lnTo>
                <a:lnTo>
                  <a:pt x="805" y="36"/>
                </a:lnTo>
                <a:lnTo>
                  <a:pt x="812" y="35"/>
                </a:lnTo>
                <a:lnTo>
                  <a:pt x="818" y="35"/>
                </a:lnTo>
                <a:lnTo>
                  <a:pt x="824" y="35"/>
                </a:lnTo>
                <a:lnTo>
                  <a:pt x="830" y="34"/>
                </a:lnTo>
                <a:lnTo>
                  <a:pt x="836" y="34"/>
                </a:lnTo>
                <a:lnTo>
                  <a:pt x="842" y="34"/>
                </a:lnTo>
                <a:lnTo>
                  <a:pt x="847" y="33"/>
                </a:lnTo>
                <a:lnTo>
                  <a:pt x="852" y="33"/>
                </a:lnTo>
                <a:lnTo>
                  <a:pt x="856" y="33"/>
                </a:lnTo>
                <a:lnTo>
                  <a:pt x="860" y="32"/>
                </a:lnTo>
                <a:lnTo>
                  <a:pt x="864" y="32"/>
                </a:lnTo>
                <a:lnTo>
                  <a:pt x="868" y="31"/>
                </a:lnTo>
                <a:lnTo>
                  <a:pt x="871" y="31"/>
                </a:lnTo>
                <a:lnTo>
                  <a:pt x="874" y="31"/>
                </a:lnTo>
                <a:lnTo>
                  <a:pt x="876" y="31"/>
                </a:lnTo>
                <a:lnTo>
                  <a:pt x="879" y="30"/>
                </a:lnTo>
                <a:lnTo>
                  <a:pt x="880" y="30"/>
                </a:lnTo>
                <a:lnTo>
                  <a:pt x="882" y="30"/>
                </a:lnTo>
                <a:lnTo>
                  <a:pt x="883" y="30"/>
                </a:lnTo>
                <a:lnTo>
                  <a:pt x="883" y="30"/>
                </a:lnTo>
                <a:lnTo>
                  <a:pt x="884" y="30"/>
                </a:lnTo>
                <a:lnTo>
                  <a:pt x="884" y="30"/>
                </a:lnTo>
                <a:lnTo>
                  <a:pt x="884" y="30"/>
                </a:lnTo>
                <a:close/>
              </a:path>
            </a:pathLst>
          </a:custGeom>
          <a:solidFill>
            <a:schemeClr val="tx1">
              <a:lumMod val="95000"/>
              <a:lumOff val="5000"/>
            </a:schemeClr>
          </a:solidFill>
          <a:ln w="9525">
            <a:noFill/>
            <a:round/>
            <a:headEnd/>
            <a:tailEnd/>
          </a:ln>
          <a:effectLst>
            <a:outerShdw blurRad="50800" dist="38100" dir="2700000" algn="tl"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67604" name="Rectangle 20"/>
          <p:cNvSpPr>
            <a:spLocks noChangeArrowheads="1"/>
          </p:cNvSpPr>
          <p:nvPr/>
        </p:nvSpPr>
        <p:spPr bwMode="auto">
          <a:xfrm>
            <a:off x="228600" y="4038600"/>
            <a:ext cx="7645400" cy="519113"/>
          </a:xfrm>
          <a:prstGeom prst="rect">
            <a:avLst/>
          </a:prstGeom>
          <a:noFill/>
          <a:ln w="38100">
            <a:noFill/>
            <a:miter lim="800000"/>
            <a:headEnd/>
            <a:tailEnd type="none" w="lg" len="lg"/>
          </a:ln>
          <a:effectLst/>
        </p:spPr>
        <p:txBody>
          <a:bodyPr wrap="none">
            <a:spAutoFit/>
          </a:bodyPr>
          <a:lstStyle/>
          <a:p>
            <a:r>
              <a:rPr lang="en-US" sz="2800" dirty="0">
                <a:effectLst>
                  <a:outerShdw blurRad="38100" dist="38100" dir="2700000" algn="tl">
                    <a:srgbClr val="000000">
                      <a:alpha val="43137"/>
                    </a:srgbClr>
                  </a:outerShdw>
                </a:effectLst>
              </a:rPr>
              <a:t>Date of the triumphal entry?  March 29, 33 A.D.</a:t>
            </a:r>
          </a:p>
        </p:txBody>
      </p:sp>
      <p:sp>
        <p:nvSpPr>
          <p:cNvPr id="67605" name="Text Box 21"/>
          <p:cNvSpPr txBox="1">
            <a:spLocks noChangeArrowheads="1"/>
          </p:cNvSpPr>
          <p:nvPr/>
        </p:nvSpPr>
        <p:spPr bwMode="auto">
          <a:xfrm>
            <a:off x="685800" y="2743200"/>
            <a:ext cx="838200" cy="244475"/>
          </a:xfrm>
          <a:prstGeom prst="rect">
            <a:avLst/>
          </a:prstGeom>
          <a:noFill/>
          <a:ln w="9525">
            <a:noFill/>
            <a:miter lim="800000"/>
            <a:headEnd/>
            <a:tailEnd/>
          </a:ln>
          <a:effectLst/>
        </p:spPr>
        <p:txBody>
          <a:bodyPr lIns="0" tIns="0" rIns="0" bIns="0">
            <a:spAutoFit/>
          </a:bodyPr>
          <a:lstStyle/>
          <a:p>
            <a:pPr defTabSz="381000"/>
            <a:r>
              <a:rPr lang="en-US" b="1">
                <a:effectLst>
                  <a:outerShdw blurRad="38100" dist="38100" dir="2700000" algn="tl">
                    <a:srgbClr val="000000">
                      <a:alpha val="43137"/>
                    </a:srgbClr>
                  </a:outerShdw>
                </a:effectLst>
              </a:rPr>
              <a:t>49 years</a:t>
            </a:r>
          </a:p>
        </p:txBody>
      </p:sp>
      <p:sp>
        <p:nvSpPr>
          <p:cNvPr id="67606" name="Text Box 22"/>
          <p:cNvSpPr txBox="1">
            <a:spLocks noChangeArrowheads="1"/>
          </p:cNvSpPr>
          <p:nvPr/>
        </p:nvSpPr>
        <p:spPr bwMode="auto">
          <a:xfrm>
            <a:off x="2895600" y="2743200"/>
            <a:ext cx="1066800" cy="244475"/>
          </a:xfrm>
          <a:prstGeom prst="rect">
            <a:avLst/>
          </a:prstGeom>
          <a:noFill/>
          <a:ln w="9525">
            <a:noFill/>
            <a:miter lim="800000"/>
            <a:headEnd/>
            <a:tailEnd/>
          </a:ln>
          <a:effectLst/>
        </p:spPr>
        <p:txBody>
          <a:bodyPr lIns="0" tIns="0" rIns="0" bIns="0">
            <a:spAutoFit/>
          </a:bodyPr>
          <a:lstStyle/>
          <a:p>
            <a:pPr defTabSz="381000"/>
            <a:r>
              <a:rPr lang="en-US" b="1">
                <a:effectLst>
                  <a:outerShdw blurRad="38100" dist="38100" dir="2700000" algn="tl">
                    <a:srgbClr val="000000">
                      <a:alpha val="43137"/>
                    </a:srgbClr>
                  </a:outerShdw>
                </a:effectLst>
              </a:rPr>
              <a:t>434 years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7602"/>
                                        </p:tgtEl>
                                        <p:attrNameLst>
                                          <p:attrName>style.visibility</p:attrName>
                                        </p:attrNameLst>
                                      </p:cBhvr>
                                      <p:to>
                                        <p:strVal val="visible"/>
                                      </p:to>
                                    </p:set>
                                    <p:animEffect transition="in" filter="wipe(down)">
                                      <p:cBhvr>
                                        <p:cTn id="7" dur="500"/>
                                        <p:tgtEl>
                                          <p:spTgt spid="676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7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6" grpId="0"/>
      <p:bldP spid="6760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cstate="print"/>
          <a:srcRect/>
          <a:stretch>
            <a:fillRect/>
          </a:stretch>
        </p:blipFill>
        <p:spPr bwMode="auto">
          <a:xfrm>
            <a:off x="0" y="1200150"/>
            <a:ext cx="9145588" cy="44608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1028700" y="0"/>
            <a:ext cx="7088188" cy="6861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028700" y="7938"/>
            <a:ext cx="7088188" cy="68453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792163" y="0"/>
            <a:ext cx="7559675" cy="6861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304800"/>
            <a:ext cx="8534400" cy="1470025"/>
          </a:xfrm>
          <a:prstGeom prst="rightArrow">
            <a:avLst/>
          </a:prstGeom>
        </p:spPr>
        <p:txBody>
          <a:bodyPr/>
          <a:lstStyle/>
          <a:p>
            <a:r>
              <a:rPr lang="en-US" sz="2800" dirty="0" smtClean="0">
                <a:solidFill>
                  <a:schemeClr val="tx1"/>
                </a:solidFill>
              </a:rPr>
              <a:t>A linear look at progress</a:t>
            </a:r>
            <a:endParaRPr lang="en-US" sz="2800" dirty="0">
              <a:solidFill>
                <a:schemeClr val="tx1"/>
              </a:solidFill>
            </a:endParaRPr>
          </a:p>
        </p:txBody>
      </p:sp>
      <p:cxnSp>
        <p:nvCxnSpPr>
          <p:cNvPr id="7" name="Straight Arrow Connector 6"/>
          <p:cNvCxnSpPr/>
          <p:nvPr/>
        </p:nvCxnSpPr>
        <p:spPr bwMode="auto">
          <a:xfrm>
            <a:off x="692150" y="2590800"/>
            <a:ext cx="3657600" cy="0"/>
          </a:xfrm>
          <a:prstGeom prst="straightConnector1">
            <a:avLst/>
          </a:prstGeom>
          <a:noFill/>
          <a:ln w="38100" cap="flat" cmpd="sng" algn="ctr">
            <a:solidFill>
              <a:srgbClr val="FF3300"/>
            </a:solidFill>
            <a:prstDash val="solid"/>
            <a:round/>
            <a:headEnd type="none" w="med" len="med"/>
            <a:tailEnd type="arrow"/>
          </a:ln>
          <a:effectLst/>
        </p:spPr>
      </p:cxnSp>
      <p:cxnSp>
        <p:nvCxnSpPr>
          <p:cNvPr id="8" name="Straight Arrow Connector 7"/>
          <p:cNvCxnSpPr/>
          <p:nvPr/>
        </p:nvCxnSpPr>
        <p:spPr bwMode="auto">
          <a:xfrm>
            <a:off x="4724400" y="2590800"/>
            <a:ext cx="3657600" cy="0"/>
          </a:xfrm>
          <a:prstGeom prst="straightConnector1">
            <a:avLst/>
          </a:prstGeom>
          <a:noFill/>
          <a:ln w="38100" cap="flat" cmpd="sng" algn="ctr">
            <a:solidFill>
              <a:srgbClr val="FF3300"/>
            </a:solidFill>
            <a:prstDash val="solid"/>
            <a:round/>
            <a:headEnd type="none" w="med" len="med"/>
            <a:tailEnd type="arrow"/>
          </a:ln>
          <a:effectLst/>
        </p:spPr>
      </p:cxnSp>
      <p:sp>
        <p:nvSpPr>
          <p:cNvPr id="9" name="TextBox 8"/>
          <p:cNvSpPr txBox="1"/>
          <p:nvPr/>
        </p:nvSpPr>
        <p:spPr>
          <a:xfrm>
            <a:off x="457200" y="2743200"/>
            <a:ext cx="641121" cy="338554"/>
          </a:xfrm>
          <a:prstGeom prst="rect">
            <a:avLst/>
          </a:prstGeom>
          <a:noFill/>
        </p:spPr>
        <p:txBody>
          <a:bodyPr wrap="none" rtlCol="0">
            <a:spAutoFit/>
          </a:bodyPr>
          <a:lstStyle/>
          <a:p>
            <a:r>
              <a:rPr lang="en-US" dirty="0" smtClean="0"/>
              <a:t>1975</a:t>
            </a:r>
            <a:endParaRPr lang="en-US" dirty="0"/>
          </a:p>
        </p:txBody>
      </p:sp>
      <p:sp>
        <p:nvSpPr>
          <p:cNvPr id="10" name="TextBox 9"/>
          <p:cNvSpPr txBox="1"/>
          <p:nvPr/>
        </p:nvSpPr>
        <p:spPr>
          <a:xfrm>
            <a:off x="4191000" y="2743200"/>
            <a:ext cx="641121" cy="338554"/>
          </a:xfrm>
          <a:prstGeom prst="rect">
            <a:avLst/>
          </a:prstGeom>
          <a:noFill/>
        </p:spPr>
        <p:txBody>
          <a:bodyPr wrap="none" rtlCol="0">
            <a:spAutoFit/>
          </a:bodyPr>
          <a:lstStyle/>
          <a:p>
            <a:r>
              <a:rPr lang="en-US" dirty="0" smtClean="0"/>
              <a:t>1995</a:t>
            </a:r>
            <a:endParaRPr lang="en-US" dirty="0"/>
          </a:p>
        </p:txBody>
      </p:sp>
      <p:sp>
        <p:nvSpPr>
          <p:cNvPr id="11" name="TextBox 10"/>
          <p:cNvSpPr txBox="1"/>
          <p:nvPr/>
        </p:nvSpPr>
        <p:spPr>
          <a:xfrm>
            <a:off x="7924800" y="2743200"/>
            <a:ext cx="641121" cy="338554"/>
          </a:xfrm>
          <a:prstGeom prst="rect">
            <a:avLst/>
          </a:prstGeom>
          <a:noFill/>
        </p:spPr>
        <p:txBody>
          <a:bodyPr wrap="none" rtlCol="0">
            <a:spAutoFit/>
          </a:bodyPr>
          <a:lstStyle/>
          <a:p>
            <a:r>
              <a:rPr lang="en-US" dirty="0" smtClean="0"/>
              <a:t>2015</a:t>
            </a:r>
            <a:endParaRPr lang="en-US" dirty="0"/>
          </a:p>
        </p:txBody>
      </p:sp>
    </p:spTree>
    <p:extLst>
      <p:ext uri="{BB962C8B-B14F-4D97-AF65-F5344CB8AC3E}">
        <p14:creationId xmlns:p14="http://schemas.microsoft.com/office/powerpoint/2010/main" val="3827261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935038" y="0"/>
            <a:ext cx="7275512" cy="6861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763588" y="0"/>
            <a:ext cx="7618412" cy="6861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820738" y="0"/>
            <a:ext cx="7504112" cy="6861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220788" y="0"/>
            <a:ext cx="6704012" cy="6861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a:stretch>
            <a:fillRect/>
          </a:stretch>
        </p:blipFill>
        <p:spPr bwMode="auto">
          <a:xfrm>
            <a:off x="935038" y="0"/>
            <a:ext cx="7275512" cy="6861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671513" y="0"/>
            <a:ext cx="7802562" cy="6861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7" name="Freeform 5"/>
          <p:cNvSpPr>
            <a:spLocks noChangeArrowheads="1"/>
          </p:cNvSpPr>
          <p:nvPr/>
        </p:nvSpPr>
        <p:spPr bwMode="auto">
          <a:xfrm>
            <a:off x="377825"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69638" name="Freeform 6"/>
          <p:cNvSpPr>
            <a:spLocks noChangeArrowheads="1"/>
          </p:cNvSpPr>
          <p:nvPr/>
        </p:nvSpPr>
        <p:spPr bwMode="auto">
          <a:xfrm>
            <a:off x="8580438"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69639" name="Freeform 7"/>
          <p:cNvSpPr>
            <a:spLocks noChangeArrowheads="1"/>
          </p:cNvSpPr>
          <p:nvPr/>
        </p:nvSpPr>
        <p:spPr bwMode="auto">
          <a:xfrm>
            <a:off x="376238" y="2665413"/>
            <a:ext cx="4475162" cy="0"/>
          </a:xfrm>
          <a:custGeom>
            <a:avLst/>
            <a:gdLst/>
            <a:ahLst/>
            <a:cxnLst>
              <a:cxn ang="0">
                <a:pos x="0" y="0"/>
              </a:cxn>
              <a:cxn ang="0">
                <a:pos x="2819" y="0"/>
              </a:cxn>
            </a:cxnLst>
            <a:rect l="0" t="0" r="r" b="b"/>
            <a:pathLst>
              <a:path w="2819">
                <a:moveTo>
                  <a:pt x="0" y="0"/>
                </a:moveTo>
                <a:lnTo>
                  <a:pt x="2819" y="0"/>
                </a:lnTo>
              </a:path>
            </a:pathLst>
          </a:custGeom>
          <a:noFill/>
          <a:ln w="79012">
            <a:solidFill>
              <a:srgbClr val="FFFF00"/>
            </a:solidFill>
            <a:prstDash val="solid"/>
            <a:round/>
            <a:headEnd/>
            <a:tailEnd/>
          </a:ln>
        </p:spPr>
        <p:txBody>
          <a:bodyPr/>
          <a:lstStyle/>
          <a:p>
            <a:endParaRPr lang="en-US"/>
          </a:p>
        </p:txBody>
      </p:sp>
      <p:sp>
        <p:nvSpPr>
          <p:cNvPr id="69640" name="Freeform 8"/>
          <p:cNvSpPr>
            <a:spLocks noChangeArrowheads="1"/>
          </p:cNvSpPr>
          <p:nvPr/>
        </p:nvSpPr>
        <p:spPr bwMode="auto">
          <a:xfrm>
            <a:off x="1649413" y="2420938"/>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69641" name="Freeform 9"/>
          <p:cNvSpPr>
            <a:spLocks noChangeArrowheads="1"/>
          </p:cNvSpPr>
          <p:nvPr/>
        </p:nvSpPr>
        <p:spPr bwMode="auto">
          <a:xfrm>
            <a:off x="4852988" y="2436813"/>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69642" name="Freeform 10"/>
          <p:cNvSpPr>
            <a:spLocks noChangeArrowheads="1"/>
          </p:cNvSpPr>
          <p:nvPr/>
        </p:nvSpPr>
        <p:spPr bwMode="auto">
          <a:xfrm>
            <a:off x="7713663" y="2463800"/>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69643" name="Freeform 11"/>
          <p:cNvSpPr>
            <a:spLocks noChangeArrowheads="1"/>
          </p:cNvSpPr>
          <p:nvPr/>
        </p:nvSpPr>
        <p:spPr bwMode="auto">
          <a:xfrm>
            <a:off x="7723188" y="2701925"/>
            <a:ext cx="835025" cy="0"/>
          </a:xfrm>
          <a:custGeom>
            <a:avLst/>
            <a:gdLst/>
            <a:ahLst/>
            <a:cxnLst>
              <a:cxn ang="0">
                <a:pos x="0" y="0"/>
              </a:cxn>
              <a:cxn ang="0">
                <a:pos x="526" y="0"/>
              </a:cxn>
            </a:cxnLst>
            <a:rect l="0" t="0" r="r" b="b"/>
            <a:pathLst>
              <a:path w="526">
                <a:moveTo>
                  <a:pt x="0" y="0"/>
                </a:moveTo>
                <a:lnTo>
                  <a:pt x="526" y="0"/>
                </a:lnTo>
              </a:path>
            </a:pathLst>
          </a:custGeom>
          <a:noFill/>
          <a:ln w="89824">
            <a:solidFill>
              <a:srgbClr val="FFFF00"/>
            </a:solidFill>
            <a:prstDash val="solid"/>
            <a:round/>
            <a:headEnd/>
            <a:tailEnd/>
          </a:ln>
        </p:spPr>
        <p:txBody>
          <a:bodyPr/>
          <a:lstStyle/>
          <a:p>
            <a:endParaRPr lang="en-US"/>
          </a:p>
        </p:txBody>
      </p:sp>
      <p:sp>
        <p:nvSpPr>
          <p:cNvPr id="69645" name="Text Box 13"/>
          <p:cNvSpPr txBox="1">
            <a:spLocks noChangeArrowheads="1"/>
          </p:cNvSpPr>
          <p:nvPr/>
        </p:nvSpPr>
        <p:spPr bwMode="auto">
          <a:xfrm>
            <a:off x="92075" y="1857375"/>
            <a:ext cx="441325" cy="1647825"/>
          </a:xfrm>
          <a:prstGeom prst="rect">
            <a:avLst/>
          </a:prstGeom>
          <a:noFill/>
          <a:ln w="9525">
            <a:noFill/>
            <a:miter lim="800000"/>
            <a:headEnd/>
            <a:tailEnd/>
          </a:ln>
          <a:effectLst/>
        </p:spPr>
        <p:txBody>
          <a:bodyPr lIns="0" tIns="0" rIns="0" bIns="0">
            <a:spAutoFit/>
          </a:bodyPr>
          <a:lstStyle/>
          <a:p>
            <a:pPr defTabSz="381000"/>
            <a:r>
              <a:rPr lang="en-US" sz="3600" b="1" dirty="0">
                <a:effectLst>
                  <a:outerShdw blurRad="38100" dist="38100" dir="2700000" algn="tl">
                    <a:srgbClr val="000000">
                      <a:alpha val="43137"/>
                    </a:srgbClr>
                  </a:outerShdw>
                </a:effectLst>
              </a:rPr>
              <a:t>445</a:t>
            </a:r>
          </a:p>
        </p:txBody>
      </p:sp>
      <p:sp>
        <p:nvSpPr>
          <p:cNvPr id="69646" name="Text Box 14"/>
          <p:cNvSpPr txBox="1">
            <a:spLocks noChangeArrowheads="1"/>
          </p:cNvSpPr>
          <p:nvPr/>
        </p:nvSpPr>
        <p:spPr bwMode="auto">
          <a:xfrm>
            <a:off x="990600" y="2001838"/>
            <a:ext cx="441325"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7</a:t>
            </a:r>
          </a:p>
        </p:txBody>
      </p:sp>
      <p:sp>
        <p:nvSpPr>
          <p:cNvPr id="69647" name="Text Box 15"/>
          <p:cNvSpPr txBox="1">
            <a:spLocks noChangeArrowheads="1"/>
          </p:cNvSpPr>
          <p:nvPr/>
        </p:nvSpPr>
        <p:spPr bwMode="auto">
          <a:xfrm>
            <a:off x="3152775" y="1995488"/>
            <a:ext cx="698500"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62</a:t>
            </a:r>
          </a:p>
        </p:txBody>
      </p:sp>
      <p:sp>
        <p:nvSpPr>
          <p:cNvPr id="69648" name="Rectangle 16"/>
          <p:cNvSpPr>
            <a:spLocks noGrp="1" noChangeArrowheads="1"/>
          </p:cNvSpPr>
          <p:nvPr>
            <p:ph type="ctrTitle"/>
          </p:nvPr>
        </p:nvSpPr>
        <p:spPr bwMode="auto">
          <a:xfrm>
            <a:off x="185738" y="258763"/>
            <a:ext cx="8682037" cy="884237"/>
          </a:xfrm>
          <a:noFill/>
          <a:ln>
            <a:miter lim="800000"/>
            <a:headEnd/>
            <a:tailEnd/>
          </a:ln>
          <a:effectLst/>
        </p:spPr>
        <p:txBody>
          <a:bodyPr vert="horz" wrap="square" lIns="0" tIns="0" rIns="0" bIns="0" numCol="1" anchor="t" anchorCtr="0" compatLnSpc="1">
            <a:prstTxWarp prst="textNoShape">
              <a:avLst/>
            </a:prstTxWarp>
            <a:spAutoFit/>
          </a:bodyPr>
          <a:lstStyle/>
          <a:p>
            <a:pPr defTabSz="381000"/>
            <a:r>
              <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“Sevens”</a:t>
            </a:r>
          </a:p>
        </p:txBody>
      </p:sp>
      <p:sp>
        <p:nvSpPr>
          <p:cNvPr id="69649" name="WordArt 17"/>
          <p:cNvSpPr>
            <a:spLocks noChangeArrowheads="1" noChangeShapeType="1" noTextEdit="1"/>
          </p:cNvSpPr>
          <p:nvPr/>
        </p:nvSpPr>
        <p:spPr bwMode="auto">
          <a:xfrm rot="5400000">
            <a:off x="4005262" y="2395538"/>
            <a:ext cx="2047875" cy="3048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type="none" w="lg" len="lg"/>
                </a:ln>
                <a:solidFill>
                  <a:srgbClr val="FFFFFF"/>
                </a:solidFill>
                <a:effectLst>
                  <a:outerShdw dist="35921" dir="2700000" algn="ctr" rotWithShape="0">
                    <a:schemeClr val="tx1"/>
                  </a:outerShdw>
                </a:effectLst>
                <a:latin typeface="Arial Black"/>
              </a:rPr>
              <a:t>Messiah</a:t>
            </a:r>
          </a:p>
        </p:txBody>
      </p:sp>
      <p:sp>
        <p:nvSpPr>
          <p:cNvPr id="69650" name="Freeform 18"/>
          <p:cNvSpPr>
            <a:spLocks noChangeArrowheads="1"/>
          </p:cNvSpPr>
          <p:nvPr/>
        </p:nvSpPr>
        <p:spPr bwMode="auto">
          <a:xfrm>
            <a:off x="3473450" y="2743200"/>
            <a:ext cx="1403350" cy="1103313"/>
          </a:xfrm>
          <a:custGeom>
            <a:avLst/>
            <a:gdLst/>
            <a:ahLst/>
            <a:cxnLst>
              <a:cxn ang="0">
                <a:pos x="882" y="33"/>
              </a:cxn>
              <a:cxn ang="0">
                <a:pos x="875" y="47"/>
              </a:cxn>
              <a:cxn ang="0">
                <a:pos x="863" y="69"/>
              </a:cxn>
              <a:cxn ang="0">
                <a:pos x="847" y="98"/>
              </a:cxn>
              <a:cxn ang="0">
                <a:pos x="826" y="132"/>
              </a:cxn>
              <a:cxn ang="0">
                <a:pos x="802" y="172"/>
              </a:cxn>
              <a:cxn ang="0">
                <a:pos x="773" y="215"/>
              </a:cxn>
              <a:cxn ang="0">
                <a:pos x="741" y="260"/>
              </a:cxn>
              <a:cxn ang="0">
                <a:pos x="705" y="305"/>
              </a:cxn>
              <a:cxn ang="0">
                <a:pos x="667" y="350"/>
              </a:cxn>
              <a:cxn ang="0">
                <a:pos x="626" y="394"/>
              </a:cxn>
              <a:cxn ang="0">
                <a:pos x="582" y="434"/>
              </a:cxn>
              <a:cxn ang="0">
                <a:pos x="563" y="434"/>
              </a:cxn>
              <a:cxn ang="0">
                <a:pos x="548" y="374"/>
              </a:cxn>
              <a:cxn ang="0">
                <a:pos x="539" y="334"/>
              </a:cxn>
              <a:cxn ang="0">
                <a:pos x="508" y="346"/>
              </a:cxn>
              <a:cxn ang="0">
                <a:pos x="471" y="370"/>
              </a:cxn>
              <a:cxn ang="0">
                <a:pos x="434" y="403"/>
              </a:cxn>
              <a:cxn ang="0">
                <a:pos x="398" y="441"/>
              </a:cxn>
              <a:cxn ang="0">
                <a:pos x="363" y="484"/>
              </a:cxn>
              <a:cxn ang="0">
                <a:pos x="331" y="528"/>
              </a:cxn>
              <a:cxn ang="0">
                <a:pos x="303" y="571"/>
              </a:cxn>
              <a:cxn ang="0">
                <a:pos x="278" y="612"/>
              </a:cxn>
              <a:cxn ang="0">
                <a:pos x="257" y="646"/>
              </a:cxn>
              <a:cxn ang="0">
                <a:pos x="242" y="673"/>
              </a:cxn>
              <a:cxn ang="0">
                <a:pos x="233" y="690"/>
              </a:cxn>
              <a:cxn ang="0">
                <a:pos x="231" y="695"/>
              </a:cxn>
              <a:cxn ang="0">
                <a:pos x="208" y="694"/>
              </a:cxn>
              <a:cxn ang="0">
                <a:pos x="154" y="690"/>
              </a:cxn>
              <a:cxn ang="0">
                <a:pos x="88" y="685"/>
              </a:cxn>
              <a:cxn ang="0">
                <a:pos x="30" y="681"/>
              </a:cxn>
              <a:cxn ang="0">
                <a:pos x="1" y="679"/>
              </a:cxn>
              <a:cxn ang="0">
                <a:pos x="1" y="677"/>
              </a:cxn>
              <a:cxn ang="0">
                <a:pos x="7" y="667"/>
              </a:cxn>
              <a:cxn ang="0">
                <a:pos x="16" y="649"/>
              </a:cxn>
              <a:cxn ang="0">
                <a:pos x="29" y="625"/>
              </a:cxn>
              <a:cxn ang="0">
                <a:pos x="46" y="595"/>
              </a:cxn>
              <a:cxn ang="0">
                <a:pos x="66" y="561"/>
              </a:cxn>
              <a:cxn ang="0">
                <a:pos x="89" y="522"/>
              </a:cxn>
              <a:cxn ang="0">
                <a:pos x="115" y="481"/>
              </a:cxn>
              <a:cxn ang="0">
                <a:pos x="143" y="438"/>
              </a:cxn>
              <a:cxn ang="0">
                <a:pos x="174" y="394"/>
              </a:cxn>
              <a:cxn ang="0">
                <a:pos x="206" y="350"/>
              </a:cxn>
              <a:cxn ang="0">
                <a:pos x="240" y="307"/>
              </a:cxn>
              <a:cxn ang="0">
                <a:pos x="275" y="265"/>
              </a:cxn>
              <a:cxn ang="0">
                <a:pos x="311" y="227"/>
              </a:cxn>
              <a:cxn ang="0">
                <a:pos x="348" y="192"/>
              </a:cxn>
              <a:cxn ang="0">
                <a:pos x="385" y="162"/>
              </a:cxn>
              <a:cxn ang="0">
                <a:pos x="422" y="137"/>
              </a:cxn>
              <a:cxn ang="0">
                <a:pos x="459" y="119"/>
              </a:cxn>
              <a:cxn ang="0">
                <a:pos x="483" y="110"/>
              </a:cxn>
              <a:cxn ang="0">
                <a:pos x="471" y="61"/>
              </a:cxn>
              <a:cxn ang="0">
                <a:pos x="457" y="5"/>
              </a:cxn>
              <a:cxn ang="0">
                <a:pos x="485" y="8"/>
              </a:cxn>
              <a:cxn ang="0">
                <a:pos x="544" y="21"/>
              </a:cxn>
              <a:cxn ang="0">
                <a:pos x="603" y="30"/>
              </a:cxn>
              <a:cxn ang="0">
                <a:pos x="662" y="35"/>
              </a:cxn>
              <a:cxn ang="0">
                <a:pos x="717" y="37"/>
              </a:cxn>
              <a:cxn ang="0">
                <a:pos x="768" y="37"/>
              </a:cxn>
              <a:cxn ang="0">
                <a:pos x="812" y="35"/>
              </a:cxn>
              <a:cxn ang="0">
                <a:pos x="847" y="33"/>
              </a:cxn>
              <a:cxn ang="0">
                <a:pos x="871" y="31"/>
              </a:cxn>
              <a:cxn ang="0">
                <a:pos x="883" y="30"/>
              </a:cxn>
            </a:cxnLst>
            <a:rect l="0" t="0" r="r" b="b"/>
            <a:pathLst>
              <a:path w="884" h="695">
                <a:moveTo>
                  <a:pt x="884" y="30"/>
                </a:moveTo>
                <a:lnTo>
                  <a:pt x="884" y="30"/>
                </a:lnTo>
                <a:lnTo>
                  <a:pt x="883" y="30"/>
                </a:lnTo>
                <a:lnTo>
                  <a:pt x="883" y="31"/>
                </a:lnTo>
                <a:lnTo>
                  <a:pt x="882" y="32"/>
                </a:lnTo>
                <a:lnTo>
                  <a:pt x="882" y="33"/>
                </a:lnTo>
                <a:lnTo>
                  <a:pt x="881" y="35"/>
                </a:lnTo>
                <a:lnTo>
                  <a:pt x="880" y="37"/>
                </a:lnTo>
                <a:lnTo>
                  <a:pt x="879" y="39"/>
                </a:lnTo>
                <a:lnTo>
                  <a:pt x="878" y="41"/>
                </a:lnTo>
                <a:lnTo>
                  <a:pt x="876" y="44"/>
                </a:lnTo>
                <a:lnTo>
                  <a:pt x="875" y="47"/>
                </a:lnTo>
                <a:lnTo>
                  <a:pt x="873" y="50"/>
                </a:lnTo>
                <a:lnTo>
                  <a:pt x="872" y="53"/>
                </a:lnTo>
                <a:lnTo>
                  <a:pt x="870" y="57"/>
                </a:lnTo>
                <a:lnTo>
                  <a:pt x="868" y="60"/>
                </a:lnTo>
                <a:lnTo>
                  <a:pt x="866" y="64"/>
                </a:lnTo>
                <a:lnTo>
                  <a:pt x="863" y="69"/>
                </a:lnTo>
                <a:lnTo>
                  <a:pt x="861" y="73"/>
                </a:lnTo>
                <a:lnTo>
                  <a:pt x="858" y="77"/>
                </a:lnTo>
                <a:lnTo>
                  <a:pt x="856" y="82"/>
                </a:lnTo>
                <a:lnTo>
                  <a:pt x="853" y="87"/>
                </a:lnTo>
                <a:lnTo>
                  <a:pt x="850" y="92"/>
                </a:lnTo>
                <a:lnTo>
                  <a:pt x="847" y="98"/>
                </a:lnTo>
                <a:lnTo>
                  <a:pt x="844" y="103"/>
                </a:lnTo>
                <a:lnTo>
                  <a:pt x="841" y="109"/>
                </a:lnTo>
                <a:lnTo>
                  <a:pt x="837" y="114"/>
                </a:lnTo>
                <a:lnTo>
                  <a:pt x="834" y="120"/>
                </a:lnTo>
                <a:lnTo>
                  <a:pt x="830" y="126"/>
                </a:lnTo>
                <a:lnTo>
                  <a:pt x="826" y="132"/>
                </a:lnTo>
                <a:lnTo>
                  <a:pt x="823" y="139"/>
                </a:lnTo>
                <a:lnTo>
                  <a:pt x="819" y="145"/>
                </a:lnTo>
                <a:lnTo>
                  <a:pt x="815" y="152"/>
                </a:lnTo>
                <a:lnTo>
                  <a:pt x="810" y="158"/>
                </a:lnTo>
                <a:lnTo>
                  <a:pt x="806" y="165"/>
                </a:lnTo>
                <a:lnTo>
                  <a:pt x="802" y="172"/>
                </a:lnTo>
                <a:lnTo>
                  <a:pt x="797" y="179"/>
                </a:lnTo>
                <a:lnTo>
                  <a:pt x="793" y="186"/>
                </a:lnTo>
                <a:lnTo>
                  <a:pt x="788" y="193"/>
                </a:lnTo>
                <a:lnTo>
                  <a:pt x="783" y="200"/>
                </a:lnTo>
                <a:lnTo>
                  <a:pt x="778" y="208"/>
                </a:lnTo>
                <a:lnTo>
                  <a:pt x="773" y="215"/>
                </a:lnTo>
                <a:lnTo>
                  <a:pt x="768" y="222"/>
                </a:lnTo>
                <a:lnTo>
                  <a:pt x="763" y="230"/>
                </a:lnTo>
                <a:lnTo>
                  <a:pt x="757" y="237"/>
                </a:lnTo>
                <a:lnTo>
                  <a:pt x="752" y="245"/>
                </a:lnTo>
                <a:lnTo>
                  <a:pt x="747" y="252"/>
                </a:lnTo>
                <a:lnTo>
                  <a:pt x="741" y="260"/>
                </a:lnTo>
                <a:lnTo>
                  <a:pt x="735" y="267"/>
                </a:lnTo>
                <a:lnTo>
                  <a:pt x="729" y="275"/>
                </a:lnTo>
                <a:lnTo>
                  <a:pt x="724" y="283"/>
                </a:lnTo>
                <a:lnTo>
                  <a:pt x="718" y="290"/>
                </a:lnTo>
                <a:lnTo>
                  <a:pt x="712" y="298"/>
                </a:lnTo>
                <a:lnTo>
                  <a:pt x="705" y="305"/>
                </a:lnTo>
                <a:lnTo>
                  <a:pt x="699" y="313"/>
                </a:lnTo>
                <a:lnTo>
                  <a:pt x="693" y="320"/>
                </a:lnTo>
                <a:lnTo>
                  <a:pt x="687" y="328"/>
                </a:lnTo>
                <a:lnTo>
                  <a:pt x="680" y="336"/>
                </a:lnTo>
                <a:lnTo>
                  <a:pt x="674" y="343"/>
                </a:lnTo>
                <a:lnTo>
                  <a:pt x="667" y="350"/>
                </a:lnTo>
                <a:lnTo>
                  <a:pt x="660" y="358"/>
                </a:lnTo>
                <a:lnTo>
                  <a:pt x="653" y="365"/>
                </a:lnTo>
                <a:lnTo>
                  <a:pt x="647" y="372"/>
                </a:lnTo>
                <a:lnTo>
                  <a:pt x="640" y="379"/>
                </a:lnTo>
                <a:lnTo>
                  <a:pt x="633" y="387"/>
                </a:lnTo>
                <a:lnTo>
                  <a:pt x="626" y="394"/>
                </a:lnTo>
                <a:lnTo>
                  <a:pt x="618" y="400"/>
                </a:lnTo>
                <a:lnTo>
                  <a:pt x="611" y="407"/>
                </a:lnTo>
                <a:lnTo>
                  <a:pt x="604" y="414"/>
                </a:lnTo>
                <a:lnTo>
                  <a:pt x="596" y="421"/>
                </a:lnTo>
                <a:lnTo>
                  <a:pt x="589" y="427"/>
                </a:lnTo>
                <a:lnTo>
                  <a:pt x="582" y="434"/>
                </a:lnTo>
                <a:lnTo>
                  <a:pt x="574" y="440"/>
                </a:lnTo>
                <a:lnTo>
                  <a:pt x="566" y="446"/>
                </a:lnTo>
                <a:lnTo>
                  <a:pt x="566" y="446"/>
                </a:lnTo>
                <a:lnTo>
                  <a:pt x="566" y="445"/>
                </a:lnTo>
                <a:lnTo>
                  <a:pt x="565" y="441"/>
                </a:lnTo>
                <a:lnTo>
                  <a:pt x="563" y="434"/>
                </a:lnTo>
                <a:lnTo>
                  <a:pt x="561" y="426"/>
                </a:lnTo>
                <a:lnTo>
                  <a:pt x="559" y="417"/>
                </a:lnTo>
                <a:lnTo>
                  <a:pt x="557" y="407"/>
                </a:lnTo>
                <a:lnTo>
                  <a:pt x="554" y="396"/>
                </a:lnTo>
                <a:lnTo>
                  <a:pt x="551" y="384"/>
                </a:lnTo>
                <a:lnTo>
                  <a:pt x="548" y="374"/>
                </a:lnTo>
                <a:lnTo>
                  <a:pt x="546" y="363"/>
                </a:lnTo>
                <a:lnTo>
                  <a:pt x="543" y="354"/>
                </a:lnTo>
                <a:lnTo>
                  <a:pt x="541" y="346"/>
                </a:lnTo>
                <a:lnTo>
                  <a:pt x="540" y="340"/>
                </a:lnTo>
                <a:lnTo>
                  <a:pt x="539" y="336"/>
                </a:lnTo>
                <a:lnTo>
                  <a:pt x="539" y="334"/>
                </a:lnTo>
                <a:lnTo>
                  <a:pt x="539" y="334"/>
                </a:lnTo>
                <a:lnTo>
                  <a:pt x="532" y="336"/>
                </a:lnTo>
                <a:lnTo>
                  <a:pt x="526" y="338"/>
                </a:lnTo>
                <a:lnTo>
                  <a:pt x="520" y="340"/>
                </a:lnTo>
                <a:lnTo>
                  <a:pt x="514" y="343"/>
                </a:lnTo>
                <a:lnTo>
                  <a:pt x="508" y="346"/>
                </a:lnTo>
                <a:lnTo>
                  <a:pt x="502" y="349"/>
                </a:lnTo>
                <a:lnTo>
                  <a:pt x="495" y="353"/>
                </a:lnTo>
                <a:lnTo>
                  <a:pt x="489" y="357"/>
                </a:lnTo>
                <a:lnTo>
                  <a:pt x="483" y="361"/>
                </a:lnTo>
                <a:lnTo>
                  <a:pt x="477" y="365"/>
                </a:lnTo>
                <a:lnTo>
                  <a:pt x="471" y="370"/>
                </a:lnTo>
                <a:lnTo>
                  <a:pt x="464" y="375"/>
                </a:lnTo>
                <a:lnTo>
                  <a:pt x="458" y="380"/>
                </a:lnTo>
                <a:lnTo>
                  <a:pt x="452" y="385"/>
                </a:lnTo>
                <a:lnTo>
                  <a:pt x="446" y="391"/>
                </a:lnTo>
                <a:lnTo>
                  <a:pt x="440" y="397"/>
                </a:lnTo>
                <a:lnTo>
                  <a:pt x="434" y="403"/>
                </a:lnTo>
                <a:lnTo>
                  <a:pt x="427" y="409"/>
                </a:lnTo>
                <a:lnTo>
                  <a:pt x="421" y="415"/>
                </a:lnTo>
                <a:lnTo>
                  <a:pt x="415" y="421"/>
                </a:lnTo>
                <a:lnTo>
                  <a:pt x="409" y="428"/>
                </a:lnTo>
                <a:lnTo>
                  <a:pt x="403" y="434"/>
                </a:lnTo>
                <a:lnTo>
                  <a:pt x="398" y="441"/>
                </a:lnTo>
                <a:lnTo>
                  <a:pt x="392" y="448"/>
                </a:lnTo>
                <a:lnTo>
                  <a:pt x="386" y="455"/>
                </a:lnTo>
                <a:lnTo>
                  <a:pt x="380" y="462"/>
                </a:lnTo>
                <a:lnTo>
                  <a:pt x="374" y="469"/>
                </a:lnTo>
                <a:lnTo>
                  <a:pt x="369" y="477"/>
                </a:lnTo>
                <a:lnTo>
                  <a:pt x="363" y="484"/>
                </a:lnTo>
                <a:lnTo>
                  <a:pt x="358" y="491"/>
                </a:lnTo>
                <a:lnTo>
                  <a:pt x="352" y="498"/>
                </a:lnTo>
                <a:lnTo>
                  <a:pt x="347" y="506"/>
                </a:lnTo>
                <a:lnTo>
                  <a:pt x="342" y="513"/>
                </a:lnTo>
                <a:lnTo>
                  <a:pt x="337" y="521"/>
                </a:lnTo>
                <a:lnTo>
                  <a:pt x="331" y="528"/>
                </a:lnTo>
                <a:lnTo>
                  <a:pt x="326" y="535"/>
                </a:lnTo>
                <a:lnTo>
                  <a:pt x="321" y="543"/>
                </a:lnTo>
                <a:lnTo>
                  <a:pt x="317" y="550"/>
                </a:lnTo>
                <a:lnTo>
                  <a:pt x="312" y="557"/>
                </a:lnTo>
                <a:lnTo>
                  <a:pt x="307" y="564"/>
                </a:lnTo>
                <a:lnTo>
                  <a:pt x="303" y="571"/>
                </a:lnTo>
                <a:lnTo>
                  <a:pt x="298" y="578"/>
                </a:lnTo>
                <a:lnTo>
                  <a:pt x="294" y="585"/>
                </a:lnTo>
                <a:lnTo>
                  <a:pt x="290" y="592"/>
                </a:lnTo>
                <a:lnTo>
                  <a:pt x="286" y="599"/>
                </a:lnTo>
                <a:lnTo>
                  <a:pt x="282" y="605"/>
                </a:lnTo>
                <a:lnTo>
                  <a:pt x="278" y="612"/>
                </a:lnTo>
                <a:lnTo>
                  <a:pt x="274" y="618"/>
                </a:lnTo>
                <a:lnTo>
                  <a:pt x="270" y="624"/>
                </a:lnTo>
                <a:lnTo>
                  <a:pt x="267" y="630"/>
                </a:lnTo>
                <a:lnTo>
                  <a:pt x="264" y="635"/>
                </a:lnTo>
                <a:lnTo>
                  <a:pt x="260" y="641"/>
                </a:lnTo>
                <a:lnTo>
                  <a:pt x="257" y="646"/>
                </a:lnTo>
                <a:lnTo>
                  <a:pt x="255" y="651"/>
                </a:lnTo>
                <a:lnTo>
                  <a:pt x="252" y="656"/>
                </a:lnTo>
                <a:lnTo>
                  <a:pt x="249" y="661"/>
                </a:lnTo>
                <a:lnTo>
                  <a:pt x="247" y="665"/>
                </a:lnTo>
                <a:lnTo>
                  <a:pt x="245" y="670"/>
                </a:lnTo>
                <a:lnTo>
                  <a:pt x="242" y="673"/>
                </a:lnTo>
                <a:lnTo>
                  <a:pt x="240" y="677"/>
                </a:lnTo>
                <a:lnTo>
                  <a:pt x="239" y="680"/>
                </a:lnTo>
                <a:lnTo>
                  <a:pt x="237" y="683"/>
                </a:lnTo>
                <a:lnTo>
                  <a:pt x="236" y="686"/>
                </a:lnTo>
                <a:lnTo>
                  <a:pt x="234" y="688"/>
                </a:lnTo>
                <a:lnTo>
                  <a:pt x="233" y="690"/>
                </a:lnTo>
                <a:lnTo>
                  <a:pt x="232" y="692"/>
                </a:lnTo>
                <a:lnTo>
                  <a:pt x="232" y="693"/>
                </a:lnTo>
                <a:lnTo>
                  <a:pt x="231" y="694"/>
                </a:lnTo>
                <a:lnTo>
                  <a:pt x="231" y="695"/>
                </a:lnTo>
                <a:lnTo>
                  <a:pt x="231" y="695"/>
                </a:lnTo>
                <a:lnTo>
                  <a:pt x="231" y="695"/>
                </a:lnTo>
                <a:lnTo>
                  <a:pt x="230" y="695"/>
                </a:lnTo>
                <a:lnTo>
                  <a:pt x="228" y="695"/>
                </a:lnTo>
                <a:lnTo>
                  <a:pt x="225" y="695"/>
                </a:lnTo>
                <a:lnTo>
                  <a:pt x="220" y="694"/>
                </a:lnTo>
                <a:lnTo>
                  <a:pt x="215" y="694"/>
                </a:lnTo>
                <a:lnTo>
                  <a:pt x="208" y="694"/>
                </a:lnTo>
                <a:lnTo>
                  <a:pt x="201" y="693"/>
                </a:lnTo>
                <a:lnTo>
                  <a:pt x="193" y="692"/>
                </a:lnTo>
                <a:lnTo>
                  <a:pt x="184" y="692"/>
                </a:lnTo>
                <a:lnTo>
                  <a:pt x="174" y="691"/>
                </a:lnTo>
                <a:lnTo>
                  <a:pt x="164" y="690"/>
                </a:lnTo>
                <a:lnTo>
                  <a:pt x="154" y="690"/>
                </a:lnTo>
                <a:lnTo>
                  <a:pt x="143" y="689"/>
                </a:lnTo>
                <a:lnTo>
                  <a:pt x="132" y="688"/>
                </a:lnTo>
                <a:lnTo>
                  <a:pt x="121" y="687"/>
                </a:lnTo>
                <a:lnTo>
                  <a:pt x="110" y="687"/>
                </a:lnTo>
                <a:lnTo>
                  <a:pt x="99" y="686"/>
                </a:lnTo>
                <a:lnTo>
                  <a:pt x="88" y="685"/>
                </a:lnTo>
                <a:lnTo>
                  <a:pt x="77" y="684"/>
                </a:lnTo>
                <a:lnTo>
                  <a:pt x="67" y="683"/>
                </a:lnTo>
                <a:lnTo>
                  <a:pt x="57" y="683"/>
                </a:lnTo>
                <a:lnTo>
                  <a:pt x="47" y="682"/>
                </a:lnTo>
                <a:lnTo>
                  <a:pt x="39" y="681"/>
                </a:lnTo>
                <a:lnTo>
                  <a:pt x="30" y="681"/>
                </a:lnTo>
                <a:lnTo>
                  <a:pt x="23" y="680"/>
                </a:lnTo>
                <a:lnTo>
                  <a:pt x="17" y="680"/>
                </a:lnTo>
                <a:lnTo>
                  <a:pt x="11" y="680"/>
                </a:lnTo>
                <a:lnTo>
                  <a:pt x="7" y="679"/>
                </a:lnTo>
                <a:lnTo>
                  <a:pt x="3" y="679"/>
                </a:lnTo>
                <a:lnTo>
                  <a:pt x="1" y="679"/>
                </a:lnTo>
                <a:lnTo>
                  <a:pt x="0" y="679"/>
                </a:lnTo>
                <a:lnTo>
                  <a:pt x="0" y="679"/>
                </a:lnTo>
                <a:lnTo>
                  <a:pt x="1" y="679"/>
                </a:lnTo>
                <a:lnTo>
                  <a:pt x="1" y="678"/>
                </a:lnTo>
                <a:lnTo>
                  <a:pt x="1" y="678"/>
                </a:lnTo>
                <a:lnTo>
                  <a:pt x="1" y="677"/>
                </a:lnTo>
                <a:lnTo>
                  <a:pt x="2" y="676"/>
                </a:lnTo>
                <a:lnTo>
                  <a:pt x="3" y="674"/>
                </a:lnTo>
                <a:lnTo>
                  <a:pt x="4" y="673"/>
                </a:lnTo>
                <a:lnTo>
                  <a:pt x="4" y="671"/>
                </a:lnTo>
                <a:lnTo>
                  <a:pt x="6" y="669"/>
                </a:lnTo>
                <a:lnTo>
                  <a:pt x="7" y="667"/>
                </a:lnTo>
                <a:lnTo>
                  <a:pt x="8" y="664"/>
                </a:lnTo>
                <a:lnTo>
                  <a:pt x="9" y="662"/>
                </a:lnTo>
                <a:lnTo>
                  <a:pt x="11" y="659"/>
                </a:lnTo>
                <a:lnTo>
                  <a:pt x="12" y="656"/>
                </a:lnTo>
                <a:lnTo>
                  <a:pt x="14" y="653"/>
                </a:lnTo>
                <a:lnTo>
                  <a:pt x="16" y="649"/>
                </a:lnTo>
                <a:lnTo>
                  <a:pt x="18" y="646"/>
                </a:lnTo>
                <a:lnTo>
                  <a:pt x="20" y="642"/>
                </a:lnTo>
                <a:lnTo>
                  <a:pt x="22" y="638"/>
                </a:lnTo>
                <a:lnTo>
                  <a:pt x="24" y="634"/>
                </a:lnTo>
                <a:lnTo>
                  <a:pt x="27" y="630"/>
                </a:lnTo>
                <a:lnTo>
                  <a:pt x="29" y="625"/>
                </a:lnTo>
                <a:lnTo>
                  <a:pt x="32" y="621"/>
                </a:lnTo>
                <a:lnTo>
                  <a:pt x="34" y="616"/>
                </a:lnTo>
                <a:lnTo>
                  <a:pt x="37" y="611"/>
                </a:lnTo>
                <a:lnTo>
                  <a:pt x="40" y="606"/>
                </a:lnTo>
                <a:lnTo>
                  <a:pt x="43" y="601"/>
                </a:lnTo>
                <a:lnTo>
                  <a:pt x="46" y="595"/>
                </a:lnTo>
                <a:lnTo>
                  <a:pt x="49" y="590"/>
                </a:lnTo>
                <a:lnTo>
                  <a:pt x="52" y="584"/>
                </a:lnTo>
                <a:lnTo>
                  <a:pt x="56" y="579"/>
                </a:lnTo>
                <a:lnTo>
                  <a:pt x="59" y="573"/>
                </a:lnTo>
                <a:lnTo>
                  <a:pt x="63" y="567"/>
                </a:lnTo>
                <a:lnTo>
                  <a:pt x="66" y="561"/>
                </a:lnTo>
                <a:lnTo>
                  <a:pt x="70" y="555"/>
                </a:lnTo>
                <a:lnTo>
                  <a:pt x="74" y="548"/>
                </a:lnTo>
                <a:lnTo>
                  <a:pt x="77" y="542"/>
                </a:lnTo>
                <a:lnTo>
                  <a:pt x="81" y="535"/>
                </a:lnTo>
                <a:lnTo>
                  <a:pt x="85" y="529"/>
                </a:lnTo>
                <a:lnTo>
                  <a:pt x="89" y="522"/>
                </a:lnTo>
                <a:lnTo>
                  <a:pt x="93" y="516"/>
                </a:lnTo>
                <a:lnTo>
                  <a:pt x="98" y="509"/>
                </a:lnTo>
                <a:lnTo>
                  <a:pt x="102" y="502"/>
                </a:lnTo>
                <a:lnTo>
                  <a:pt x="106" y="495"/>
                </a:lnTo>
                <a:lnTo>
                  <a:pt x="111" y="488"/>
                </a:lnTo>
                <a:lnTo>
                  <a:pt x="115" y="481"/>
                </a:lnTo>
                <a:lnTo>
                  <a:pt x="120" y="474"/>
                </a:lnTo>
                <a:lnTo>
                  <a:pt x="124" y="467"/>
                </a:lnTo>
                <a:lnTo>
                  <a:pt x="129" y="460"/>
                </a:lnTo>
                <a:lnTo>
                  <a:pt x="134" y="453"/>
                </a:lnTo>
                <a:lnTo>
                  <a:pt x="138" y="445"/>
                </a:lnTo>
                <a:lnTo>
                  <a:pt x="143" y="438"/>
                </a:lnTo>
                <a:lnTo>
                  <a:pt x="148" y="431"/>
                </a:lnTo>
                <a:lnTo>
                  <a:pt x="153" y="423"/>
                </a:lnTo>
                <a:lnTo>
                  <a:pt x="158" y="416"/>
                </a:lnTo>
                <a:lnTo>
                  <a:pt x="163" y="409"/>
                </a:lnTo>
                <a:lnTo>
                  <a:pt x="169" y="401"/>
                </a:lnTo>
                <a:lnTo>
                  <a:pt x="174" y="394"/>
                </a:lnTo>
                <a:lnTo>
                  <a:pt x="179" y="386"/>
                </a:lnTo>
                <a:lnTo>
                  <a:pt x="184" y="379"/>
                </a:lnTo>
                <a:lnTo>
                  <a:pt x="190" y="372"/>
                </a:lnTo>
                <a:lnTo>
                  <a:pt x="195" y="364"/>
                </a:lnTo>
                <a:lnTo>
                  <a:pt x="200" y="357"/>
                </a:lnTo>
                <a:lnTo>
                  <a:pt x="206" y="350"/>
                </a:lnTo>
                <a:lnTo>
                  <a:pt x="211" y="342"/>
                </a:lnTo>
                <a:lnTo>
                  <a:pt x="217" y="335"/>
                </a:lnTo>
                <a:lnTo>
                  <a:pt x="223" y="328"/>
                </a:lnTo>
                <a:lnTo>
                  <a:pt x="228" y="321"/>
                </a:lnTo>
                <a:lnTo>
                  <a:pt x="234" y="314"/>
                </a:lnTo>
                <a:lnTo>
                  <a:pt x="240" y="307"/>
                </a:lnTo>
                <a:lnTo>
                  <a:pt x="246" y="299"/>
                </a:lnTo>
                <a:lnTo>
                  <a:pt x="251" y="292"/>
                </a:lnTo>
                <a:lnTo>
                  <a:pt x="257" y="286"/>
                </a:lnTo>
                <a:lnTo>
                  <a:pt x="263" y="279"/>
                </a:lnTo>
                <a:lnTo>
                  <a:pt x="269" y="272"/>
                </a:lnTo>
                <a:lnTo>
                  <a:pt x="275" y="265"/>
                </a:lnTo>
                <a:lnTo>
                  <a:pt x="281" y="259"/>
                </a:lnTo>
                <a:lnTo>
                  <a:pt x="287" y="252"/>
                </a:lnTo>
                <a:lnTo>
                  <a:pt x="293" y="245"/>
                </a:lnTo>
                <a:lnTo>
                  <a:pt x="299" y="239"/>
                </a:lnTo>
                <a:lnTo>
                  <a:pt x="305" y="233"/>
                </a:lnTo>
                <a:lnTo>
                  <a:pt x="311" y="227"/>
                </a:lnTo>
                <a:lnTo>
                  <a:pt x="317" y="221"/>
                </a:lnTo>
                <a:lnTo>
                  <a:pt x="323" y="215"/>
                </a:lnTo>
                <a:lnTo>
                  <a:pt x="329" y="209"/>
                </a:lnTo>
                <a:lnTo>
                  <a:pt x="335" y="203"/>
                </a:lnTo>
                <a:lnTo>
                  <a:pt x="341" y="197"/>
                </a:lnTo>
                <a:lnTo>
                  <a:pt x="348" y="192"/>
                </a:lnTo>
                <a:lnTo>
                  <a:pt x="354" y="186"/>
                </a:lnTo>
                <a:lnTo>
                  <a:pt x="360" y="181"/>
                </a:lnTo>
                <a:lnTo>
                  <a:pt x="366" y="176"/>
                </a:lnTo>
                <a:lnTo>
                  <a:pt x="372" y="171"/>
                </a:lnTo>
                <a:lnTo>
                  <a:pt x="379" y="166"/>
                </a:lnTo>
                <a:lnTo>
                  <a:pt x="385" y="162"/>
                </a:lnTo>
                <a:lnTo>
                  <a:pt x="391" y="157"/>
                </a:lnTo>
                <a:lnTo>
                  <a:pt x="397" y="153"/>
                </a:lnTo>
                <a:lnTo>
                  <a:pt x="403" y="149"/>
                </a:lnTo>
                <a:lnTo>
                  <a:pt x="410" y="145"/>
                </a:lnTo>
                <a:lnTo>
                  <a:pt x="416" y="141"/>
                </a:lnTo>
                <a:lnTo>
                  <a:pt x="422" y="137"/>
                </a:lnTo>
                <a:lnTo>
                  <a:pt x="428" y="134"/>
                </a:lnTo>
                <a:lnTo>
                  <a:pt x="435" y="130"/>
                </a:lnTo>
                <a:lnTo>
                  <a:pt x="441" y="127"/>
                </a:lnTo>
                <a:lnTo>
                  <a:pt x="447" y="124"/>
                </a:lnTo>
                <a:lnTo>
                  <a:pt x="453" y="122"/>
                </a:lnTo>
                <a:lnTo>
                  <a:pt x="459" y="119"/>
                </a:lnTo>
                <a:lnTo>
                  <a:pt x="465" y="117"/>
                </a:lnTo>
                <a:lnTo>
                  <a:pt x="472" y="115"/>
                </a:lnTo>
                <a:lnTo>
                  <a:pt x="478" y="113"/>
                </a:lnTo>
                <a:lnTo>
                  <a:pt x="484" y="111"/>
                </a:lnTo>
                <a:lnTo>
                  <a:pt x="484" y="111"/>
                </a:lnTo>
                <a:lnTo>
                  <a:pt x="483" y="110"/>
                </a:lnTo>
                <a:lnTo>
                  <a:pt x="482" y="106"/>
                </a:lnTo>
                <a:lnTo>
                  <a:pt x="481" y="100"/>
                </a:lnTo>
                <a:lnTo>
                  <a:pt x="479" y="92"/>
                </a:lnTo>
                <a:lnTo>
                  <a:pt x="477" y="82"/>
                </a:lnTo>
                <a:lnTo>
                  <a:pt x="474" y="72"/>
                </a:lnTo>
                <a:lnTo>
                  <a:pt x="471" y="61"/>
                </a:lnTo>
                <a:lnTo>
                  <a:pt x="469" y="50"/>
                </a:lnTo>
                <a:lnTo>
                  <a:pt x="466" y="39"/>
                </a:lnTo>
                <a:lnTo>
                  <a:pt x="463" y="29"/>
                </a:lnTo>
                <a:lnTo>
                  <a:pt x="461" y="19"/>
                </a:lnTo>
                <a:lnTo>
                  <a:pt x="459" y="11"/>
                </a:lnTo>
                <a:lnTo>
                  <a:pt x="457" y="5"/>
                </a:lnTo>
                <a:lnTo>
                  <a:pt x="456" y="1"/>
                </a:lnTo>
                <a:lnTo>
                  <a:pt x="456" y="0"/>
                </a:lnTo>
                <a:lnTo>
                  <a:pt x="456" y="0"/>
                </a:lnTo>
                <a:lnTo>
                  <a:pt x="465" y="3"/>
                </a:lnTo>
                <a:lnTo>
                  <a:pt x="475" y="5"/>
                </a:lnTo>
                <a:lnTo>
                  <a:pt x="485" y="8"/>
                </a:lnTo>
                <a:lnTo>
                  <a:pt x="494" y="11"/>
                </a:lnTo>
                <a:lnTo>
                  <a:pt x="504" y="13"/>
                </a:lnTo>
                <a:lnTo>
                  <a:pt x="514" y="15"/>
                </a:lnTo>
                <a:lnTo>
                  <a:pt x="524" y="17"/>
                </a:lnTo>
                <a:lnTo>
                  <a:pt x="534" y="19"/>
                </a:lnTo>
                <a:lnTo>
                  <a:pt x="544" y="21"/>
                </a:lnTo>
                <a:lnTo>
                  <a:pt x="553" y="23"/>
                </a:lnTo>
                <a:lnTo>
                  <a:pt x="563" y="25"/>
                </a:lnTo>
                <a:lnTo>
                  <a:pt x="573" y="26"/>
                </a:lnTo>
                <a:lnTo>
                  <a:pt x="583" y="27"/>
                </a:lnTo>
                <a:lnTo>
                  <a:pt x="593" y="29"/>
                </a:lnTo>
                <a:lnTo>
                  <a:pt x="603" y="30"/>
                </a:lnTo>
                <a:lnTo>
                  <a:pt x="613" y="31"/>
                </a:lnTo>
                <a:lnTo>
                  <a:pt x="623" y="32"/>
                </a:lnTo>
                <a:lnTo>
                  <a:pt x="633" y="33"/>
                </a:lnTo>
                <a:lnTo>
                  <a:pt x="643" y="34"/>
                </a:lnTo>
                <a:lnTo>
                  <a:pt x="652" y="34"/>
                </a:lnTo>
                <a:lnTo>
                  <a:pt x="662" y="35"/>
                </a:lnTo>
                <a:lnTo>
                  <a:pt x="671" y="35"/>
                </a:lnTo>
                <a:lnTo>
                  <a:pt x="681" y="36"/>
                </a:lnTo>
                <a:lnTo>
                  <a:pt x="690" y="36"/>
                </a:lnTo>
                <a:lnTo>
                  <a:pt x="699" y="37"/>
                </a:lnTo>
                <a:lnTo>
                  <a:pt x="708" y="37"/>
                </a:lnTo>
                <a:lnTo>
                  <a:pt x="717" y="37"/>
                </a:lnTo>
                <a:lnTo>
                  <a:pt x="726" y="37"/>
                </a:lnTo>
                <a:lnTo>
                  <a:pt x="735" y="37"/>
                </a:lnTo>
                <a:lnTo>
                  <a:pt x="743" y="37"/>
                </a:lnTo>
                <a:lnTo>
                  <a:pt x="752" y="37"/>
                </a:lnTo>
                <a:lnTo>
                  <a:pt x="760" y="37"/>
                </a:lnTo>
                <a:lnTo>
                  <a:pt x="768" y="37"/>
                </a:lnTo>
                <a:lnTo>
                  <a:pt x="776" y="37"/>
                </a:lnTo>
                <a:lnTo>
                  <a:pt x="783" y="37"/>
                </a:lnTo>
                <a:lnTo>
                  <a:pt x="791" y="36"/>
                </a:lnTo>
                <a:lnTo>
                  <a:pt x="798" y="36"/>
                </a:lnTo>
                <a:lnTo>
                  <a:pt x="805" y="36"/>
                </a:lnTo>
                <a:lnTo>
                  <a:pt x="812" y="35"/>
                </a:lnTo>
                <a:lnTo>
                  <a:pt x="818" y="35"/>
                </a:lnTo>
                <a:lnTo>
                  <a:pt x="824" y="35"/>
                </a:lnTo>
                <a:lnTo>
                  <a:pt x="830" y="34"/>
                </a:lnTo>
                <a:lnTo>
                  <a:pt x="836" y="34"/>
                </a:lnTo>
                <a:lnTo>
                  <a:pt x="842" y="34"/>
                </a:lnTo>
                <a:lnTo>
                  <a:pt x="847" y="33"/>
                </a:lnTo>
                <a:lnTo>
                  <a:pt x="852" y="33"/>
                </a:lnTo>
                <a:lnTo>
                  <a:pt x="856" y="33"/>
                </a:lnTo>
                <a:lnTo>
                  <a:pt x="860" y="32"/>
                </a:lnTo>
                <a:lnTo>
                  <a:pt x="864" y="32"/>
                </a:lnTo>
                <a:lnTo>
                  <a:pt x="868" y="31"/>
                </a:lnTo>
                <a:lnTo>
                  <a:pt x="871" y="31"/>
                </a:lnTo>
                <a:lnTo>
                  <a:pt x="874" y="31"/>
                </a:lnTo>
                <a:lnTo>
                  <a:pt x="876" y="31"/>
                </a:lnTo>
                <a:lnTo>
                  <a:pt x="879" y="30"/>
                </a:lnTo>
                <a:lnTo>
                  <a:pt x="880" y="30"/>
                </a:lnTo>
                <a:lnTo>
                  <a:pt x="882" y="30"/>
                </a:lnTo>
                <a:lnTo>
                  <a:pt x="883" y="30"/>
                </a:lnTo>
                <a:lnTo>
                  <a:pt x="883" y="30"/>
                </a:lnTo>
                <a:lnTo>
                  <a:pt x="884" y="30"/>
                </a:lnTo>
                <a:lnTo>
                  <a:pt x="884" y="30"/>
                </a:lnTo>
                <a:lnTo>
                  <a:pt x="884" y="30"/>
                </a:lnTo>
                <a:close/>
              </a:path>
            </a:pathLst>
          </a:custGeom>
          <a:solidFill>
            <a:schemeClr val="tx1"/>
          </a:solidFill>
          <a:ln w="9525">
            <a:noFill/>
            <a:round/>
            <a:headEnd/>
            <a:tailEnd/>
          </a:ln>
          <a:effectLst>
            <a:outerShdw blurRad="50800" dist="38100" dir="2700000" algn="tl" rotWithShape="0">
              <a:prstClr val="black">
                <a:alpha val="40000"/>
              </a:prstClr>
            </a:outerShdw>
          </a:effectLst>
        </p:spPr>
        <p:txBody>
          <a:bodyPr/>
          <a:lstStyle/>
          <a:p>
            <a:endParaRPr lang="en-US">
              <a:effectLst>
                <a:outerShdw blurRad="38100" dist="38100" dir="2700000" algn="tl">
                  <a:srgbClr val="000000">
                    <a:alpha val="43137"/>
                  </a:srgbClr>
                </a:outerShdw>
              </a:effectLst>
            </a:endParaRPr>
          </a:p>
        </p:txBody>
      </p:sp>
      <p:sp>
        <p:nvSpPr>
          <p:cNvPr id="69651" name="Rectangle 19"/>
          <p:cNvSpPr>
            <a:spLocks noChangeArrowheads="1"/>
          </p:cNvSpPr>
          <p:nvPr/>
        </p:nvSpPr>
        <p:spPr bwMode="auto">
          <a:xfrm>
            <a:off x="228600" y="4038600"/>
            <a:ext cx="7448550" cy="519113"/>
          </a:xfrm>
          <a:prstGeom prst="rect">
            <a:avLst/>
          </a:prstGeom>
          <a:noFill/>
          <a:ln w="38100">
            <a:noFill/>
            <a:miter lim="800000"/>
            <a:headEnd/>
            <a:tailEnd type="none" w="lg" len="lg"/>
          </a:ln>
          <a:effectLst/>
        </p:spPr>
        <p:txBody>
          <a:bodyPr wrap="none">
            <a:spAutoFit/>
          </a:bodyPr>
          <a:lstStyle/>
          <a:p>
            <a:r>
              <a:rPr lang="en-US" sz="2800" dirty="0">
                <a:effectLst>
                  <a:outerShdw blurRad="38100" dist="38100" dir="2700000" algn="tl">
                    <a:srgbClr val="000000">
                      <a:alpha val="43137"/>
                    </a:srgbClr>
                  </a:outerShdw>
                </a:effectLst>
              </a:rPr>
              <a:t>Date of the triumphal entry?  March 29, 33 </a:t>
            </a:r>
            <a:r>
              <a:rPr lang="en-US" sz="2000" dirty="0">
                <a:effectLst>
                  <a:outerShdw blurRad="38100" dist="38100" dir="2700000" algn="tl">
                    <a:srgbClr val="000000">
                      <a:alpha val="43137"/>
                    </a:srgbClr>
                  </a:outerShdw>
                </a:effectLst>
              </a:rPr>
              <a:t>A.D.</a:t>
            </a:r>
          </a:p>
        </p:txBody>
      </p:sp>
      <p:sp>
        <p:nvSpPr>
          <p:cNvPr id="69652" name="Text Box 20"/>
          <p:cNvSpPr txBox="1">
            <a:spLocks noChangeArrowheads="1"/>
          </p:cNvSpPr>
          <p:nvPr/>
        </p:nvSpPr>
        <p:spPr bwMode="auto">
          <a:xfrm>
            <a:off x="304800" y="5257800"/>
            <a:ext cx="8423275" cy="1281113"/>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rPr>
              <a:t>Daniel 9:26</a:t>
            </a:r>
          </a:p>
          <a:p>
            <a:pPr defTabSz="381000"/>
            <a:r>
              <a:rPr lang="en-US" sz="2800" dirty="0">
                <a:effectLst>
                  <a:outerShdw blurRad="38100" dist="38100" dir="2700000" algn="tl">
                    <a:srgbClr val="000000">
                      <a:alpha val="43137"/>
                    </a:srgbClr>
                  </a:outerShdw>
                </a:effectLst>
              </a:rPr>
              <a:t>26 </a:t>
            </a:r>
            <a:r>
              <a:rPr lang="en-US" sz="2800" dirty="0">
                <a:solidFill>
                  <a:srgbClr val="800000"/>
                </a:solidFill>
                <a:effectLst>
                  <a:outerShdw blurRad="38100" dist="38100" dir="2700000" algn="tl">
                    <a:srgbClr val="000000">
                      <a:alpha val="43137"/>
                    </a:srgbClr>
                  </a:outerShdw>
                </a:effectLst>
              </a:rPr>
              <a:t>After</a:t>
            </a:r>
            <a:r>
              <a:rPr lang="en-US" sz="2800" dirty="0">
                <a:effectLst>
                  <a:outerShdw blurRad="38100" dist="38100" dir="2700000" algn="tl">
                    <a:srgbClr val="000000">
                      <a:alpha val="43137"/>
                    </a:srgbClr>
                  </a:outerShdw>
                </a:effectLst>
              </a:rPr>
              <a:t> the sixty-two ‘sevens,’ the Anointed One will be </a:t>
            </a:r>
            <a:r>
              <a:rPr lang="en-US" sz="2800" dirty="0">
                <a:solidFill>
                  <a:srgbClr val="800000"/>
                </a:solidFill>
                <a:effectLst>
                  <a:outerShdw blurRad="38100" dist="38100" dir="2700000" algn="tl">
                    <a:srgbClr val="000000">
                      <a:alpha val="43137"/>
                    </a:srgbClr>
                  </a:outerShdw>
                </a:effectLst>
              </a:rPr>
              <a:t>cut off </a:t>
            </a:r>
            <a:r>
              <a:rPr lang="en-US" sz="2800" dirty="0">
                <a:effectLst>
                  <a:outerShdw blurRad="38100" dist="38100" dir="2700000" algn="tl">
                    <a:srgbClr val="000000">
                      <a:alpha val="43137"/>
                    </a:srgbClr>
                  </a:outerShdw>
                </a:effectLst>
              </a:rPr>
              <a:t>and will </a:t>
            </a:r>
            <a:r>
              <a:rPr lang="en-US" sz="2800" dirty="0">
                <a:solidFill>
                  <a:srgbClr val="800000"/>
                </a:solidFill>
                <a:effectLst>
                  <a:outerShdw blurRad="38100" dist="38100" dir="2700000" algn="tl">
                    <a:srgbClr val="000000">
                      <a:alpha val="43137"/>
                    </a:srgbClr>
                  </a:outerShdw>
                </a:effectLst>
              </a:rPr>
              <a:t>have nothing</a:t>
            </a:r>
            <a:r>
              <a:rPr lang="en-US" sz="2800" dirty="0">
                <a:effectLst>
                  <a:outerShdw blurRad="38100" dist="38100" dir="2700000" algn="tl">
                    <a:srgbClr val="000000">
                      <a:alpha val="43137"/>
                    </a:srgbClr>
                  </a:outerShdw>
                </a:effectLst>
              </a:rPr>
              <a:t>.</a:t>
            </a:r>
          </a:p>
        </p:txBody>
      </p:sp>
      <p:sp>
        <p:nvSpPr>
          <p:cNvPr id="69653" name="Rectangle 21"/>
          <p:cNvSpPr>
            <a:spLocks noChangeArrowheads="1"/>
          </p:cNvSpPr>
          <p:nvPr/>
        </p:nvSpPr>
        <p:spPr bwMode="auto">
          <a:xfrm>
            <a:off x="228600" y="4648200"/>
            <a:ext cx="6199188" cy="519113"/>
          </a:xfrm>
          <a:prstGeom prst="rect">
            <a:avLst/>
          </a:prstGeom>
          <a:noFill/>
          <a:ln w="38100">
            <a:noFill/>
            <a:miter lim="800000"/>
            <a:headEnd/>
            <a:tailEnd type="none" w="lg" len="lg"/>
          </a:ln>
          <a:effectLst/>
        </p:spPr>
        <p:txBody>
          <a:bodyPr wrap="none">
            <a:spAutoFit/>
          </a:bodyPr>
          <a:lstStyle/>
          <a:p>
            <a:r>
              <a:rPr lang="en-US" sz="2800">
                <a:effectLst>
                  <a:outerShdw blurRad="38100" dist="38100" dir="2700000" algn="tl">
                    <a:srgbClr val="000000">
                      <a:alpha val="43137"/>
                    </a:srgbClr>
                  </a:outerShdw>
                </a:effectLst>
              </a:rPr>
              <a:t>Date of the crucifixion?  April 3, 33 </a:t>
            </a:r>
            <a:r>
              <a:rPr lang="en-US" sz="2000">
                <a:effectLst>
                  <a:outerShdw blurRad="38100" dist="38100" dir="2700000" algn="tl">
                    <a:srgbClr val="000000">
                      <a:alpha val="43137"/>
                    </a:srgbClr>
                  </a:outerShdw>
                </a:effectLst>
              </a:rPr>
              <a:t>A.D.</a:t>
            </a:r>
          </a:p>
        </p:txBody>
      </p:sp>
      <p:grpSp>
        <p:nvGrpSpPr>
          <p:cNvPr id="2" name="Group 1"/>
          <p:cNvGrpSpPr/>
          <p:nvPr/>
        </p:nvGrpSpPr>
        <p:grpSpPr>
          <a:xfrm>
            <a:off x="5181600" y="1676400"/>
            <a:ext cx="642938" cy="914400"/>
            <a:chOff x="5181600" y="1676400"/>
            <a:chExt cx="642938" cy="914400"/>
          </a:xfrm>
        </p:grpSpPr>
        <p:sp>
          <p:nvSpPr>
            <p:cNvPr id="69654" name="Freeform 22"/>
            <p:cNvSpPr>
              <a:spLocks noChangeArrowheads="1"/>
            </p:cNvSpPr>
            <p:nvPr/>
          </p:nvSpPr>
          <p:spPr bwMode="auto">
            <a:xfrm>
              <a:off x="5495925" y="1676400"/>
              <a:ext cx="0" cy="914400"/>
            </a:xfrm>
            <a:custGeom>
              <a:avLst/>
              <a:gdLst/>
              <a:ahLst/>
              <a:cxnLst>
                <a:cxn ang="0">
                  <a:pos x="0" y="0"/>
                </a:cxn>
                <a:cxn ang="0">
                  <a:pos x="0" y="576"/>
                </a:cxn>
              </a:cxnLst>
              <a:rect l="0" t="0" r="r" b="b"/>
              <a:pathLst>
                <a:path h="576">
                  <a:moveTo>
                    <a:pt x="0" y="0"/>
                  </a:moveTo>
                  <a:lnTo>
                    <a:pt x="0" y="576"/>
                  </a:lnTo>
                </a:path>
              </a:pathLst>
            </a:custGeom>
            <a:noFill/>
            <a:ln w="66536">
              <a:solidFill>
                <a:srgbClr val="FFFFFF"/>
              </a:solidFill>
              <a:prstDash val="solid"/>
              <a:round/>
              <a:headEnd/>
              <a:tailEnd/>
            </a:ln>
            <a:effectLst>
              <a:outerShdw blurRad="50800" dist="38100" dir="2700000" algn="tl" rotWithShape="0">
                <a:prstClr val="black">
                  <a:alpha val="40000"/>
                </a:prstClr>
              </a:outerShdw>
            </a:effectLst>
          </p:spPr>
          <p:txBody>
            <a:bodyPr/>
            <a:lstStyle/>
            <a:p>
              <a:endParaRPr lang="en-US"/>
            </a:p>
          </p:txBody>
        </p:sp>
        <p:sp>
          <p:nvSpPr>
            <p:cNvPr id="69655" name="Freeform 23"/>
            <p:cNvSpPr>
              <a:spLocks noChangeArrowheads="1"/>
            </p:cNvSpPr>
            <p:nvPr/>
          </p:nvSpPr>
          <p:spPr bwMode="auto">
            <a:xfrm>
              <a:off x="5181600" y="1905000"/>
              <a:ext cx="642938" cy="0"/>
            </a:xfrm>
            <a:custGeom>
              <a:avLst/>
              <a:gdLst/>
              <a:ahLst/>
              <a:cxnLst>
                <a:cxn ang="0">
                  <a:pos x="0" y="0"/>
                </a:cxn>
                <a:cxn ang="0">
                  <a:pos x="405" y="0"/>
                </a:cxn>
              </a:cxnLst>
              <a:rect l="0" t="0" r="r" b="b"/>
              <a:pathLst>
                <a:path w="405">
                  <a:moveTo>
                    <a:pt x="0" y="0"/>
                  </a:moveTo>
                  <a:lnTo>
                    <a:pt x="405" y="0"/>
                  </a:lnTo>
                </a:path>
              </a:pathLst>
            </a:custGeom>
            <a:noFill/>
            <a:ln w="66536">
              <a:solidFill>
                <a:srgbClr val="FFFFFF"/>
              </a:solidFill>
              <a:prstDash val="solid"/>
              <a:round/>
              <a:headEnd/>
              <a:tailEnd/>
            </a:ln>
            <a:effectLst>
              <a:outerShdw blurRad="50800" dist="38100" dir="2700000" algn="tl" rotWithShape="0">
                <a:prstClr val="black">
                  <a:alpha val="40000"/>
                </a:prstClr>
              </a:outerShdw>
            </a:effectLst>
          </p:spPr>
          <p:txBody>
            <a:bodyPr/>
            <a:lstStyle/>
            <a:p>
              <a:endParaRPr lang="en-US"/>
            </a:p>
          </p:txBody>
        </p:sp>
      </p:grpSp>
      <p:sp>
        <p:nvSpPr>
          <p:cNvPr id="24" name="Freeform 23"/>
          <p:cNvSpPr/>
          <p:nvPr/>
        </p:nvSpPr>
        <p:spPr bwMode="auto">
          <a:xfrm>
            <a:off x="5583665" y="2719754"/>
            <a:ext cx="2247350" cy="2420663"/>
          </a:xfrm>
          <a:custGeom>
            <a:avLst/>
            <a:gdLst>
              <a:gd name="connsiteX0" fmla="*/ 715535 w 2247350"/>
              <a:gd name="connsiteY0" fmla="*/ 2227384 h 2420663"/>
              <a:gd name="connsiteX1" fmla="*/ 1348581 w 2247350"/>
              <a:gd name="connsiteY1" fmla="*/ 2235200 h 2420663"/>
              <a:gd name="connsiteX2" fmla="*/ 1723720 w 2247350"/>
              <a:gd name="connsiteY2" fmla="*/ 2125784 h 2420663"/>
              <a:gd name="connsiteX3" fmla="*/ 1926920 w 2247350"/>
              <a:gd name="connsiteY3" fmla="*/ 2063261 h 2420663"/>
              <a:gd name="connsiteX4" fmla="*/ 2067597 w 2247350"/>
              <a:gd name="connsiteY4" fmla="*/ 1977292 h 2420663"/>
              <a:gd name="connsiteX5" fmla="*/ 2114489 w 2247350"/>
              <a:gd name="connsiteY5" fmla="*/ 1922584 h 2420663"/>
              <a:gd name="connsiteX6" fmla="*/ 2192643 w 2247350"/>
              <a:gd name="connsiteY6" fmla="*/ 1781908 h 2420663"/>
              <a:gd name="connsiteX7" fmla="*/ 2223904 w 2247350"/>
              <a:gd name="connsiteY7" fmla="*/ 1695938 h 2420663"/>
              <a:gd name="connsiteX8" fmla="*/ 2247350 w 2247350"/>
              <a:gd name="connsiteY8" fmla="*/ 1578708 h 2420663"/>
              <a:gd name="connsiteX9" fmla="*/ 2231720 w 2247350"/>
              <a:gd name="connsiteY9" fmla="*/ 1289538 h 2420663"/>
              <a:gd name="connsiteX10" fmla="*/ 2184827 w 2247350"/>
              <a:gd name="connsiteY10" fmla="*/ 1195754 h 2420663"/>
              <a:gd name="connsiteX11" fmla="*/ 2012889 w 2247350"/>
              <a:gd name="connsiteY11" fmla="*/ 1031631 h 2420663"/>
              <a:gd name="connsiteX12" fmla="*/ 1833135 w 2247350"/>
              <a:gd name="connsiteY12" fmla="*/ 953477 h 2420663"/>
              <a:gd name="connsiteX13" fmla="*/ 1747166 w 2247350"/>
              <a:gd name="connsiteY13" fmla="*/ 906584 h 2420663"/>
              <a:gd name="connsiteX14" fmla="*/ 1661197 w 2247350"/>
              <a:gd name="connsiteY14" fmla="*/ 875323 h 2420663"/>
              <a:gd name="connsiteX15" fmla="*/ 1309504 w 2247350"/>
              <a:gd name="connsiteY15" fmla="*/ 773723 h 2420663"/>
              <a:gd name="connsiteX16" fmla="*/ 1168827 w 2247350"/>
              <a:gd name="connsiteY16" fmla="*/ 703384 h 2420663"/>
              <a:gd name="connsiteX17" fmla="*/ 1098489 w 2247350"/>
              <a:gd name="connsiteY17" fmla="*/ 648677 h 2420663"/>
              <a:gd name="connsiteX18" fmla="*/ 895289 w 2247350"/>
              <a:gd name="connsiteY18" fmla="*/ 562708 h 2420663"/>
              <a:gd name="connsiteX19" fmla="*/ 840581 w 2247350"/>
              <a:gd name="connsiteY19" fmla="*/ 515815 h 2420663"/>
              <a:gd name="connsiteX20" fmla="*/ 778058 w 2247350"/>
              <a:gd name="connsiteY20" fmla="*/ 484554 h 2420663"/>
              <a:gd name="connsiteX21" fmla="*/ 715535 w 2247350"/>
              <a:gd name="connsiteY21" fmla="*/ 437661 h 2420663"/>
              <a:gd name="connsiteX22" fmla="*/ 559227 w 2247350"/>
              <a:gd name="connsiteY22" fmla="*/ 367323 h 2420663"/>
              <a:gd name="connsiteX23" fmla="*/ 449812 w 2247350"/>
              <a:gd name="connsiteY23" fmla="*/ 320431 h 2420663"/>
              <a:gd name="connsiteX24" fmla="*/ 371658 w 2247350"/>
              <a:gd name="connsiteY24" fmla="*/ 289169 h 2420663"/>
              <a:gd name="connsiteX25" fmla="*/ 332581 w 2247350"/>
              <a:gd name="connsiteY25" fmla="*/ 257908 h 2420663"/>
              <a:gd name="connsiteX26" fmla="*/ 277873 w 2247350"/>
              <a:gd name="connsiteY26" fmla="*/ 226646 h 2420663"/>
              <a:gd name="connsiteX27" fmla="*/ 199720 w 2247350"/>
              <a:gd name="connsiteY27" fmla="*/ 195384 h 2420663"/>
              <a:gd name="connsiteX28" fmla="*/ 152827 w 2247350"/>
              <a:gd name="connsiteY28" fmla="*/ 132861 h 2420663"/>
              <a:gd name="connsiteX29" fmla="*/ 98120 w 2247350"/>
              <a:gd name="connsiteY29" fmla="*/ 101600 h 2420663"/>
              <a:gd name="connsiteX30" fmla="*/ 51227 w 2247350"/>
              <a:gd name="connsiteY30" fmla="*/ 46892 h 2420663"/>
              <a:gd name="connsiteX31" fmla="*/ 4335 w 2247350"/>
              <a:gd name="connsiteY31" fmla="*/ 0 h 24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47350" h="2420663">
                <a:moveTo>
                  <a:pt x="715535" y="2227384"/>
                </a:moveTo>
                <a:cubicBezTo>
                  <a:pt x="844385" y="2420663"/>
                  <a:pt x="743165" y="2283154"/>
                  <a:pt x="1348581" y="2235200"/>
                </a:cubicBezTo>
                <a:cubicBezTo>
                  <a:pt x="1390230" y="2231901"/>
                  <a:pt x="1700728" y="2131532"/>
                  <a:pt x="1723720" y="2125784"/>
                </a:cubicBezTo>
                <a:cubicBezTo>
                  <a:pt x="1815103" y="2102939"/>
                  <a:pt x="1848634" y="2100540"/>
                  <a:pt x="1926920" y="2063261"/>
                </a:cubicBezTo>
                <a:cubicBezTo>
                  <a:pt x="1960882" y="2047089"/>
                  <a:pt x="2035539" y="2006884"/>
                  <a:pt x="2067597" y="1977292"/>
                </a:cubicBezTo>
                <a:cubicBezTo>
                  <a:pt x="2085246" y="1961001"/>
                  <a:pt x="2099650" y="1941470"/>
                  <a:pt x="2114489" y="1922584"/>
                </a:cubicBezTo>
                <a:cubicBezTo>
                  <a:pt x="2158449" y="1866634"/>
                  <a:pt x="2163133" y="1854045"/>
                  <a:pt x="2192643" y="1781908"/>
                </a:cubicBezTo>
                <a:cubicBezTo>
                  <a:pt x="2204188" y="1753686"/>
                  <a:pt x="2215977" y="1725382"/>
                  <a:pt x="2223904" y="1695938"/>
                </a:cubicBezTo>
                <a:cubicBezTo>
                  <a:pt x="2234264" y="1657458"/>
                  <a:pt x="2239535" y="1617785"/>
                  <a:pt x="2247350" y="1578708"/>
                </a:cubicBezTo>
                <a:cubicBezTo>
                  <a:pt x="2242140" y="1482318"/>
                  <a:pt x="2247274" y="1384807"/>
                  <a:pt x="2231720" y="1289538"/>
                </a:cubicBezTo>
                <a:cubicBezTo>
                  <a:pt x="2226088" y="1255043"/>
                  <a:pt x="2203000" y="1225609"/>
                  <a:pt x="2184827" y="1195754"/>
                </a:cubicBezTo>
                <a:cubicBezTo>
                  <a:pt x="2126825" y="1100466"/>
                  <a:pt x="2112074" y="1096316"/>
                  <a:pt x="2012889" y="1031631"/>
                </a:cubicBezTo>
                <a:cubicBezTo>
                  <a:pt x="1919717" y="970867"/>
                  <a:pt x="1951895" y="1005732"/>
                  <a:pt x="1833135" y="953477"/>
                </a:cubicBezTo>
                <a:cubicBezTo>
                  <a:pt x="1803257" y="940331"/>
                  <a:pt x="1776882" y="920091"/>
                  <a:pt x="1747166" y="906584"/>
                </a:cubicBezTo>
                <a:cubicBezTo>
                  <a:pt x="1719407" y="893966"/>
                  <a:pt x="1690124" y="884965"/>
                  <a:pt x="1661197" y="875323"/>
                </a:cubicBezTo>
                <a:cubicBezTo>
                  <a:pt x="1386747" y="783841"/>
                  <a:pt x="1481126" y="804928"/>
                  <a:pt x="1309504" y="773723"/>
                </a:cubicBezTo>
                <a:cubicBezTo>
                  <a:pt x="1254461" y="750133"/>
                  <a:pt x="1223402" y="738858"/>
                  <a:pt x="1168827" y="703384"/>
                </a:cubicBezTo>
                <a:cubicBezTo>
                  <a:pt x="1143923" y="687196"/>
                  <a:pt x="1125056" y="661960"/>
                  <a:pt x="1098489" y="648677"/>
                </a:cubicBezTo>
                <a:cubicBezTo>
                  <a:pt x="873712" y="536289"/>
                  <a:pt x="1121891" y="709999"/>
                  <a:pt x="895289" y="562708"/>
                </a:cubicBezTo>
                <a:cubicBezTo>
                  <a:pt x="875151" y="549618"/>
                  <a:pt x="860565" y="529138"/>
                  <a:pt x="840581" y="515815"/>
                </a:cubicBezTo>
                <a:cubicBezTo>
                  <a:pt x="821194" y="502890"/>
                  <a:pt x="797817" y="496903"/>
                  <a:pt x="778058" y="484554"/>
                </a:cubicBezTo>
                <a:cubicBezTo>
                  <a:pt x="755966" y="470747"/>
                  <a:pt x="737764" y="451246"/>
                  <a:pt x="715535" y="437661"/>
                </a:cubicBezTo>
                <a:cubicBezTo>
                  <a:pt x="676625" y="413882"/>
                  <a:pt x="602444" y="382576"/>
                  <a:pt x="559227" y="367323"/>
                </a:cubicBezTo>
                <a:cubicBezTo>
                  <a:pt x="386446" y="306342"/>
                  <a:pt x="629382" y="404934"/>
                  <a:pt x="449812" y="320431"/>
                </a:cubicBezTo>
                <a:cubicBezTo>
                  <a:pt x="424424" y="308484"/>
                  <a:pt x="393568" y="306697"/>
                  <a:pt x="371658" y="289169"/>
                </a:cubicBezTo>
                <a:cubicBezTo>
                  <a:pt x="358632" y="278749"/>
                  <a:pt x="346460" y="267161"/>
                  <a:pt x="332581" y="257908"/>
                </a:cubicBezTo>
                <a:cubicBezTo>
                  <a:pt x="315105" y="246257"/>
                  <a:pt x="296877" y="235589"/>
                  <a:pt x="277873" y="226646"/>
                </a:cubicBezTo>
                <a:cubicBezTo>
                  <a:pt x="252486" y="214699"/>
                  <a:pt x="199720" y="195384"/>
                  <a:pt x="199720" y="195384"/>
                </a:cubicBezTo>
                <a:cubicBezTo>
                  <a:pt x="184089" y="174543"/>
                  <a:pt x="176128" y="144511"/>
                  <a:pt x="152827" y="132861"/>
                </a:cubicBezTo>
                <a:cubicBezTo>
                  <a:pt x="113165" y="113030"/>
                  <a:pt x="131259" y="123693"/>
                  <a:pt x="98120" y="101600"/>
                </a:cubicBezTo>
                <a:cubicBezTo>
                  <a:pt x="78060" y="61479"/>
                  <a:pt x="90249" y="74207"/>
                  <a:pt x="51227" y="46892"/>
                </a:cubicBezTo>
                <a:cubicBezTo>
                  <a:pt x="0" y="11033"/>
                  <a:pt x="4335" y="34890"/>
                  <a:pt x="4335" y="0"/>
                </a:cubicBezTo>
              </a:path>
            </a:pathLst>
          </a:custGeom>
          <a:noFill/>
          <a:ln w="38100" cap="flat" cmpd="sng" algn="ctr">
            <a:solidFill>
              <a:srgbClr val="800000"/>
            </a:solidFill>
            <a:prstDash val="solid"/>
            <a:round/>
            <a:headEnd type="none" w="med" len="med"/>
            <a:tailEnd type="stealth" w="lg" len="lg"/>
          </a:ln>
          <a:effectLst>
            <a:outerShdw blurRad="50800" dist="50800" dir="54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800000"/>
              </a:solidFill>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53" grpId="0"/>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61" name="Freeform 5"/>
          <p:cNvSpPr>
            <a:spLocks noChangeArrowheads="1"/>
          </p:cNvSpPr>
          <p:nvPr/>
        </p:nvSpPr>
        <p:spPr bwMode="auto">
          <a:xfrm>
            <a:off x="377825"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70662" name="Freeform 6"/>
          <p:cNvSpPr>
            <a:spLocks noChangeArrowheads="1"/>
          </p:cNvSpPr>
          <p:nvPr/>
        </p:nvSpPr>
        <p:spPr bwMode="auto">
          <a:xfrm>
            <a:off x="8580438"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70663" name="Freeform 7"/>
          <p:cNvSpPr>
            <a:spLocks noChangeArrowheads="1"/>
          </p:cNvSpPr>
          <p:nvPr/>
        </p:nvSpPr>
        <p:spPr bwMode="auto">
          <a:xfrm>
            <a:off x="376238" y="2665413"/>
            <a:ext cx="4475162" cy="0"/>
          </a:xfrm>
          <a:custGeom>
            <a:avLst/>
            <a:gdLst/>
            <a:ahLst/>
            <a:cxnLst>
              <a:cxn ang="0">
                <a:pos x="0" y="0"/>
              </a:cxn>
              <a:cxn ang="0">
                <a:pos x="2819" y="0"/>
              </a:cxn>
            </a:cxnLst>
            <a:rect l="0" t="0" r="r" b="b"/>
            <a:pathLst>
              <a:path w="2819">
                <a:moveTo>
                  <a:pt x="0" y="0"/>
                </a:moveTo>
                <a:lnTo>
                  <a:pt x="2819" y="0"/>
                </a:lnTo>
              </a:path>
            </a:pathLst>
          </a:custGeom>
          <a:noFill/>
          <a:ln w="79012">
            <a:solidFill>
              <a:srgbClr val="FFFF00"/>
            </a:solidFill>
            <a:prstDash val="solid"/>
            <a:round/>
            <a:headEnd/>
            <a:tailEnd/>
          </a:ln>
        </p:spPr>
        <p:txBody>
          <a:bodyPr/>
          <a:lstStyle/>
          <a:p>
            <a:endParaRPr lang="en-US"/>
          </a:p>
        </p:txBody>
      </p:sp>
      <p:sp>
        <p:nvSpPr>
          <p:cNvPr id="70664" name="Freeform 8"/>
          <p:cNvSpPr>
            <a:spLocks noChangeArrowheads="1"/>
          </p:cNvSpPr>
          <p:nvPr/>
        </p:nvSpPr>
        <p:spPr bwMode="auto">
          <a:xfrm>
            <a:off x="1649413" y="2420938"/>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70665" name="Freeform 9"/>
          <p:cNvSpPr>
            <a:spLocks noChangeArrowheads="1"/>
          </p:cNvSpPr>
          <p:nvPr/>
        </p:nvSpPr>
        <p:spPr bwMode="auto">
          <a:xfrm>
            <a:off x="4852988" y="2436813"/>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70666" name="Freeform 10"/>
          <p:cNvSpPr>
            <a:spLocks noChangeArrowheads="1"/>
          </p:cNvSpPr>
          <p:nvPr/>
        </p:nvSpPr>
        <p:spPr bwMode="auto">
          <a:xfrm>
            <a:off x="7713663" y="2463800"/>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70667" name="Freeform 11"/>
          <p:cNvSpPr>
            <a:spLocks noChangeArrowheads="1"/>
          </p:cNvSpPr>
          <p:nvPr/>
        </p:nvSpPr>
        <p:spPr bwMode="auto">
          <a:xfrm>
            <a:off x="7723188" y="2701925"/>
            <a:ext cx="835025" cy="0"/>
          </a:xfrm>
          <a:custGeom>
            <a:avLst/>
            <a:gdLst/>
            <a:ahLst/>
            <a:cxnLst>
              <a:cxn ang="0">
                <a:pos x="0" y="0"/>
              </a:cxn>
              <a:cxn ang="0">
                <a:pos x="526" y="0"/>
              </a:cxn>
            </a:cxnLst>
            <a:rect l="0" t="0" r="r" b="b"/>
            <a:pathLst>
              <a:path w="526">
                <a:moveTo>
                  <a:pt x="0" y="0"/>
                </a:moveTo>
                <a:lnTo>
                  <a:pt x="526" y="0"/>
                </a:lnTo>
              </a:path>
            </a:pathLst>
          </a:custGeom>
          <a:noFill/>
          <a:ln w="89824">
            <a:solidFill>
              <a:srgbClr val="FFFF00"/>
            </a:solidFill>
            <a:prstDash val="solid"/>
            <a:round/>
            <a:headEnd/>
            <a:tailEnd/>
          </a:ln>
        </p:spPr>
        <p:txBody>
          <a:bodyPr/>
          <a:lstStyle/>
          <a:p>
            <a:endParaRPr lang="en-US"/>
          </a:p>
        </p:txBody>
      </p:sp>
      <p:sp>
        <p:nvSpPr>
          <p:cNvPr id="70668" name="Text Box 12"/>
          <p:cNvSpPr txBox="1">
            <a:spLocks noChangeArrowheads="1"/>
          </p:cNvSpPr>
          <p:nvPr/>
        </p:nvSpPr>
        <p:spPr bwMode="auto">
          <a:xfrm>
            <a:off x="92075" y="1857375"/>
            <a:ext cx="441325" cy="1647825"/>
          </a:xfrm>
          <a:prstGeom prst="rect">
            <a:avLst/>
          </a:prstGeom>
          <a:noFill/>
          <a:ln w="9525">
            <a:noFill/>
            <a:miter lim="800000"/>
            <a:headEnd/>
            <a:tailEnd/>
          </a:ln>
          <a:effectLst/>
        </p:spPr>
        <p:txBody>
          <a:bodyPr lIns="0" tIns="0" rIns="0" bIns="0">
            <a:spAutoFit/>
          </a:bodyPr>
          <a:lstStyle/>
          <a:p>
            <a:pPr defTabSz="381000"/>
            <a:r>
              <a:rPr lang="en-US" sz="3600" b="1" dirty="0">
                <a:effectLst>
                  <a:outerShdw blurRad="38100" dist="38100" dir="2700000" algn="tl">
                    <a:srgbClr val="000000">
                      <a:alpha val="43137"/>
                    </a:srgbClr>
                  </a:outerShdw>
                </a:effectLst>
              </a:rPr>
              <a:t>445</a:t>
            </a:r>
          </a:p>
        </p:txBody>
      </p:sp>
      <p:sp>
        <p:nvSpPr>
          <p:cNvPr id="70669" name="Text Box 13"/>
          <p:cNvSpPr txBox="1">
            <a:spLocks noChangeArrowheads="1"/>
          </p:cNvSpPr>
          <p:nvPr/>
        </p:nvSpPr>
        <p:spPr bwMode="auto">
          <a:xfrm>
            <a:off x="990600" y="2001838"/>
            <a:ext cx="441325"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7</a:t>
            </a:r>
          </a:p>
        </p:txBody>
      </p:sp>
      <p:sp>
        <p:nvSpPr>
          <p:cNvPr id="70670" name="Text Box 14"/>
          <p:cNvSpPr txBox="1">
            <a:spLocks noChangeArrowheads="1"/>
          </p:cNvSpPr>
          <p:nvPr/>
        </p:nvSpPr>
        <p:spPr bwMode="auto">
          <a:xfrm>
            <a:off x="3152775" y="1995488"/>
            <a:ext cx="698500"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62</a:t>
            </a:r>
          </a:p>
        </p:txBody>
      </p:sp>
      <p:sp>
        <p:nvSpPr>
          <p:cNvPr id="70672" name="WordArt 16"/>
          <p:cNvSpPr>
            <a:spLocks noChangeArrowheads="1" noChangeShapeType="1" noTextEdit="1"/>
          </p:cNvSpPr>
          <p:nvPr/>
        </p:nvSpPr>
        <p:spPr bwMode="auto">
          <a:xfrm rot="5400000">
            <a:off x="4005262" y="2395538"/>
            <a:ext cx="2047875" cy="3048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type="none" w="lg" len="lg"/>
                </a:ln>
                <a:solidFill>
                  <a:srgbClr val="FFFFFF"/>
                </a:solidFill>
                <a:effectLst>
                  <a:outerShdw dist="35921" dir="2700000" algn="ctr" rotWithShape="0">
                    <a:schemeClr val="tx1"/>
                  </a:outerShdw>
                </a:effectLst>
                <a:latin typeface="Arial Black"/>
              </a:rPr>
              <a:t>Messiah</a:t>
            </a:r>
          </a:p>
        </p:txBody>
      </p:sp>
      <p:sp>
        <p:nvSpPr>
          <p:cNvPr id="70675" name="Text Box 19"/>
          <p:cNvSpPr txBox="1">
            <a:spLocks noChangeArrowheads="1"/>
          </p:cNvSpPr>
          <p:nvPr/>
        </p:nvSpPr>
        <p:spPr bwMode="auto">
          <a:xfrm>
            <a:off x="228600" y="4143375"/>
            <a:ext cx="8839200" cy="2562225"/>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rPr>
              <a:t>Daniel 9:26</a:t>
            </a:r>
          </a:p>
          <a:p>
            <a:pPr defTabSz="381000"/>
            <a:r>
              <a:rPr lang="en-US" sz="2800" dirty="0">
                <a:effectLst>
                  <a:outerShdw blurRad="38100" dist="38100" dir="2700000" algn="tl">
                    <a:srgbClr val="000000">
                      <a:alpha val="43137"/>
                    </a:srgbClr>
                  </a:outerShdw>
                </a:effectLst>
              </a:rPr>
              <a:t>26 After the sixty-two ‘sevens,’ the Anointed One will be cut off and will have nothing. The people of the </a:t>
            </a:r>
            <a:r>
              <a:rPr lang="en-US" sz="2800" dirty="0">
                <a:solidFill>
                  <a:srgbClr val="800000"/>
                </a:solidFill>
                <a:effectLst>
                  <a:outerShdw blurRad="38100" dist="38100" dir="2700000" algn="tl">
                    <a:srgbClr val="000000">
                      <a:alpha val="43137"/>
                    </a:srgbClr>
                  </a:outerShdw>
                </a:effectLst>
              </a:rPr>
              <a:t>ruler who will come </a:t>
            </a:r>
            <a:r>
              <a:rPr lang="en-US" sz="2800" dirty="0">
                <a:effectLst>
                  <a:outerShdw blurRad="38100" dist="38100" dir="2700000" algn="tl">
                    <a:srgbClr val="000000">
                      <a:alpha val="43137"/>
                    </a:srgbClr>
                  </a:outerShdw>
                </a:effectLst>
              </a:rPr>
              <a:t>will </a:t>
            </a:r>
            <a:r>
              <a:rPr lang="en-US" sz="2800" dirty="0">
                <a:solidFill>
                  <a:srgbClr val="800000"/>
                </a:solidFill>
                <a:effectLst>
                  <a:outerShdw blurRad="38100" dist="38100" dir="2700000" algn="tl">
                    <a:srgbClr val="000000">
                      <a:alpha val="43137"/>
                    </a:srgbClr>
                  </a:outerShdw>
                </a:effectLst>
              </a:rPr>
              <a:t>destroy the city </a:t>
            </a:r>
            <a:r>
              <a:rPr lang="en-US" sz="2800" dirty="0">
                <a:effectLst>
                  <a:outerShdw blurRad="38100" dist="38100" dir="2700000" algn="tl">
                    <a:srgbClr val="000000">
                      <a:alpha val="43137"/>
                    </a:srgbClr>
                  </a:outerShdw>
                </a:effectLst>
              </a:rPr>
              <a:t>and the sanctuary. The end will come like a flood: War will continue until the end, and desolations have been decreed.</a:t>
            </a:r>
          </a:p>
        </p:txBody>
      </p:sp>
      <p:grpSp>
        <p:nvGrpSpPr>
          <p:cNvPr id="70677" name="Group 21"/>
          <p:cNvGrpSpPr>
            <a:grpSpLocks/>
          </p:cNvGrpSpPr>
          <p:nvPr/>
        </p:nvGrpSpPr>
        <p:grpSpPr bwMode="auto">
          <a:xfrm>
            <a:off x="5181600" y="1676400"/>
            <a:ext cx="642938" cy="914400"/>
            <a:chOff x="3264" y="1056"/>
            <a:chExt cx="405" cy="576"/>
          </a:xfrm>
        </p:grpSpPr>
        <p:sp>
          <p:nvSpPr>
            <p:cNvPr id="70678" name="Freeform 22"/>
            <p:cNvSpPr>
              <a:spLocks noChangeArrowheads="1"/>
            </p:cNvSpPr>
            <p:nvPr/>
          </p:nvSpPr>
          <p:spPr bwMode="auto">
            <a:xfrm>
              <a:off x="3462" y="1056"/>
              <a:ext cx="0" cy="576"/>
            </a:xfrm>
            <a:custGeom>
              <a:avLst/>
              <a:gdLst/>
              <a:ahLst/>
              <a:cxnLst>
                <a:cxn ang="0">
                  <a:pos x="0" y="0"/>
                </a:cxn>
                <a:cxn ang="0">
                  <a:pos x="0" y="576"/>
                </a:cxn>
              </a:cxnLst>
              <a:rect l="0" t="0" r="r" b="b"/>
              <a:pathLst>
                <a:path h="576">
                  <a:moveTo>
                    <a:pt x="0" y="0"/>
                  </a:moveTo>
                  <a:lnTo>
                    <a:pt x="0" y="576"/>
                  </a:lnTo>
                </a:path>
              </a:pathLst>
            </a:custGeom>
            <a:noFill/>
            <a:ln w="66536">
              <a:solidFill>
                <a:srgbClr val="FFFFFF"/>
              </a:solidFill>
              <a:prstDash val="solid"/>
              <a:round/>
              <a:headEnd/>
              <a:tailEnd/>
            </a:ln>
            <a:effectLst>
              <a:outerShdw dist="35921" dir="2700000" algn="ctr" rotWithShape="0">
                <a:schemeClr val="tx1"/>
              </a:outerShdw>
            </a:effectLst>
          </p:spPr>
          <p:txBody>
            <a:bodyPr/>
            <a:lstStyle/>
            <a:p>
              <a:endParaRPr lang="en-US"/>
            </a:p>
          </p:txBody>
        </p:sp>
        <p:sp>
          <p:nvSpPr>
            <p:cNvPr id="70679" name="Freeform 23"/>
            <p:cNvSpPr>
              <a:spLocks noChangeArrowheads="1"/>
            </p:cNvSpPr>
            <p:nvPr/>
          </p:nvSpPr>
          <p:spPr bwMode="auto">
            <a:xfrm>
              <a:off x="3264" y="1200"/>
              <a:ext cx="405" cy="0"/>
            </a:xfrm>
            <a:custGeom>
              <a:avLst/>
              <a:gdLst/>
              <a:ahLst/>
              <a:cxnLst>
                <a:cxn ang="0">
                  <a:pos x="0" y="0"/>
                </a:cxn>
                <a:cxn ang="0">
                  <a:pos x="405" y="0"/>
                </a:cxn>
              </a:cxnLst>
              <a:rect l="0" t="0" r="r" b="b"/>
              <a:pathLst>
                <a:path w="405">
                  <a:moveTo>
                    <a:pt x="0" y="0"/>
                  </a:moveTo>
                  <a:lnTo>
                    <a:pt x="405" y="0"/>
                  </a:lnTo>
                </a:path>
              </a:pathLst>
            </a:custGeom>
            <a:noFill/>
            <a:ln w="66536">
              <a:solidFill>
                <a:srgbClr val="FFFFFF"/>
              </a:solidFill>
              <a:prstDash val="solid"/>
              <a:round/>
              <a:headEnd/>
              <a:tailEnd/>
            </a:ln>
            <a:effectLst>
              <a:outerShdw dist="35921" dir="2700000" algn="ctr" rotWithShape="0">
                <a:schemeClr val="tx1"/>
              </a:outerShdw>
            </a:effectLst>
          </p:spPr>
          <p:txBody>
            <a:bodyPr/>
            <a:lstStyle/>
            <a:p>
              <a:endParaRPr lang="en-US"/>
            </a:p>
          </p:txBody>
        </p:sp>
      </p:grpSp>
      <p:grpSp>
        <p:nvGrpSpPr>
          <p:cNvPr id="70684" name="Group 28"/>
          <p:cNvGrpSpPr>
            <a:grpSpLocks/>
          </p:cNvGrpSpPr>
          <p:nvPr/>
        </p:nvGrpSpPr>
        <p:grpSpPr bwMode="auto">
          <a:xfrm>
            <a:off x="5486400" y="1911350"/>
            <a:ext cx="2819400" cy="1990725"/>
            <a:chOff x="3456" y="1204"/>
            <a:chExt cx="1776" cy="1254"/>
          </a:xfrm>
          <a:effectLst/>
        </p:grpSpPr>
        <p:sp>
          <p:nvSpPr>
            <p:cNvPr id="70680" name="Freeform 24"/>
            <p:cNvSpPr>
              <a:spLocks noChangeArrowheads="1"/>
            </p:cNvSpPr>
            <p:nvPr/>
          </p:nvSpPr>
          <p:spPr bwMode="auto">
            <a:xfrm>
              <a:off x="3527" y="1204"/>
              <a:ext cx="828" cy="996"/>
            </a:xfrm>
            <a:custGeom>
              <a:avLst/>
              <a:gdLst/>
              <a:ahLst/>
              <a:cxnLst>
                <a:cxn ang="0">
                  <a:pos x="292" y="359"/>
                </a:cxn>
                <a:cxn ang="0">
                  <a:pos x="459" y="0"/>
                </a:cxn>
                <a:cxn ang="0">
                  <a:pos x="368" y="435"/>
                </a:cxn>
                <a:cxn ang="0">
                  <a:pos x="828" y="476"/>
                </a:cxn>
                <a:cxn ang="0">
                  <a:pos x="444" y="531"/>
                </a:cxn>
                <a:cxn ang="0">
                  <a:pos x="555" y="784"/>
                </a:cxn>
                <a:cxn ang="0">
                  <a:pos x="378" y="617"/>
                </a:cxn>
                <a:cxn ang="0">
                  <a:pos x="368" y="996"/>
                </a:cxn>
                <a:cxn ang="0">
                  <a:pos x="282" y="703"/>
                </a:cxn>
                <a:cxn ang="0">
                  <a:pos x="25" y="738"/>
                </a:cxn>
                <a:cxn ang="0">
                  <a:pos x="212" y="607"/>
                </a:cxn>
                <a:cxn ang="0">
                  <a:pos x="0" y="243"/>
                </a:cxn>
                <a:cxn ang="0">
                  <a:pos x="262" y="455"/>
                </a:cxn>
                <a:cxn ang="0">
                  <a:pos x="292" y="359"/>
                </a:cxn>
              </a:cxnLst>
              <a:rect l="0" t="0" r="r" b="b"/>
              <a:pathLst>
                <a:path w="828" h="996">
                  <a:moveTo>
                    <a:pt x="292" y="359"/>
                  </a:moveTo>
                  <a:lnTo>
                    <a:pt x="459" y="0"/>
                  </a:lnTo>
                  <a:lnTo>
                    <a:pt x="368" y="435"/>
                  </a:lnTo>
                  <a:lnTo>
                    <a:pt x="828" y="476"/>
                  </a:lnTo>
                  <a:lnTo>
                    <a:pt x="444" y="531"/>
                  </a:lnTo>
                  <a:lnTo>
                    <a:pt x="555" y="784"/>
                  </a:lnTo>
                  <a:lnTo>
                    <a:pt x="378" y="617"/>
                  </a:lnTo>
                  <a:lnTo>
                    <a:pt x="368" y="996"/>
                  </a:lnTo>
                  <a:lnTo>
                    <a:pt x="282" y="703"/>
                  </a:lnTo>
                  <a:lnTo>
                    <a:pt x="25" y="738"/>
                  </a:lnTo>
                  <a:lnTo>
                    <a:pt x="212" y="607"/>
                  </a:lnTo>
                  <a:lnTo>
                    <a:pt x="0" y="243"/>
                  </a:lnTo>
                  <a:lnTo>
                    <a:pt x="262" y="455"/>
                  </a:lnTo>
                  <a:lnTo>
                    <a:pt x="292" y="359"/>
                  </a:lnTo>
                  <a:close/>
                </a:path>
              </a:pathLst>
            </a:custGeom>
            <a:noFill/>
            <a:ln w="29942">
              <a:solidFill>
                <a:srgbClr val="FF0000"/>
              </a:solidFill>
              <a:prstDash val="solid"/>
              <a:round/>
              <a:headEnd/>
              <a:tailEnd/>
            </a:ln>
          </p:spPr>
          <p:txBody>
            <a:bodyPr/>
            <a:lstStyle/>
            <a:p>
              <a:endParaRPr lang="en-US">
                <a:effectLst>
                  <a:outerShdw blurRad="38100" dist="38100" dir="2700000" algn="tl">
                    <a:srgbClr val="000000">
                      <a:alpha val="43137"/>
                    </a:srgbClr>
                  </a:outerShdw>
                </a:effectLst>
              </a:endParaRPr>
            </a:p>
          </p:txBody>
        </p:sp>
        <p:sp>
          <p:nvSpPr>
            <p:cNvPr id="70681" name="WordArt 25"/>
            <p:cNvSpPr>
              <a:spLocks noChangeArrowheads="1" noChangeShapeType="1" noTextEdit="1"/>
            </p:cNvSpPr>
            <p:nvPr/>
          </p:nvSpPr>
          <p:spPr bwMode="auto">
            <a:xfrm>
              <a:off x="3648" y="1584"/>
              <a:ext cx="624" cy="29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type="none" w="lg" len="lg"/>
                  </a:ln>
                  <a:effectLst>
                    <a:outerShdw blurRad="38100" dist="38100" dir="2700000" algn="tl">
                      <a:srgbClr val="000000">
                        <a:alpha val="43137"/>
                      </a:srgbClr>
                    </a:outerShdw>
                  </a:effectLst>
                  <a:latin typeface="Arial Black"/>
                </a:rPr>
                <a:t>70 AD</a:t>
              </a:r>
            </a:p>
          </p:txBody>
        </p:sp>
        <p:sp>
          <p:nvSpPr>
            <p:cNvPr id="70682" name="Text Box 26"/>
            <p:cNvSpPr txBox="1">
              <a:spLocks noChangeArrowheads="1"/>
            </p:cNvSpPr>
            <p:nvPr/>
          </p:nvSpPr>
          <p:spPr bwMode="auto">
            <a:xfrm>
              <a:off x="3456" y="2016"/>
              <a:ext cx="1776" cy="442"/>
            </a:xfrm>
            <a:prstGeom prst="rect">
              <a:avLst/>
            </a:prstGeom>
            <a:noFill/>
            <a:ln w="38100">
              <a:noFill/>
              <a:miter lim="800000"/>
              <a:headEnd/>
              <a:tailEnd type="none" w="lg" len="lg"/>
            </a:ln>
            <a:effectLst/>
          </p:spPr>
          <p:txBody>
            <a:bodyPr>
              <a:spAutoFit/>
            </a:bodyPr>
            <a:lstStyle/>
            <a:p>
              <a:pPr>
                <a:spcBef>
                  <a:spcPct val="50000"/>
                </a:spcBef>
              </a:pPr>
              <a:r>
                <a:rPr lang="en-US" sz="2000" dirty="0">
                  <a:effectLst>
                    <a:outerShdw blurRad="38100" dist="38100" dir="2700000" algn="tl">
                      <a:srgbClr val="000000">
                        <a:alpha val="43137"/>
                      </a:srgbClr>
                    </a:outerShdw>
                  </a:effectLst>
                </a:rPr>
                <a:t>Jerusalem destroyed by Rome</a:t>
              </a:r>
            </a:p>
          </p:txBody>
        </p:sp>
      </p:grpSp>
      <p:sp>
        <p:nvSpPr>
          <p:cNvPr id="26" name="Rectangle 16"/>
          <p:cNvSpPr txBox="1">
            <a:spLocks noChangeArrowheads="1"/>
          </p:cNvSpPr>
          <p:nvPr/>
        </p:nvSpPr>
        <p:spPr bwMode="auto">
          <a:xfrm>
            <a:off x="185738" y="258763"/>
            <a:ext cx="8682037" cy="884237"/>
          </a:xfrm>
          <a:prstGeom prst="rect">
            <a:avLst/>
          </a:prstGeom>
          <a:noFill/>
          <a:ln>
            <a:miter lim="800000"/>
            <a:headEnd/>
            <a:tailEnd/>
          </a:ln>
          <a:effectLst/>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sz="5800">
                <a:solidFill>
                  <a:srgbClr val="FFFFFF"/>
                </a:solidFill>
                <a:latin typeface="+mj-lt"/>
                <a:ea typeface="+mj-ea"/>
                <a:cs typeface="+mj-cs"/>
              </a:defRPr>
            </a:lvl1pPr>
            <a:lvl2pPr algn="ctr" rtl="0" eaLnBrk="0" fontAlgn="base" hangingPunct="0">
              <a:spcBef>
                <a:spcPct val="0"/>
              </a:spcBef>
              <a:spcAft>
                <a:spcPct val="0"/>
              </a:spcAft>
              <a:defRPr sz="5800">
                <a:solidFill>
                  <a:srgbClr val="FFFFFF"/>
                </a:solidFill>
                <a:latin typeface="Arial" charset="0"/>
              </a:defRPr>
            </a:lvl2pPr>
            <a:lvl3pPr algn="ctr" rtl="0" eaLnBrk="0" fontAlgn="base" hangingPunct="0">
              <a:spcBef>
                <a:spcPct val="0"/>
              </a:spcBef>
              <a:spcAft>
                <a:spcPct val="0"/>
              </a:spcAft>
              <a:defRPr sz="5800">
                <a:solidFill>
                  <a:srgbClr val="FFFFFF"/>
                </a:solidFill>
                <a:latin typeface="Arial" charset="0"/>
              </a:defRPr>
            </a:lvl3pPr>
            <a:lvl4pPr algn="ctr" rtl="0" eaLnBrk="0" fontAlgn="base" hangingPunct="0">
              <a:spcBef>
                <a:spcPct val="0"/>
              </a:spcBef>
              <a:spcAft>
                <a:spcPct val="0"/>
              </a:spcAft>
              <a:defRPr sz="5800">
                <a:solidFill>
                  <a:srgbClr val="FFFFFF"/>
                </a:solidFill>
                <a:latin typeface="Arial" charset="0"/>
              </a:defRPr>
            </a:lvl4pPr>
            <a:lvl5pPr algn="ctr" rtl="0" eaLnBrk="0" fontAlgn="base" hangingPunct="0">
              <a:spcBef>
                <a:spcPct val="0"/>
              </a:spcBef>
              <a:spcAft>
                <a:spcPct val="0"/>
              </a:spcAft>
              <a:defRPr sz="5800">
                <a:solidFill>
                  <a:srgbClr val="FFFFFF"/>
                </a:solidFill>
                <a:latin typeface="Arial" charset="0"/>
              </a:defRPr>
            </a:lvl5pPr>
            <a:lvl6pPr marL="457200" algn="ctr" rtl="0" eaLnBrk="0" fontAlgn="base" hangingPunct="0">
              <a:spcBef>
                <a:spcPct val="0"/>
              </a:spcBef>
              <a:spcAft>
                <a:spcPct val="0"/>
              </a:spcAft>
              <a:defRPr sz="5800">
                <a:solidFill>
                  <a:srgbClr val="FFFFFF"/>
                </a:solidFill>
                <a:latin typeface="Arial" charset="0"/>
              </a:defRPr>
            </a:lvl6pPr>
            <a:lvl7pPr marL="914400" algn="ctr" rtl="0" eaLnBrk="0" fontAlgn="base" hangingPunct="0">
              <a:spcBef>
                <a:spcPct val="0"/>
              </a:spcBef>
              <a:spcAft>
                <a:spcPct val="0"/>
              </a:spcAft>
              <a:defRPr sz="5800">
                <a:solidFill>
                  <a:srgbClr val="FFFFFF"/>
                </a:solidFill>
                <a:latin typeface="Arial" charset="0"/>
              </a:defRPr>
            </a:lvl7pPr>
            <a:lvl8pPr marL="1371600" algn="ctr" rtl="0" eaLnBrk="0" fontAlgn="base" hangingPunct="0">
              <a:spcBef>
                <a:spcPct val="0"/>
              </a:spcBef>
              <a:spcAft>
                <a:spcPct val="0"/>
              </a:spcAft>
              <a:defRPr sz="5800">
                <a:solidFill>
                  <a:srgbClr val="FFFFFF"/>
                </a:solidFill>
                <a:latin typeface="Arial" charset="0"/>
              </a:defRPr>
            </a:lvl8pPr>
            <a:lvl9pPr marL="1828800" algn="ctr" rtl="0" eaLnBrk="0" fontAlgn="base" hangingPunct="0">
              <a:spcBef>
                <a:spcPct val="0"/>
              </a:spcBef>
              <a:spcAft>
                <a:spcPct val="0"/>
              </a:spcAft>
              <a:defRPr sz="5800">
                <a:solidFill>
                  <a:srgbClr val="FFFFFF"/>
                </a:solidFill>
                <a:latin typeface="Arial" charset="0"/>
              </a:defRPr>
            </a:lvl9pPr>
          </a:lstStyle>
          <a:p>
            <a:pPr defTabSz="381000"/>
            <a:r>
              <a:rPr lang="en-US"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“Sevens”</a:t>
            </a:r>
            <a:endPar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5" name="Freeform 5"/>
          <p:cNvSpPr>
            <a:spLocks noChangeArrowheads="1"/>
          </p:cNvSpPr>
          <p:nvPr/>
        </p:nvSpPr>
        <p:spPr bwMode="auto">
          <a:xfrm>
            <a:off x="377825"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71686" name="Freeform 6"/>
          <p:cNvSpPr>
            <a:spLocks noChangeArrowheads="1"/>
          </p:cNvSpPr>
          <p:nvPr/>
        </p:nvSpPr>
        <p:spPr bwMode="auto">
          <a:xfrm>
            <a:off x="8580438" y="2208213"/>
            <a:ext cx="0" cy="914400"/>
          </a:xfrm>
          <a:custGeom>
            <a:avLst/>
            <a:gdLst/>
            <a:ahLst/>
            <a:cxnLst>
              <a:cxn ang="0">
                <a:pos x="0" y="0"/>
              </a:cxn>
              <a:cxn ang="0">
                <a:pos x="0" y="576"/>
              </a:cxn>
            </a:cxnLst>
            <a:rect l="0" t="0" r="r" b="b"/>
            <a:pathLst>
              <a:path h="576">
                <a:moveTo>
                  <a:pt x="0" y="0"/>
                </a:moveTo>
                <a:lnTo>
                  <a:pt x="0" y="576"/>
                </a:lnTo>
              </a:path>
            </a:pathLst>
          </a:custGeom>
          <a:noFill/>
          <a:ln w="79012">
            <a:solidFill>
              <a:srgbClr val="FFFF00"/>
            </a:solidFill>
            <a:prstDash val="solid"/>
            <a:round/>
            <a:headEnd/>
            <a:tailEnd/>
          </a:ln>
        </p:spPr>
        <p:txBody>
          <a:bodyPr/>
          <a:lstStyle/>
          <a:p>
            <a:endParaRPr lang="en-US"/>
          </a:p>
        </p:txBody>
      </p:sp>
      <p:sp>
        <p:nvSpPr>
          <p:cNvPr id="71687" name="Freeform 7"/>
          <p:cNvSpPr>
            <a:spLocks noChangeArrowheads="1"/>
          </p:cNvSpPr>
          <p:nvPr/>
        </p:nvSpPr>
        <p:spPr bwMode="auto">
          <a:xfrm>
            <a:off x="376238" y="2665413"/>
            <a:ext cx="4475162" cy="0"/>
          </a:xfrm>
          <a:custGeom>
            <a:avLst/>
            <a:gdLst/>
            <a:ahLst/>
            <a:cxnLst>
              <a:cxn ang="0">
                <a:pos x="0" y="0"/>
              </a:cxn>
              <a:cxn ang="0">
                <a:pos x="2819" y="0"/>
              </a:cxn>
            </a:cxnLst>
            <a:rect l="0" t="0" r="r" b="b"/>
            <a:pathLst>
              <a:path w="2819">
                <a:moveTo>
                  <a:pt x="0" y="0"/>
                </a:moveTo>
                <a:lnTo>
                  <a:pt x="2819" y="0"/>
                </a:lnTo>
              </a:path>
            </a:pathLst>
          </a:custGeom>
          <a:noFill/>
          <a:ln w="79012">
            <a:solidFill>
              <a:srgbClr val="FFFF00"/>
            </a:solidFill>
            <a:prstDash val="solid"/>
            <a:round/>
            <a:headEnd/>
            <a:tailEnd/>
          </a:ln>
        </p:spPr>
        <p:txBody>
          <a:bodyPr/>
          <a:lstStyle/>
          <a:p>
            <a:endParaRPr lang="en-US"/>
          </a:p>
        </p:txBody>
      </p:sp>
      <p:sp>
        <p:nvSpPr>
          <p:cNvPr id="71688" name="Freeform 8"/>
          <p:cNvSpPr>
            <a:spLocks noChangeArrowheads="1"/>
          </p:cNvSpPr>
          <p:nvPr/>
        </p:nvSpPr>
        <p:spPr bwMode="auto">
          <a:xfrm>
            <a:off x="1649413" y="2420938"/>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71689" name="Freeform 9"/>
          <p:cNvSpPr>
            <a:spLocks noChangeArrowheads="1"/>
          </p:cNvSpPr>
          <p:nvPr/>
        </p:nvSpPr>
        <p:spPr bwMode="auto">
          <a:xfrm>
            <a:off x="4852988" y="2436813"/>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71690" name="Freeform 10"/>
          <p:cNvSpPr>
            <a:spLocks noChangeArrowheads="1"/>
          </p:cNvSpPr>
          <p:nvPr/>
        </p:nvSpPr>
        <p:spPr bwMode="auto">
          <a:xfrm>
            <a:off x="7713663" y="2463800"/>
            <a:ext cx="0" cy="457200"/>
          </a:xfrm>
          <a:custGeom>
            <a:avLst/>
            <a:gdLst/>
            <a:ahLst/>
            <a:cxnLst>
              <a:cxn ang="0">
                <a:pos x="0" y="0"/>
              </a:cxn>
              <a:cxn ang="0">
                <a:pos x="0" y="288"/>
              </a:cxn>
            </a:cxnLst>
            <a:rect l="0" t="0" r="r" b="b"/>
            <a:pathLst>
              <a:path h="288">
                <a:moveTo>
                  <a:pt x="0" y="0"/>
                </a:moveTo>
                <a:lnTo>
                  <a:pt x="0" y="288"/>
                </a:lnTo>
              </a:path>
            </a:pathLst>
          </a:custGeom>
          <a:noFill/>
          <a:ln w="79012">
            <a:solidFill>
              <a:srgbClr val="FFFF00"/>
            </a:solidFill>
            <a:prstDash val="solid"/>
            <a:round/>
            <a:headEnd/>
            <a:tailEnd/>
          </a:ln>
        </p:spPr>
        <p:txBody>
          <a:bodyPr/>
          <a:lstStyle/>
          <a:p>
            <a:endParaRPr lang="en-US"/>
          </a:p>
        </p:txBody>
      </p:sp>
      <p:sp>
        <p:nvSpPr>
          <p:cNvPr id="71691" name="Freeform 11"/>
          <p:cNvSpPr>
            <a:spLocks noChangeArrowheads="1"/>
          </p:cNvSpPr>
          <p:nvPr/>
        </p:nvSpPr>
        <p:spPr bwMode="auto">
          <a:xfrm>
            <a:off x="7723188" y="2701925"/>
            <a:ext cx="835025" cy="0"/>
          </a:xfrm>
          <a:custGeom>
            <a:avLst/>
            <a:gdLst/>
            <a:ahLst/>
            <a:cxnLst>
              <a:cxn ang="0">
                <a:pos x="0" y="0"/>
              </a:cxn>
              <a:cxn ang="0">
                <a:pos x="526" y="0"/>
              </a:cxn>
            </a:cxnLst>
            <a:rect l="0" t="0" r="r" b="b"/>
            <a:pathLst>
              <a:path w="526">
                <a:moveTo>
                  <a:pt x="0" y="0"/>
                </a:moveTo>
                <a:lnTo>
                  <a:pt x="526" y="0"/>
                </a:lnTo>
              </a:path>
            </a:pathLst>
          </a:custGeom>
          <a:noFill/>
          <a:ln w="89824">
            <a:solidFill>
              <a:srgbClr val="FFFF00"/>
            </a:solidFill>
            <a:prstDash val="solid"/>
            <a:round/>
            <a:headEnd/>
            <a:tailEnd/>
          </a:ln>
        </p:spPr>
        <p:txBody>
          <a:bodyPr/>
          <a:lstStyle/>
          <a:p>
            <a:endParaRPr lang="en-US"/>
          </a:p>
        </p:txBody>
      </p:sp>
      <p:sp>
        <p:nvSpPr>
          <p:cNvPr id="71692" name="Text Box 12"/>
          <p:cNvSpPr txBox="1">
            <a:spLocks noChangeArrowheads="1"/>
          </p:cNvSpPr>
          <p:nvPr/>
        </p:nvSpPr>
        <p:spPr bwMode="auto">
          <a:xfrm>
            <a:off x="92075" y="1857375"/>
            <a:ext cx="441325" cy="164782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445</a:t>
            </a:r>
          </a:p>
        </p:txBody>
      </p:sp>
      <p:sp>
        <p:nvSpPr>
          <p:cNvPr id="71693" name="Text Box 13"/>
          <p:cNvSpPr txBox="1">
            <a:spLocks noChangeArrowheads="1"/>
          </p:cNvSpPr>
          <p:nvPr/>
        </p:nvSpPr>
        <p:spPr bwMode="auto">
          <a:xfrm>
            <a:off x="990600" y="2001838"/>
            <a:ext cx="441325"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7</a:t>
            </a:r>
          </a:p>
        </p:txBody>
      </p:sp>
      <p:sp>
        <p:nvSpPr>
          <p:cNvPr id="71694" name="Text Box 14"/>
          <p:cNvSpPr txBox="1">
            <a:spLocks noChangeArrowheads="1"/>
          </p:cNvSpPr>
          <p:nvPr/>
        </p:nvSpPr>
        <p:spPr bwMode="auto">
          <a:xfrm>
            <a:off x="3152775" y="1995488"/>
            <a:ext cx="698500"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62</a:t>
            </a:r>
          </a:p>
        </p:txBody>
      </p:sp>
      <p:sp>
        <p:nvSpPr>
          <p:cNvPr id="71696" name="WordArt 16"/>
          <p:cNvSpPr>
            <a:spLocks noChangeArrowheads="1" noChangeShapeType="1" noTextEdit="1"/>
          </p:cNvSpPr>
          <p:nvPr/>
        </p:nvSpPr>
        <p:spPr bwMode="auto">
          <a:xfrm rot="5400000">
            <a:off x="4005262" y="2395538"/>
            <a:ext cx="2047875" cy="3048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type="none" w="lg" len="lg"/>
                </a:ln>
                <a:solidFill>
                  <a:srgbClr val="FFFFFF"/>
                </a:solidFill>
                <a:effectLst>
                  <a:outerShdw dist="35921" dir="2700000" algn="ctr" rotWithShape="0">
                    <a:schemeClr val="tx1"/>
                  </a:outerShdw>
                </a:effectLst>
                <a:latin typeface="Arial Black"/>
              </a:rPr>
              <a:t>Messiah</a:t>
            </a:r>
          </a:p>
        </p:txBody>
      </p:sp>
      <p:sp>
        <p:nvSpPr>
          <p:cNvPr id="71697" name="Text Box 17"/>
          <p:cNvSpPr txBox="1">
            <a:spLocks noChangeArrowheads="1"/>
          </p:cNvSpPr>
          <p:nvPr/>
        </p:nvSpPr>
        <p:spPr bwMode="auto">
          <a:xfrm>
            <a:off x="228600" y="4143375"/>
            <a:ext cx="8839200" cy="2562225"/>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rPr>
              <a:t>Daniel 9:27</a:t>
            </a:r>
          </a:p>
          <a:p>
            <a:pPr defTabSz="381000"/>
            <a:r>
              <a:rPr lang="en-US" sz="2800" dirty="0">
                <a:effectLst>
                  <a:outerShdw blurRad="38100" dist="38100" dir="2700000" algn="tl">
                    <a:srgbClr val="000000">
                      <a:alpha val="43137"/>
                    </a:srgbClr>
                  </a:outerShdw>
                </a:effectLst>
              </a:rPr>
              <a:t>27</a:t>
            </a:r>
            <a:r>
              <a:rPr lang="en-US" sz="2800" dirty="0">
                <a:solidFill>
                  <a:srgbClr val="800000"/>
                </a:solidFill>
                <a:effectLst>
                  <a:outerShdw blurRad="38100" dist="38100" dir="2700000" algn="tl">
                    <a:srgbClr val="000000">
                      <a:alpha val="43137"/>
                    </a:srgbClr>
                  </a:outerShdw>
                </a:effectLst>
              </a:rPr>
              <a:t> He </a:t>
            </a:r>
            <a:r>
              <a:rPr lang="en-US" sz="2800" dirty="0">
                <a:effectLst>
                  <a:outerShdw blurRad="38100" dist="38100" dir="2700000" algn="tl">
                    <a:srgbClr val="000000">
                      <a:alpha val="43137"/>
                    </a:srgbClr>
                  </a:outerShdw>
                </a:effectLst>
              </a:rPr>
              <a:t>will confirm a covenant with many for </a:t>
            </a:r>
            <a:r>
              <a:rPr lang="en-US" sz="2800" dirty="0">
                <a:solidFill>
                  <a:srgbClr val="800000"/>
                </a:solidFill>
                <a:effectLst>
                  <a:outerShdw blurRad="38100" dist="38100" dir="2700000" algn="tl">
                    <a:srgbClr val="000000">
                      <a:alpha val="43137"/>
                    </a:srgbClr>
                  </a:outerShdw>
                </a:effectLst>
              </a:rPr>
              <a:t>one ‘seven</a:t>
            </a:r>
            <a:r>
              <a:rPr lang="en-US" sz="2800" dirty="0">
                <a:effectLst>
                  <a:outerShdw blurRad="38100" dist="38100" dir="2700000" algn="tl">
                    <a:srgbClr val="000000">
                      <a:alpha val="43137"/>
                    </a:srgbClr>
                  </a:outerShdw>
                </a:effectLst>
              </a:rPr>
              <a:t>.’ In the middle of the ‘seven’ he will put an end to sacrifice and offering. And on a wing of the temple he will set up an </a:t>
            </a:r>
            <a:r>
              <a:rPr lang="en-US" sz="2800" dirty="0">
                <a:solidFill>
                  <a:srgbClr val="800000"/>
                </a:solidFill>
                <a:effectLst>
                  <a:outerShdw blurRad="38100" dist="38100" dir="2700000" algn="tl">
                    <a:srgbClr val="000000">
                      <a:alpha val="43137"/>
                    </a:srgbClr>
                  </a:outerShdw>
                </a:effectLst>
              </a:rPr>
              <a:t>abomination that causes desolation</a:t>
            </a:r>
            <a:r>
              <a:rPr lang="en-US" sz="2800" dirty="0">
                <a:effectLst>
                  <a:outerShdw blurRad="38100" dist="38100" dir="2700000" algn="tl">
                    <a:srgbClr val="000000">
                      <a:alpha val="43137"/>
                    </a:srgbClr>
                  </a:outerShdw>
                </a:effectLst>
              </a:rPr>
              <a:t>, until the end that is decreed is poured out on him.”</a:t>
            </a:r>
          </a:p>
        </p:txBody>
      </p:sp>
      <p:grpSp>
        <p:nvGrpSpPr>
          <p:cNvPr id="71698" name="Group 18"/>
          <p:cNvGrpSpPr>
            <a:grpSpLocks/>
          </p:cNvGrpSpPr>
          <p:nvPr/>
        </p:nvGrpSpPr>
        <p:grpSpPr bwMode="auto">
          <a:xfrm>
            <a:off x="5181600" y="1676400"/>
            <a:ext cx="642938" cy="914400"/>
            <a:chOff x="3264" y="1056"/>
            <a:chExt cx="405" cy="576"/>
          </a:xfrm>
        </p:grpSpPr>
        <p:sp>
          <p:nvSpPr>
            <p:cNvPr id="71699" name="Freeform 19"/>
            <p:cNvSpPr>
              <a:spLocks noChangeArrowheads="1"/>
            </p:cNvSpPr>
            <p:nvPr/>
          </p:nvSpPr>
          <p:spPr bwMode="auto">
            <a:xfrm>
              <a:off x="3462" y="1056"/>
              <a:ext cx="0" cy="576"/>
            </a:xfrm>
            <a:custGeom>
              <a:avLst/>
              <a:gdLst/>
              <a:ahLst/>
              <a:cxnLst>
                <a:cxn ang="0">
                  <a:pos x="0" y="0"/>
                </a:cxn>
                <a:cxn ang="0">
                  <a:pos x="0" y="576"/>
                </a:cxn>
              </a:cxnLst>
              <a:rect l="0" t="0" r="r" b="b"/>
              <a:pathLst>
                <a:path h="576">
                  <a:moveTo>
                    <a:pt x="0" y="0"/>
                  </a:moveTo>
                  <a:lnTo>
                    <a:pt x="0" y="576"/>
                  </a:lnTo>
                </a:path>
              </a:pathLst>
            </a:custGeom>
            <a:noFill/>
            <a:ln w="66536">
              <a:solidFill>
                <a:srgbClr val="FFFFFF"/>
              </a:solidFill>
              <a:prstDash val="solid"/>
              <a:round/>
              <a:headEnd/>
              <a:tailEnd/>
            </a:ln>
            <a:effectLst>
              <a:outerShdw dist="35921" dir="2700000" algn="ctr" rotWithShape="0">
                <a:schemeClr val="tx1"/>
              </a:outerShdw>
            </a:effectLst>
          </p:spPr>
          <p:txBody>
            <a:bodyPr/>
            <a:lstStyle/>
            <a:p>
              <a:endParaRPr lang="en-US"/>
            </a:p>
          </p:txBody>
        </p:sp>
        <p:sp>
          <p:nvSpPr>
            <p:cNvPr id="71700" name="Freeform 20"/>
            <p:cNvSpPr>
              <a:spLocks noChangeArrowheads="1"/>
            </p:cNvSpPr>
            <p:nvPr/>
          </p:nvSpPr>
          <p:spPr bwMode="auto">
            <a:xfrm>
              <a:off x="3264" y="1200"/>
              <a:ext cx="405" cy="0"/>
            </a:xfrm>
            <a:custGeom>
              <a:avLst/>
              <a:gdLst/>
              <a:ahLst/>
              <a:cxnLst>
                <a:cxn ang="0">
                  <a:pos x="0" y="0"/>
                </a:cxn>
                <a:cxn ang="0">
                  <a:pos x="405" y="0"/>
                </a:cxn>
              </a:cxnLst>
              <a:rect l="0" t="0" r="r" b="b"/>
              <a:pathLst>
                <a:path w="405">
                  <a:moveTo>
                    <a:pt x="0" y="0"/>
                  </a:moveTo>
                  <a:lnTo>
                    <a:pt x="405" y="0"/>
                  </a:lnTo>
                </a:path>
              </a:pathLst>
            </a:custGeom>
            <a:noFill/>
            <a:ln w="66536">
              <a:solidFill>
                <a:srgbClr val="FFFFFF"/>
              </a:solidFill>
              <a:prstDash val="solid"/>
              <a:round/>
              <a:headEnd/>
              <a:tailEnd/>
            </a:ln>
            <a:effectLst>
              <a:outerShdw dist="35921" dir="2700000" algn="ctr" rotWithShape="0">
                <a:schemeClr val="tx1"/>
              </a:outerShdw>
            </a:effectLst>
          </p:spPr>
          <p:txBody>
            <a:bodyPr/>
            <a:lstStyle/>
            <a:p>
              <a:endParaRPr lang="en-US"/>
            </a:p>
          </p:txBody>
        </p:sp>
      </p:grpSp>
      <p:grpSp>
        <p:nvGrpSpPr>
          <p:cNvPr id="71710" name="Group 30"/>
          <p:cNvGrpSpPr>
            <a:grpSpLocks/>
          </p:cNvGrpSpPr>
          <p:nvPr/>
        </p:nvGrpSpPr>
        <p:grpSpPr bwMode="auto">
          <a:xfrm>
            <a:off x="5486400" y="1911350"/>
            <a:ext cx="2819400" cy="1990725"/>
            <a:chOff x="3456" y="1204"/>
            <a:chExt cx="1776" cy="1254"/>
          </a:xfrm>
          <a:effectLst/>
        </p:grpSpPr>
        <p:sp>
          <p:nvSpPr>
            <p:cNvPr id="71702" name="Freeform 22"/>
            <p:cNvSpPr>
              <a:spLocks noChangeArrowheads="1"/>
            </p:cNvSpPr>
            <p:nvPr/>
          </p:nvSpPr>
          <p:spPr bwMode="auto">
            <a:xfrm>
              <a:off x="3527" y="1204"/>
              <a:ext cx="828" cy="996"/>
            </a:xfrm>
            <a:custGeom>
              <a:avLst/>
              <a:gdLst/>
              <a:ahLst/>
              <a:cxnLst>
                <a:cxn ang="0">
                  <a:pos x="292" y="359"/>
                </a:cxn>
                <a:cxn ang="0">
                  <a:pos x="459" y="0"/>
                </a:cxn>
                <a:cxn ang="0">
                  <a:pos x="368" y="435"/>
                </a:cxn>
                <a:cxn ang="0">
                  <a:pos x="828" y="476"/>
                </a:cxn>
                <a:cxn ang="0">
                  <a:pos x="444" y="531"/>
                </a:cxn>
                <a:cxn ang="0">
                  <a:pos x="555" y="784"/>
                </a:cxn>
                <a:cxn ang="0">
                  <a:pos x="378" y="617"/>
                </a:cxn>
                <a:cxn ang="0">
                  <a:pos x="368" y="996"/>
                </a:cxn>
                <a:cxn ang="0">
                  <a:pos x="282" y="703"/>
                </a:cxn>
                <a:cxn ang="0">
                  <a:pos x="25" y="738"/>
                </a:cxn>
                <a:cxn ang="0">
                  <a:pos x="212" y="607"/>
                </a:cxn>
                <a:cxn ang="0">
                  <a:pos x="0" y="243"/>
                </a:cxn>
                <a:cxn ang="0">
                  <a:pos x="262" y="455"/>
                </a:cxn>
                <a:cxn ang="0">
                  <a:pos x="292" y="359"/>
                </a:cxn>
              </a:cxnLst>
              <a:rect l="0" t="0" r="r" b="b"/>
              <a:pathLst>
                <a:path w="828" h="996">
                  <a:moveTo>
                    <a:pt x="292" y="359"/>
                  </a:moveTo>
                  <a:lnTo>
                    <a:pt x="459" y="0"/>
                  </a:lnTo>
                  <a:lnTo>
                    <a:pt x="368" y="435"/>
                  </a:lnTo>
                  <a:lnTo>
                    <a:pt x="828" y="476"/>
                  </a:lnTo>
                  <a:lnTo>
                    <a:pt x="444" y="531"/>
                  </a:lnTo>
                  <a:lnTo>
                    <a:pt x="555" y="784"/>
                  </a:lnTo>
                  <a:lnTo>
                    <a:pt x="378" y="617"/>
                  </a:lnTo>
                  <a:lnTo>
                    <a:pt x="368" y="996"/>
                  </a:lnTo>
                  <a:lnTo>
                    <a:pt x="282" y="703"/>
                  </a:lnTo>
                  <a:lnTo>
                    <a:pt x="25" y="738"/>
                  </a:lnTo>
                  <a:lnTo>
                    <a:pt x="212" y="607"/>
                  </a:lnTo>
                  <a:lnTo>
                    <a:pt x="0" y="243"/>
                  </a:lnTo>
                  <a:lnTo>
                    <a:pt x="262" y="455"/>
                  </a:lnTo>
                  <a:lnTo>
                    <a:pt x="292" y="359"/>
                  </a:lnTo>
                  <a:close/>
                </a:path>
              </a:pathLst>
            </a:custGeom>
            <a:noFill/>
            <a:ln w="29942">
              <a:solidFill>
                <a:srgbClr val="FF0000"/>
              </a:solidFill>
              <a:prstDash val="solid"/>
              <a:round/>
              <a:headEnd/>
              <a:tailEnd/>
            </a:ln>
          </p:spPr>
          <p:txBody>
            <a:bodyPr/>
            <a:lstStyle/>
            <a:p>
              <a:endParaRPr lang="en-US">
                <a:effectLst>
                  <a:outerShdw blurRad="38100" dist="38100" dir="2700000" algn="tl">
                    <a:srgbClr val="000000">
                      <a:alpha val="43137"/>
                    </a:srgbClr>
                  </a:outerShdw>
                </a:effectLst>
              </a:endParaRPr>
            </a:p>
          </p:txBody>
        </p:sp>
        <p:sp>
          <p:nvSpPr>
            <p:cNvPr id="71703" name="WordArt 23"/>
            <p:cNvSpPr>
              <a:spLocks noChangeArrowheads="1" noChangeShapeType="1" noTextEdit="1"/>
            </p:cNvSpPr>
            <p:nvPr/>
          </p:nvSpPr>
          <p:spPr bwMode="auto">
            <a:xfrm>
              <a:off x="3648" y="1584"/>
              <a:ext cx="576" cy="29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type="none" w="lg" len="lg"/>
                  </a:ln>
                  <a:effectLst>
                    <a:outerShdw blurRad="38100" dist="38100" dir="2700000" algn="tl">
                      <a:srgbClr val="000000">
                        <a:alpha val="43137"/>
                      </a:srgbClr>
                    </a:outerShdw>
                  </a:effectLst>
                  <a:latin typeface="Arial Black"/>
                </a:rPr>
                <a:t>70 AD</a:t>
              </a:r>
            </a:p>
          </p:txBody>
        </p:sp>
        <p:sp>
          <p:nvSpPr>
            <p:cNvPr id="71704" name="Text Box 24"/>
            <p:cNvSpPr txBox="1">
              <a:spLocks noChangeArrowheads="1"/>
            </p:cNvSpPr>
            <p:nvPr/>
          </p:nvSpPr>
          <p:spPr bwMode="auto">
            <a:xfrm>
              <a:off x="3456" y="2016"/>
              <a:ext cx="1776" cy="442"/>
            </a:xfrm>
            <a:prstGeom prst="rect">
              <a:avLst/>
            </a:prstGeom>
            <a:noFill/>
            <a:ln w="38100">
              <a:noFill/>
              <a:miter lim="800000"/>
              <a:headEnd/>
              <a:tailEnd type="none" w="lg" len="lg"/>
            </a:ln>
            <a:effectLst/>
          </p:spPr>
          <p:txBody>
            <a:bodyPr>
              <a:spAutoFit/>
            </a:bodyPr>
            <a:lstStyle/>
            <a:p>
              <a:pPr>
                <a:spcBef>
                  <a:spcPct val="50000"/>
                </a:spcBef>
              </a:pPr>
              <a:r>
                <a:rPr lang="en-US" sz="2000" dirty="0">
                  <a:effectLst>
                    <a:outerShdw blurRad="38100" dist="38100" dir="2700000" algn="tl">
                      <a:srgbClr val="000000">
                        <a:alpha val="43137"/>
                      </a:srgbClr>
                    </a:outerShdw>
                  </a:effectLst>
                </a:rPr>
                <a:t>Jerusalem destroyed by Rome</a:t>
              </a:r>
            </a:p>
          </p:txBody>
        </p:sp>
      </p:grpSp>
      <p:sp>
        <p:nvSpPr>
          <p:cNvPr id="71707" name="Freeform 27"/>
          <p:cNvSpPr>
            <a:spLocks/>
          </p:cNvSpPr>
          <p:nvPr/>
        </p:nvSpPr>
        <p:spPr bwMode="auto">
          <a:xfrm>
            <a:off x="2324100" y="2895600"/>
            <a:ext cx="6007100" cy="2654300"/>
          </a:xfrm>
          <a:custGeom>
            <a:avLst/>
            <a:gdLst/>
            <a:ahLst/>
            <a:cxnLst>
              <a:cxn ang="0">
                <a:pos x="360" y="1296"/>
              </a:cxn>
              <a:cxn ang="0">
                <a:pos x="24" y="1344"/>
              </a:cxn>
              <a:cxn ang="0">
                <a:pos x="216" y="1632"/>
              </a:cxn>
              <a:cxn ang="0">
                <a:pos x="840" y="1584"/>
              </a:cxn>
              <a:cxn ang="0">
                <a:pos x="888" y="1392"/>
              </a:cxn>
              <a:cxn ang="0">
                <a:pos x="648" y="1248"/>
              </a:cxn>
              <a:cxn ang="0">
                <a:pos x="696" y="1056"/>
              </a:cxn>
              <a:cxn ang="0">
                <a:pos x="1848" y="960"/>
              </a:cxn>
              <a:cxn ang="0">
                <a:pos x="3480" y="720"/>
              </a:cxn>
              <a:cxn ang="0">
                <a:pos x="3672" y="0"/>
              </a:cxn>
            </a:cxnLst>
            <a:rect l="0" t="0" r="r" b="b"/>
            <a:pathLst>
              <a:path w="3784" h="1672">
                <a:moveTo>
                  <a:pt x="360" y="1296"/>
                </a:moveTo>
                <a:cubicBezTo>
                  <a:pt x="204" y="1292"/>
                  <a:pt x="48" y="1288"/>
                  <a:pt x="24" y="1344"/>
                </a:cubicBezTo>
                <a:cubicBezTo>
                  <a:pt x="0" y="1400"/>
                  <a:pt x="80" y="1592"/>
                  <a:pt x="216" y="1632"/>
                </a:cubicBezTo>
                <a:cubicBezTo>
                  <a:pt x="352" y="1672"/>
                  <a:pt x="728" y="1624"/>
                  <a:pt x="840" y="1584"/>
                </a:cubicBezTo>
                <a:cubicBezTo>
                  <a:pt x="952" y="1544"/>
                  <a:pt x="920" y="1448"/>
                  <a:pt x="888" y="1392"/>
                </a:cubicBezTo>
                <a:cubicBezTo>
                  <a:pt x="856" y="1336"/>
                  <a:pt x="680" y="1304"/>
                  <a:pt x="648" y="1248"/>
                </a:cubicBezTo>
                <a:cubicBezTo>
                  <a:pt x="616" y="1192"/>
                  <a:pt x="496" y="1104"/>
                  <a:pt x="696" y="1056"/>
                </a:cubicBezTo>
                <a:cubicBezTo>
                  <a:pt x="896" y="1008"/>
                  <a:pt x="1384" y="1016"/>
                  <a:pt x="1848" y="960"/>
                </a:cubicBezTo>
                <a:cubicBezTo>
                  <a:pt x="2312" y="904"/>
                  <a:pt x="3176" y="880"/>
                  <a:pt x="3480" y="720"/>
                </a:cubicBezTo>
                <a:cubicBezTo>
                  <a:pt x="3784" y="560"/>
                  <a:pt x="3728" y="280"/>
                  <a:pt x="3672" y="0"/>
                </a:cubicBezTo>
              </a:path>
            </a:pathLst>
          </a:custGeom>
          <a:noFill/>
          <a:ln w="38100" cap="flat" cmpd="sng">
            <a:solidFill>
              <a:srgbClr val="FF3300"/>
            </a:solidFill>
            <a:prstDash val="solid"/>
            <a:round/>
            <a:headEnd type="none" w="med" len="med"/>
            <a:tailEnd type="stealth" w="lg" len="lg"/>
          </a:ln>
          <a:effectLst>
            <a:outerShdw dist="35921" dir="2700000" algn="ctr" rotWithShape="0">
              <a:schemeClr val="tx1"/>
            </a:outerShdw>
          </a:effectLst>
        </p:spPr>
        <p:txBody>
          <a:bodyPr/>
          <a:lstStyle/>
          <a:p>
            <a:endParaRPr lang="en-US"/>
          </a:p>
        </p:txBody>
      </p:sp>
      <p:sp>
        <p:nvSpPr>
          <p:cNvPr id="71708" name="Text Box 28"/>
          <p:cNvSpPr txBox="1">
            <a:spLocks noChangeArrowheads="1"/>
          </p:cNvSpPr>
          <p:nvPr/>
        </p:nvSpPr>
        <p:spPr bwMode="auto">
          <a:xfrm>
            <a:off x="8016875" y="1981200"/>
            <a:ext cx="441325" cy="549275"/>
          </a:xfrm>
          <a:prstGeom prst="rect">
            <a:avLst/>
          </a:prstGeom>
          <a:noFill/>
          <a:ln w="9525">
            <a:noFill/>
            <a:miter lim="800000"/>
            <a:headEnd/>
            <a:tailEnd/>
          </a:ln>
          <a:effectLst/>
        </p:spPr>
        <p:txBody>
          <a:bodyPr lIns="0" tIns="0" rIns="0" bIns="0">
            <a:spAutoFit/>
          </a:bodyPr>
          <a:lstStyle/>
          <a:p>
            <a:pPr defTabSz="381000"/>
            <a:r>
              <a:rPr lang="en-US" sz="3600" b="1">
                <a:effectLst>
                  <a:outerShdw blurRad="38100" dist="38100" dir="2700000" algn="tl">
                    <a:srgbClr val="000000">
                      <a:alpha val="43137"/>
                    </a:srgbClr>
                  </a:outerShdw>
                </a:effectLst>
              </a:rPr>
              <a:t>1</a:t>
            </a:r>
          </a:p>
        </p:txBody>
      </p:sp>
      <p:sp>
        <p:nvSpPr>
          <p:cNvPr id="71709" name="Freeform 29"/>
          <p:cNvSpPr>
            <a:spLocks/>
          </p:cNvSpPr>
          <p:nvPr/>
        </p:nvSpPr>
        <p:spPr bwMode="auto">
          <a:xfrm>
            <a:off x="419100" y="3124200"/>
            <a:ext cx="8839200" cy="3835400"/>
          </a:xfrm>
          <a:custGeom>
            <a:avLst/>
            <a:gdLst/>
            <a:ahLst/>
            <a:cxnLst>
              <a:cxn ang="0">
                <a:pos x="264" y="2256"/>
              </a:cxn>
              <a:cxn ang="0">
                <a:pos x="312" y="2256"/>
              </a:cxn>
              <a:cxn ang="0">
                <a:pos x="2136" y="2256"/>
              </a:cxn>
              <a:cxn ang="0">
                <a:pos x="5016" y="2256"/>
              </a:cxn>
              <a:cxn ang="0">
                <a:pos x="5448" y="1296"/>
              </a:cxn>
              <a:cxn ang="0">
                <a:pos x="5160" y="0"/>
              </a:cxn>
            </a:cxnLst>
            <a:rect l="0" t="0" r="r" b="b"/>
            <a:pathLst>
              <a:path w="5568" h="2416">
                <a:moveTo>
                  <a:pt x="264" y="2256"/>
                </a:moveTo>
                <a:cubicBezTo>
                  <a:pt x="132" y="2256"/>
                  <a:pt x="0" y="2256"/>
                  <a:pt x="312" y="2256"/>
                </a:cubicBezTo>
                <a:cubicBezTo>
                  <a:pt x="624" y="2256"/>
                  <a:pt x="1352" y="2256"/>
                  <a:pt x="2136" y="2256"/>
                </a:cubicBezTo>
                <a:cubicBezTo>
                  <a:pt x="2920" y="2256"/>
                  <a:pt x="4464" y="2416"/>
                  <a:pt x="5016" y="2256"/>
                </a:cubicBezTo>
                <a:cubicBezTo>
                  <a:pt x="5568" y="2096"/>
                  <a:pt x="5424" y="1672"/>
                  <a:pt x="5448" y="1296"/>
                </a:cubicBezTo>
                <a:cubicBezTo>
                  <a:pt x="5472" y="920"/>
                  <a:pt x="5316" y="460"/>
                  <a:pt x="5160" y="0"/>
                </a:cubicBezTo>
              </a:path>
            </a:pathLst>
          </a:custGeom>
          <a:noFill/>
          <a:ln w="38100" cap="flat" cmpd="sng">
            <a:solidFill>
              <a:srgbClr val="FF3300"/>
            </a:solidFill>
            <a:prstDash val="solid"/>
            <a:round/>
            <a:headEnd type="none" w="med" len="med"/>
            <a:tailEnd type="stealth" w="lg" len="lg"/>
          </a:ln>
          <a:effectLst>
            <a:outerShdw dist="35921" dir="2700000" algn="ctr" rotWithShape="0">
              <a:schemeClr val="tx1"/>
            </a:outerShdw>
          </a:effectLst>
        </p:spPr>
        <p:txBody>
          <a:bodyPr/>
          <a:lstStyle/>
          <a:p>
            <a:endParaRPr lang="en-US"/>
          </a:p>
        </p:txBody>
      </p:sp>
      <p:sp>
        <p:nvSpPr>
          <p:cNvPr id="71711" name="Text Box 31"/>
          <p:cNvSpPr txBox="1">
            <a:spLocks noChangeArrowheads="1"/>
          </p:cNvSpPr>
          <p:nvPr/>
        </p:nvSpPr>
        <p:spPr bwMode="auto">
          <a:xfrm>
            <a:off x="685800" y="2743200"/>
            <a:ext cx="838200" cy="244475"/>
          </a:xfrm>
          <a:prstGeom prst="rect">
            <a:avLst/>
          </a:prstGeom>
          <a:noFill/>
          <a:ln w="9525">
            <a:noFill/>
            <a:miter lim="800000"/>
            <a:headEnd/>
            <a:tailEnd/>
          </a:ln>
          <a:effectLst/>
        </p:spPr>
        <p:txBody>
          <a:bodyPr lIns="0" tIns="0" rIns="0" bIns="0">
            <a:spAutoFit/>
          </a:bodyPr>
          <a:lstStyle/>
          <a:p>
            <a:pPr defTabSz="381000"/>
            <a:r>
              <a:rPr lang="en-US" b="1">
                <a:effectLst>
                  <a:outerShdw blurRad="38100" dist="38100" dir="2700000" algn="tl">
                    <a:srgbClr val="000000">
                      <a:alpha val="43137"/>
                    </a:srgbClr>
                  </a:outerShdw>
                </a:effectLst>
              </a:rPr>
              <a:t>49 years</a:t>
            </a:r>
          </a:p>
        </p:txBody>
      </p:sp>
      <p:sp>
        <p:nvSpPr>
          <p:cNvPr id="71712" name="Text Box 32"/>
          <p:cNvSpPr txBox="1">
            <a:spLocks noChangeArrowheads="1"/>
          </p:cNvSpPr>
          <p:nvPr/>
        </p:nvSpPr>
        <p:spPr bwMode="auto">
          <a:xfrm>
            <a:off x="2895600" y="2743200"/>
            <a:ext cx="1066800" cy="244475"/>
          </a:xfrm>
          <a:prstGeom prst="rect">
            <a:avLst/>
          </a:prstGeom>
          <a:noFill/>
          <a:ln w="9525">
            <a:noFill/>
            <a:miter lim="800000"/>
            <a:headEnd/>
            <a:tailEnd/>
          </a:ln>
          <a:effectLst/>
        </p:spPr>
        <p:txBody>
          <a:bodyPr lIns="0" tIns="0" rIns="0" bIns="0">
            <a:spAutoFit/>
          </a:bodyPr>
          <a:lstStyle/>
          <a:p>
            <a:pPr defTabSz="381000"/>
            <a:r>
              <a:rPr lang="en-US" b="1">
                <a:effectLst>
                  <a:outerShdw blurRad="38100" dist="38100" dir="2700000" algn="tl">
                    <a:srgbClr val="000000">
                      <a:alpha val="43137"/>
                    </a:srgbClr>
                  </a:outerShdw>
                </a:effectLst>
              </a:rPr>
              <a:t>434 years</a:t>
            </a:r>
          </a:p>
        </p:txBody>
      </p:sp>
      <p:sp>
        <p:nvSpPr>
          <p:cNvPr id="71713" name="Text Box 33"/>
          <p:cNvSpPr txBox="1">
            <a:spLocks noChangeArrowheads="1"/>
          </p:cNvSpPr>
          <p:nvPr/>
        </p:nvSpPr>
        <p:spPr bwMode="auto">
          <a:xfrm>
            <a:off x="7848600" y="2743200"/>
            <a:ext cx="1066800" cy="244475"/>
          </a:xfrm>
          <a:prstGeom prst="rect">
            <a:avLst/>
          </a:prstGeom>
          <a:noFill/>
          <a:ln w="9525">
            <a:noFill/>
            <a:miter lim="800000"/>
            <a:headEnd/>
            <a:tailEnd/>
          </a:ln>
          <a:effectLst/>
        </p:spPr>
        <p:txBody>
          <a:bodyPr lIns="0" tIns="0" rIns="0" bIns="0">
            <a:spAutoFit/>
          </a:bodyPr>
          <a:lstStyle/>
          <a:p>
            <a:pPr defTabSz="381000"/>
            <a:r>
              <a:rPr lang="en-US" b="1" dirty="0">
                <a:effectLst>
                  <a:outerShdw blurRad="38100" dist="38100" dir="2700000" algn="tl">
                    <a:srgbClr val="000000">
                      <a:alpha val="43137"/>
                    </a:srgbClr>
                  </a:outerShdw>
                </a:effectLst>
              </a:rPr>
              <a:t>7 years</a:t>
            </a:r>
          </a:p>
        </p:txBody>
      </p:sp>
      <p:sp>
        <p:nvSpPr>
          <p:cNvPr id="32" name="Rectangle 16"/>
          <p:cNvSpPr txBox="1">
            <a:spLocks noChangeArrowheads="1"/>
          </p:cNvSpPr>
          <p:nvPr/>
        </p:nvSpPr>
        <p:spPr bwMode="auto">
          <a:xfrm>
            <a:off x="185738" y="258763"/>
            <a:ext cx="8682037" cy="884237"/>
          </a:xfrm>
          <a:prstGeom prst="rect">
            <a:avLst/>
          </a:prstGeom>
          <a:noFill/>
          <a:ln>
            <a:miter lim="800000"/>
            <a:headEnd/>
            <a:tailEnd/>
          </a:ln>
          <a:effectLst/>
        </p:spPr>
        <p:txBody>
          <a:bodyPr vert="horz" wrap="square" lIns="0" tIns="0" rIns="0" bIns="0" numCol="1" anchor="t" anchorCtr="0" compatLnSpc="1">
            <a:prstTxWarp prst="textNoShape">
              <a:avLst/>
            </a:prstTxWarp>
            <a:spAutoFit/>
          </a:bodyPr>
          <a:lstStyle>
            <a:lvl1pPr algn="ctr" rtl="0" eaLnBrk="0" fontAlgn="base" hangingPunct="0">
              <a:spcBef>
                <a:spcPct val="0"/>
              </a:spcBef>
              <a:spcAft>
                <a:spcPct val="0"/>
              </a:spcAft>
              <a:defRPr sz="5800">
                <a:solidFill>
                  <a:srgbClr val="FFFFFF"/>
                </a:solidFill>
                <a:latin typeface="+mj-lt"/>
                <a:ea typeface="+mj-ea"/>
                <a:cs typeface="+mj-cs"/>
              </a:defRPr>
            </a:lvl1pPr>
            <a:lvl2pPr algn="ctr" rtl="0" eaLnBrk="0" fontAlgn="base" hangingPunct="0">
              <a:spcBef>
                <a:spcPct val="0"/>
              </a:spcBef>
              <a:spcAft>
                <a:spcPct val="0"/>
              </a:spcAft>
              <a:defRPr sz="5800">
                <a:solidFill>
                  <a:srgbClr val="FFFFFF"/>
                </a:solidFill>
                <a:latin typeface="Arial" charset="0"/>
              </a:defRPr>
            </a:lvl2pPr>
            <a:lvl3pPr algn="ctr" rtl="0" eaLnBrk="0" fontAlgn="base" hangingPunct="0">
              <a:spcBef>
                <a:spcPct val="0"/>
              </a:spcBef>
              <a:spcAft>
                <a:spcPct val="0"/>
              </a:spcAft>
              <a:defRPr sz="5800">
                <a:solidFill>
                  <a:srgbClr val="FFFFFF"/>
                </a:solidFill>
                <a:latin typeface="Arial" charset="0"/>
              </a:defRPr>
            </a:lvl3pPr>
            <a:lvl4pPr algn="ctr" rtl="0" eaLnBrk="0" fontAlgn="base" hangingPunct="0">
              <a:spcBef>
                <a:spcPct val="0"/>
              </a:spcBef>
              <a:spcAft>
                <a:spcPct val="0"/>
              </a:spcAft>
              <a:defRPr sz="5800">
                <a:solidFill>
                  <a:srgbClr val="FFFFFF"/>
                </a:solidFill>
                <a:latin typeface="Arial" charset="0"/>
              </a:defRPr>
            </a:lvl4pPr>
            <a:lvl5pPr algn="ctr" rtl="0" eaLnBrk="0" fontAlgn="base" hangingPunct="0">
              <a:spcBef>
                <a:spcPct val="0"/>
              </a:spcBef>
              <a:spcAft>
                <a:spcPct val="0"/>
              </a:spcAft>
              <a:defRPr sz="5800">
                <a:solidFill>
                  <a:srgbClr val="FFFFFF"/>
                </a:solidFill>
                <a:latin typeface="Arial" charset="0"/>
              </a:defRPr>
            </a:lvl5pPr>
            <a:lvl6pPr marL="457200" algn="ctr" rtl="0" eaLnBrk="0" fontAlgn="base" hangingPunct="0">
              <a:spcBef>
                <a:spcPct val="0"/>
              </a:spcBef>
              <a:spcAft>
                <a:spcPct val="0"/>
              </a:spcAft>
              <a:defRPr sz="5800">
                <a:solidFill>
                  <a:srgbClr val="FFFFFF"/>
                </a:solidFill>
                <a:latin typeface="Arial" charset="0"/>
              </a:defRPr>
            </a:lvl6pPr>
            <a:lvl7pPr marL="914400" algn="ctr" rtl="0" eaLnBrk="0" fontAlgn="base" hangingPunct="0">
              <a:spcBef>
                <a:spcPct val="0"/>
              </a:spcBef>
              <a:spcAft>
                <a:spcPct val="0"/>
              </a:spcAft>
              <a:defRPr sz="5800">
                <a:solidFill>
                  <a:srgbClr val="FFFFFF"/>
                </a:solidFill>
                <a:latin typeface="Arial" charset="0"/>
              </a:defRPr>
            </a:lvl7pPr>
            <a:lvl8pPr marL="1371600" algn="ctr" rtl="0" eaLnBrk="0" fontAlgn="base" hangingPunct="0">
              <a:spcBef>
                <a:spcPct val="0"/>
              </a:spcBef>
              <a:spcAft>
                <a:spcPct val="0"/>
              </a:spcAft>
              <a:defRPr sz="5800">
                <a:solidFill>
                  <a:srgbClr val="FFFFFF"/>
                </a:solidFill>
                <a:latin typeface="Arial" charset="0"/>
              </a:defRPr>
            </a:lvl8pPr>
            <a:lvl9pPr marL="1828800" algn="ctr" rtl="0" eaLnBrk="0" fontAlgn="base" hangingPunct="0">
              <a:spcBef>
                <a:spcPct val="0"/>
              </a:spcBef>
              <a:spcAft>
                <a:spcPct val="0"/>
              </a:spcAft>
              <a:defRPr sz="5800">
                <a:solidFill>
                  <a:srgbClr val="FFFFFF"/>
                </a:solidFill>
                <a:latin typeface="Arial" charset="0"/>
              </a:defRPr>
            </a:lvl9pPr>
          </a:lstStyle>
          <a:p>
            <a:pPr defTabSz="381000"/>
            <a:r>
              <a:rPr lang="en-US"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“Sevens”</a:t>
            </a:r>
            <a:endPar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1708"/>
                                        </p:tgtEl>
                                        <p:attrNameLst>
                                          <p:attrName>style.visibility</p:attrName>
                                        </p:attrNameLst>
                                      </p:cBhvr>
                                      <p:to>
                                        <p:strVal val="visible"/>
                                      </p:to>
                                    </p:set>
                                    <p:anim calcmode="lin" valueType="num">
                                      <p:cBhvr>
                                        <p:cTn id="7" dur="1000" fill="hold"/>
                                        <p:tgtEl>
                                          <p:spTgt spid="71708"/>
                                        </p:tgtEl>
                                        <p:attrNameLst>
                                          <p:attrName>ppt_w</p:attrName>
                                        </p:attrNameLst>
                                      </p:cBhvr>
                                      <p:tavLst>
                                        <p:tav tm="0">
                                          <p:val>
                                            <p:fltVal val="0"/>
                                          </p:val>
                                        </p:tav>
                                        <p:tav tm="100000">
                                          <p:val>
                                            <p:strVal val="#ppt_w"/>
                                          </p:val>
                                        </p:tav>
                                      </p:tavLst>
                                    </p:anim>
                                    <p:anim calcmode="lin" valueType="num">
                                      <p:cBhvr>
                                        <p:cTn id="8" dur="1000" fill="hold"/>
                                        <p:tgtEl>
                                          <p:spTgt spid="71708"/>
                                        </p:tgtEl>
                                        <p:attrNameLst>
                                          <p:attrName>ppt_h</p:attrName>
                                        </p:attrNameLst>
                                      </p:cBhvr>
                                      <p:tavLst>
                                        <p:tav tm="0">
                                          <p:val>
                                            <p:fltVal val="0"/>
                                          </p:val>
                                        </p:tav>
                                        <p:tav tm="100000">
                                          <p:val>
                                            <p:strVal val="#ppt_h"/>
                                          </p:val>
                                        </p:tav>
                                      </p:tavLst>
                                    </p:anim>
                                    <p:anim calcmode="lin" valueType="num">
                                      <p:cBhvr>
                                        <p:cTn id="9" dur="1000" fill="hold"/>
                                        <p:tgtEl>
                                          <p:spTgt spid="717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0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717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707"/>
                                        </p:tgtEl>
                                        <p:attrNameLst>
                                          <p:attrName>style.visibility</p:attrName>
                                        </p:attrNameLst>
                                      </p:cBhvr>
                                      <p:to>
                                        <p:strVal val="visible"/>
                                      </p:to>
                                    </p:set>
                                    <p:animEffect transition="in" filter="wipe(down)">
                                      <p:cBhvr>
                                        <p:cTn id="18" dur="500"/>
                                        <p:tgtEl>
                                          <p:spTgt spid="7170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1709"/>
                                        </p:tgtEl>
                                        <p:attrNameLst>
                                          <p:attrName>style.visibility</p:attrName>
                                        </p:attrNameLst>
                                      </p:cBhvr>
                                      <p:to>
                                        <p:strVal val="visible"/>
                                      </p:to>
                                    </p:set>
                                    <p:animEffect transition="in" filter="wipe(down)">
                                      <p:cBhvr>
                                        <p:cTn id="23" dur="500"/>
                                        <p:tgtEl>
                                          <p:spTgt spid="71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7" grpId="0" animBg="1"/>
      <p:bldP spid="71708" grpId="0"/>
      <p:bldP spid="71709" grpId="0" animBg="1"/>
      <p:bldP spid="7171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693738" y="2979738"/>
            <a:ext cx="5946775" cy="828675"/>
          </a:xfrm>
          <a:prstGeom prst="rect">
            <a:avLst/>
          </a:prstGeom>
          <a:gradFill rotWithShape="0">
            <a:gsLst>
              <a:gs pos="0">
                <a:srgbClr val="FF7F00"/>
              </a:gs>
              <a:gs pos="0">
                <a:srgbClr val="6F3001"/>
              </a:gs>
              <a:gs pos="100000">
                <a:srgbClr val="FF7F00"/>
              </a:gs>
            </a:gsLst>
            <a:lin ang="5400000" scaled="1"/>
          </a:gradFill>
          <a:ln w="832">
            <a:solidFill>
              <a:srgbClr val="000000"/>
            </a:solidFill>
            <a:miter lim="800000"/>
            <a:headEnd/>
            <a:tailEnd/>
          </a:ln>
        </p:spPr>
        <p:txBody>
          <a:bodyPr/>
          <a:lstStyle/>
          <a:p>
            <a:endParaRPr lang="en-US"/>
          </a:p>
        </p:txBody>
      </p:sp>
      <p:sp>
        <p:nvSpPr>
          <p:cNvPr id="29700" name="Rectangle 4"/>
          <p:cNvSpPr>
            <a:spLocks noChangeArrowheads="1"/>
          </p:cNvSpPr>
          <p:nvPr/>
        </p:nvSpPr>
        <p:spPr bwMode="auto">
          <a:xfrm>
            <a:off x="1555750" y="5484813"/>
            <a:ext cx="4248150" cy="874712"/>
          </a:xfrm>
          <a:prstGeom prst="rect">
            <a:avLst/>
          </a:prstGeom>
          <a:gradFill rotWithShape="0">
            <a:gsLst>
              <a:gs pos="0">
                <a:srgbClr val="FF7F00"/>
              </a:gs>
              <a:gs pos="0">
                <a:srgbClr val="6F3001"/>
              </a:gs>
              <a:gs pos="100000">
                <a:srgbClr val="FF7F00"/>
              </a:gs>
            </a:gsLst>
            <a:lin ang="5400000" scaled="1"/>
          </a:gradFill>
          <a:ln w="832">
            <a:solidFill>
              <a:srgbClr val="000000"/>
            </a:solidFill>
            <a:miter lim="800000"/>
            <a:headEnd/>
            <a:tailEnd/>
          </a:ln>
        </p:spPr>
        <p:txBody>
          <a:bodyPr/>
          <a:lstStyle/>
          <a:p>
            <a:endParaRPr lang="en-US"/>
          </a:p>
        </p:txBody>
      </p:sp>
      <p:sp>
        <p:nvSpPr>
          <p:cNvPr id="29702" name="Text Box 6"/>
          <p:cNvSpPr txBox="1">
            <a:spLocks noChangeArrowheads="1"/>
          </p:cNvSpPr>
          <p:nvPr/>
        </p:nvSpPr>
        <p:spPr bwMode="auto">
          <a:xfrm>
            <a:off x="2416175" y="5303838"/>
            <a:ext cx="2449513" cy="1107996"/>
          </a:xfrm>
          <a:prstGeom prst="rect">
            <a:avLst/>
          </a:prstGeom>
          <a:noFill/>
          <a:ln w="9525">
            <a:noFill/>
            <a:miter lim="800000"/>
            <a:headEnd/>
            <a:tailEnd/>
          </a:ln>
          <a:effectLst/>
        </p:spPr>
        <p:txBody>
          <a:bodyPr lIns="0" tIns="0" rIns="0" bIns="0">
            <a:spAutoFit/>
          </a:bodyPr>
          <a:lstStyle/>
          <a:p>
            <a:pPr algn="ctr" defTabSz="381000"/>
            <a:r>
              <a:rPr lang="en-US" sz="7200" b="1" dirty="0">
                <a:solidFill>
                  <a:srgbClr val="00007F"/>
                </a:solidFill>
                <a:effectLst>
                  <a:outerShdw blurRad="50800" dist="50800" dir="2400000" algn="ctr" rotWithShape="0">
                    <a:schemeClr val="tx1"/>
                  </a:outerShdw>
                </a:effectLst>
                <a:latin typeface="Times New Roman" pitchFamily="18" charset="0"/>
              </a:rPr>
              <a:t> </a:t>
            </a:r>
            <a:r>
              <a:rPr lang="en-US" sz="7200" b="1" dirty="0">
                <a:effectLst>
                  <a:outerShdw blurRad="38100" dist="38100" dir="2700000" algn="tl">
                    <a:srgbClr val="000000">
                      <a:alpha val="43137"/>
                    </a:srgbClr>
                  </a:outerShdw>
                </a:effectLst>
                <a:latin typeface="Times New Roman" pitchFamily="18" charset="0"/>
              </a:rPr>
              <a:t>3:15</a:t>
            </a:r>
          </a:p>
        </p:txBody>
      </p:sp>
      <p:sp>
        <p:nvSpPr>
          <p:cNvPr id="29703" name="Rectangle 7"/>
          <p:cNvSpPr>
            <a:spLocks noChangeArrowheads="1"/>
          </p:cNvSpPr>
          <p:nvPr/>
        </p:nvSpPr>
        <p:spPr bwMode="auto">
          <a:xfrm>
            <a:off x="1131888" y="4611688"/>
            <a:ext cx="5097462" cy="873125"/>
          </a:xfrm>
          <a:prstGeom prst="rect">
            <a:avLst/>
          </a:prstGeom>
          <a:gradFill rotWithShape="0">
            <a:gsLst>
              <a:gs pos="0">
                <a:srgbClr val="FF7F00"/>
              </a:gs>
              <a:gs pos="0">
                <a:srgbClr val="6F3001"/>
              </a:gs>
              <a:gs pos="100000">
                <a:srgbClr val="FF7F00"/>
              </a:gs>
            </a:gsLst>
            <a:lin ang="5400000" scaled="1"/>
          </a:gradFill>
          <a:ln w="832">
            <a:solidFill>
              <a:srgbClr val="000000"/>
            </a:solidFill>
            <a:miter lim="800000"/>
            <a:headEnd/>
            <a:tailEnd/>
          </a:ln>
        </p:spPr>
        <p:txBody>
          <a:bodyPr/>
          <a:lstStyle/>
          <a:p>
            <a:endParaRPr lang="en-US"/>
          </a:p>
        </p:txBody>
      </p:sp>
      <p:sp>
        <p:nvSpPr>
          <p:cNvPr id="29705" name="Text Box 9"/>
          <p:cNvSpPr txBox="1">
            <a:spLocks noChangeArrowheads="1"/>
          </p:cNvSpPr>
          <p:nvPr/>
        </p:nvSpPr>
        <p:spPr bwMode="auto">
          <a:xfrm>
            <a:off x="1906588" y="4425950"/>
            <a:ext cx="3471862" cy="1107996"/>
          </a:xfrm>
          <a:prstGeom prst="rect">
            <a:avLst/>
          </a:prstGeom>
          <a:noFill/>
          <a:ln w="9525">
            <a:noFill/>
            <a:miter lim="800000"/>
            <a:headEnd/>
            <a:tailEnd/>
          </a:ln>
          <a:effectLst/>
        </p:spPr>
        <p:txBody>
          <a:bodyPr lIns="0" tIns="0" rIns="0" bIns="0">
            <a:spAutoFit/>
          </a:bodyPr>
          <a:lstStyle/>
          <a:p>
            <a:pPr algn="ctr" defTabSz="381000"/>
            <a:r>
              <a:rPr lang="en-US" sz="7200" b="1" dirty="0">
                <a:solidFill>
                  <a:srgbClr val="FFFF00"/>
                </a:solidFill>
                <a:effectLst>
                  <a:outerShdw blurRad="50800" dist="50800" dir="2400000" algn="ctr" rotWithShape="0">
                    <a:schemeClr val="tx1"/>
                  </a:outerShdw>
                </a:effectLst>
                <a:latin typeface="Times New Roman" pitchFamily="18" charset="0"/>
              </a:rPr>
              <a:t> </a:t>
            </a:r>
            <a:r>
              <a:rPr lang="en-US" sz="7200" b="1" dirty="0">
                <a:effectLst>
                  <a:outerShdw blurRad="38100" dist="38100" dir="2700000" algn="tl">
                    <a:srgbClr val="000000">
                      <a:alpha val="43137"/>
                    </a:srgbClr>
                  </a:outerShdw>
                </a:effectLst>
                <a:latin typeface="Times New Roman" pitchFamily="18" charset="0"/>
              </a:rPr>
              <a:t>12:1-3</a:t>
            </a:r>
          </a:p>
        </p:txBody>
      </p:sp>
      <p:sp>
        <p:nvSpPr>
          <p:cNvPr id="29706" name="Rectangle 10"/>
          <p:cNvSpPr>
            <a:spLocks noChangeArrowheads="1"/>
          </p:cNvSpPr>
          <p:nvPr/>
        </p:nvSpPr>
        <p:spPr bwMode="auto">
          <a:xfrm>
            <a:off x="919163" y="3790950"/>
            <a:ext cx="5522912" cy="827088"/>
          </a:xfrm>
          <a:prstGeom prst="rect">
            <a:avLst/>
          </a:prstGeom>
          <a:gradFill rotWithShape="0">
            <a:gsLst>
              <a:gs pos="0">
                <a:srgbClr val="FF7F00"/>
              </a:gs>
              <a:gs pos="0">
                <a:srgbClr val="6F3001"/>
              </a:gs>
              <a:gs pos="100000">
                <a:srgbClr val="FF7F00"/>
              </a:gs>
            </a:gsLst>
            <a:lin ang="5400000" scaled="1"/>
          </a:gradFill>
          <a:ln w="832">
            <a:solidFill>
              <a:srgbClr val="000000"/>
            </a:solidFill>
            <a:miter lim="800000"/>
            <a:headEnd/>
            <a:tailEnd/>
          </a:ln>
        </p:spPr>
        <p:txBody>
          <a:bodyPr/>
          <a:lstStyle/>
          <a:p>
            <a:endParaRPr lang="en-US"/>
          </a:p>
        </p:txBody>
      </p:sp>
      <p:sp>
        <p:nvSpPr>
          <p:cNvPr id="29708" name="Text Box 12"/>
          <p:cNvSpPr txBox="1">
            <a:spLocks noChangeArrowheads="1"/>
          </p:cNvSpPr>
          <p:nvPr/>
        </p:nvSpPr>
        <p:spPr bwMode="auto">
          <a:xfrm>
            <a:off x="1350963" y="2879725"/>
            <a:ext cx="5013325" cy="954107"/>
          </a:xfrm>
          <a:prstGeom prst="rect">
            <a:avLst/>
          </a:prstGeom>
          <a:noFill/>
          <a:ln w="9525">
            <a:noFill/>
            <a:miter lim="800000"/>
            <a:headEnd/>
            <a:tailEnd/>
          </a:ln>
          <a:effectLst/>
        </p:spPr>
        <p:txBody>
          <a:bodyPr lIns="0" tIns="0" rIns="0" bIns="0">
            <a:spAutoFit/>
          </a:bodyPr>
          <a:lstStyle/>
          <a:p>
            <a:pPr algn="ctr" defTabSz="381000"/>
            <a:r>
              <a:rPr lang="en-US" sz="6200" b="1" dirty="0">
                <a:effectLst>
                  <a:outerShdw blurRad="38100" dist="38100" dir="2700000" algn="tl">
                    <a:srgbClr val="000000">
                      <a:alpha val="43137"/>
                    </a:srgbClr>
                  </a:outerShdw>
                </a:effectLst>
                <a:latin typeface="Times New Roman" pitchFamily="18" charset="0"/>
              </a:rPr>
              <a:t>2 Sam 7</a:t>
            </a:r>
          </a:p>
        </p:txBody>
      </p:sp>
      <p:sp>
        <p:nvSpPr>
          <p:cNvPr id="29709" name="Rectangle 13"/>
          <p:cNvSpPr>
            <a:spLocks noChangeArrowheads="1"/>
          </p:cNvSpPr>
          <p:nvPr/>
        </p:nvSpPr>
        <p:spPr bwMode="auto">
          <a:xfrm>
            <a:off x="481013" y="2144713"/>
            <a:ext cx="6372225" cy="828675"/>
          </a:xfrm>
          <a:prstGeom prst="rect">
            <a:avLst/>
          </a:prstGeom>
          <a:gradFill rotWithShape="0">
            <a:gsLst>
              <a:gs pos="0">
                <a:srgbClr val="FF7F00"/>
              </a:gs>
              <a:gs pos="100000">
                <a:srgbClr val="A33900"/>
              </a:gs>
            </a:gsLst>
            <a:lin ang="5400000" scaled="1"/>
          </a:gradFill>
          <a:ln w="832">
            <a:solidFill>
              <a:srgbClr val="000000"/>
            </a:solidFill>
            <a:miter lim="800000"/>
            <a:headEnd/>
            <a:tailEnd/>
          </a:ln>
        </p:spPr>
        <p:txBody>
          <a:bodyPr/>
          <a:lstStyle/>
          <a:p>
            <a:endParaRPr lang="en-US"/>
          </a:p>
        </p:txBody>
      </p:sp>
      <p:sp>
        <p:nvSpPr>
          <p:cNvPr id="29711" name="Text Box 15"/>
          <p:cNvSpPr txBox="1">
            <a:spLocks noChangeArrowheads="1"/>
          </p:cNvSpPr>
          <p:nvPr/>
        </p:nvSpPr>
        <p:spPr bwMode="auto">
          <a:xfrm>
            <a:off x="571500" y="2063750"/>
            <a:ext cx="6280150" cy="954107"/>
          </a:xfrm>
          <a:prstGeom prst="rect">
            <a:avLst/>
          </a:prstGeom>
          <a:noFill/>
          <a:ln w="9525">
            <a:noFill/>
            <a:miter lim="800000"/>
            <a:headEnd/>
            <a:tailEnd/>
          </a:ln>
          <a:effectLst/>
        </p:spPr>
        <p:txBody>
          <a:bodyPr lIns="0" tIns="0" rIns="0" bIns="0">
            <a:spAutoFit/>
          </a:bodyPr>
          <a:lstStyle/>
          <a:p>
            <a:pPr algn="ctr" defTabSz="381000"/>
            <a:r>
              <a:rPr lang="en-US" sz="6200" b="1" dirty="0">
                <a:effectLst>
                  <a:outerShdw blurRad="38100" dist="38100" dir="2700000" algn="tl">
                    <a:srgbClr val="000000">
                      <a:alpha val="43137"/>
                    </a:srgbClr>
                  </a:outerShdw>
                </a:effectLst>
                <a:latin typeface="Times New Roman" pitchFamily="18" charset="0"/>
              </a:rPr>
              <a:t>Micah 5:2-4</a:t>
            </a:r>
          </a:p>
        </p:txBody>
      </p:sp>
      <p:sp>
        <p:nvSpPr>
          <p:cNvPr id="29713" name="Text Box 17"/>
          <p:cNvSpPr txBox="1">
            <a:spLocks noChangeArrowheads="1"/>
          </p:cNvSpPr>
          <p:nvPr/>
        </p:nvSpPr>
        <p:spPr bwMode="auto">
          <a:xfrm>
            <a:off x="2744788" y="3644900"/>
            <a:ext cx="1770062" cy="1036638"/>
          </a:xfrm>
          <a:prstGeom prst="rect">
            <a:avLst/>
          </a:prstGeom>
          <a:noFill/>
          <a:ln w="9525">
            <a:noFill/>
            <a:miter lim="800000"/>
            <a:headEnd/>
            <a:tailEnd/>
          </a:ln>
          <a:effectLst/>
        </p:spPr>
        <p:txBody>
          <a:bodyPr lIns="0" tIns="0" rIns="0" bIns="0">
            <a:spAutoFit/>
          </a:bodyPr>
          <a:lstStyle/>
          <a:p>
            <a:pPr algn="ctr" defTabSz="381000"/>
            <a:r>
              <a:rPr lang="en-US" sz="6800" b="1" dirty="0">
                <a:effectLst>
                  <a:outerShdw blurRad="38100" dist="38100" dir="2700000" algn="tl">
                    <a:srgbClr val="000000">
                      <a:alpha val="43137"/>
                    </a:srgbClr>
                  </a:outerShdw>
                </a:effectLst>
                <a:latin typeface="Times New Roman" pitchFamily="18" charset="0"/>
              </a:rPr>
              <a:t>49</a:t>
            </a:r>
          </a:p>
        </p:txBody>
      </p:sp>
      <p:grpSp>
        <p:nvGrpSpPr>
          <p:cNvPr id="29716" name="Group 20"/>
          <p:cNvGrpSpPr>
            <a:grpSpLocks/>
          </p:cNvGrpSpPr>
          <p:nvPr/>
        </p:nvGrpSpPr>
        <p:grpSpPr bwMode="auto">
          <a:xfrm>
            <a:off x="0" y="1206500"/>
            <a:ext cx="7258050" cy="954088"/>
            <a:chOff x="0" y="760"/>
            <a:chExt cx="4572" cy="601"/>
          </a:xfrm>
        </p:grpSpPr>
        <p:sp>
          <p:nvSpPr>
            <p:cNvPr id="29698" name="Rectangle 2"/>
            <p:cNvSpPr>
              <a:spLocks noChangeArrowheads="1"/>
            </p:cNvSpPr>
            <p:nvPr/>
          </p:nvSpPr>
          <p:spPr bwMode="auto">
            <a:xfrm>
              <a:off x="52" y="822"/>
              <a:ext cx="4444" cy="522"/>
            </a:xfrm>
            <a:prstGeom prst="rect">
              <a:avLst/>
            </a:prstGeom>
            <a:gradFill rotWithShape="0">
              <a:gsLst>
                <a:gs pos="0">
                  <a:srgbClr val="FF7F00"/>
                </a:gs>
                <a:gs pos="100000">
                  <a:srgbClr val="A33900"/>
                </a:gs>
              </a:gsLst>
              <a:lin ang="5400000" scaled="1"/>
            </a:gradFill>
            <a:ln w="832">
              <a:solidFill>
                <a:srgbClr val="000000"/>
              </a:solidFill>
              <a:miter lim="800000"/>
              <a:headEnd/>
              <a:tailEnd/>
            </a:ln>
          </p:spPr>
          <p:txBody>
            <a:bodyPr/>
            <a:lstStyle/>
            <a:p>
              <a:endParaRPr lang="en-US"/>
            </a:p>
          </p:txBody>
        </p:sp>
        <p:sp>
          <p:nvSpPr>
            <p:cNvPr id="29715" name="Text Box 19"/>
            <p:cNvSpPr txBox="1">
              <a:spLocks noChangeArrowheads="1"/>
            </p:cNvSpPr>
            <p:nvPr/>
          </p:nvSpPr>
          <p:spPr bwMode="auto">
            <a:xfrm>
              <a:off x="0" y="760"/>
              <a:ext cx="4572" cy="601"/>
            </a:xfrm>
            <a:prstGeom prst="rect">
              <a:avLst/>
            </a:prstGeom>
            <a:noFill/>
            <a:ln w="9525">
              <a:noFill/>
              <a:miter lim="800000"/>
              <a:headEnd/>
              <a:tailEnd/>
            </a:ln>
            <a:effectLst/>
          </p:spPr>
          <p:txBody>
            <a:bodyPr lIns="0" tIns="0" rIns="0" bIns="0">
              <a:spAutoFit/>
            </a:bodyPr>
            <a:lstStyle/>
            <a:p>
              <a:pPr algn="ctr" defTabSz="381000"/>
              <a:r>
                <a:rPr lang="en-US" sz="6200" b="1" dirty="0">
                  <a:effectLst>
                    <a:outerShdw blurRad="38100" dist="38100" dir="2700000" algn="tl">
                      <a:srgbClr val="000000">
                        <a:alpha val="43137"/>
                      </a:srgbClr>
                    </a:outerShdw>
                  </a:effectLst>
                  <a:latin typeface="Times New Roman" pitchFamily="18" charset="0"/>
                </a:rPr>
                <a:t>Daniel 9:24-27</a:t>
              </a:r>
            </a:p>
          </p:txBody>
        </p:sp>
      </p:grpSp>
      <p:sp>
        <p:nvSpPr>
          <p:cNvPr id="29718" name="WordArt 22"/>
          <p:cNvSpPr>
            <a:spLocks noChangeArrowheads="1" noChangeShapeType="1" noTextEdit="1"/>
          </p:cNvSpPr>
          <p:nvPr/>
        </p:nvSpPr>
        <p:spPr bwMode="auto">
          <a:xfrm>
            <a:off x="7391400" y="2286000"/>
            <a:ext cx="1447800" cy="571500"/>
          </a:xfrm>
          <a:prstGeom prst="rect">
            <a:avLst/>
          </a:prstGeom>
          <a:effectLst/>
        </p:spPr>
        <p:txBody>
          <a:bodyPr wrap="none" fromWordArt="1">
            <a:prstTxWarp prst="textPlain">
              <a:avLst>
                <a:gd name="adj" fmla="val 50000"/>
              </a:avLst>
            </a:prstTxWarp>
          </a:bodyPr>
          <a:lstStyle/>
          <a:p>
            <a:pPr algn="ctr"/>
            <a:r>
              <a:rPr lang="en-US" sz="3600" kern="10" dirty="0">
                <a:ln w="9525">
                  <a:solidFill>
                    <a:srgbClr val="000000"/>
                  </a:solidFill>
                  <a:round/>
                  <a:headEnd/>
                  <a:tailEnd type="none" w="lg" len="lg"/>
                </a:ln>
                <a:solidFill>
                  <a:schemeClr val="bg1"/>
                </a:solidFill>
                <a:effectLst>
                  <a:outerShdw dist="35921" dir="2700000" algn="ctr" rotWithShape="0">
                    <a:schemeClr val="tx1"/>
                  </a:outerShdw>
                </a:effectLst>
                <a:latin typeface="Arial Black"/>
              </a:rPr>
              <a:t>Where</a:t>
            </a:r>
          </a:p>
        </p:txBody>
      </p:sp>
      <p:sp>
        <p:nvSpPr>
          <p:cNvPr id="29719" name="WordArt 23"/>
          <p:cNvSpPr>
            <a:spLocks noChangeArrowheads="1" noChangeShapeType="1" noTextEdit="1"/>
          </p:cNvSpPr>
          <p:nvPr/>
        </p:nvSpPr>
        <p:spPr bwMode="auto">
          <a:xfrm>
            <a:off x="7391400" y="1447800"/>
            <a:ext cx="1447800" cy="571500"/>
          </a:xfrm>
          <a:prstGeom prst="rect">
            <a:avLst/>
          </a:prstGeom>
          <a:effectLst/>
        </p:spPr>
        <p:txBody>
          <a:bodyPr wrap="none" fromWordArt="1">
            <a:prstTxWarp prst="textPlain">
              <a:avLst>
                <a:gd name="adj" fmla="val 50000"/>
              </a:avLst>
            </a:prstTxWarp>
          </a:bodyPr>
          <a:lstStyle/>
          <a:p>
            <a:pPr algn="ctr"/>
            <a:r>
              <a:rPr lang="en-US" sz="3600" kern="10" dirty="0">
                <a:ln w="9525">
                  <a:solidFill>
                    <a:srgbClr val="000000"/>
                  </a:solidFill>
                  <a:round/>
                  <a:headEnd/>
                  <a:tailEnd type="none" w="lg" len="lg"/>
                </a:ln>
                <a:solidFill>
                  <a:schemeClr val="bg1"/>
                </a:solidFill>
                <a:effectLst>
                  <a:outerShdw dist="35921" dir="2700000" algn="ctr" rotWithShape="0">
                    <a:schemeClr val="tx1"/>
                  </a:outerShdw>
                </a:effectLst>
                <a:latin typeface="Arial Black"/>
              </a:rPr>
              <a:t>When</a:t>
            </a:r>
          </a:p>
        </p:txBody>
      </p:sp>
      <p:grpSp>
        <p:nvGrpSpPr>
          <p:cNvPr id="29723" name="Group 27"/>
          <p:cNvGrpSpPr>
            <a:grpSpLocks/>
          </p:cNvGrpSpPr>
          <p:nvPr/>
        </p:nvGrpSpPr>
        <p:grpSpPr bwMode="auto">
          <a:xfrm>
            <a:off x="7086600" y="3048000"/>
            <a:ext cx="1676400" cy="3124200"/>
            <a:chOff x="4464" y="1920"/>
            <a:chExt cx="1056" cy="1968"/>
          </a:xfrm>
          <a:effectLst/>
        </p:grpSpPr>
        <p:sp>
          <p:nvSpPr>
            <p:cNvPr id="29717" name="WordArt 21"/>
            <p:cNvSpPr>
              <a:spLocks noChangeArrowheads="1" noChangeShapeType="1" noTextEdit="1"/>
            </p:cNvSpPr>
            <p:nvPr/>
          </p:nvSpPr>
          <p:spPr bwMode="auto">
            <a:xfrm>
              <a:off x="4944" y="2784"/>
              <a:ext cx="576" cy="36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type="none" w="lg" len="lg"/>
                  </a:ln>
                  <a:solidFill>
                    <a:schemeClr val="bg1"/>
                  </a:solidFill>
                  <a:effectLst>
                    <a:outerShdw dist="35921" dir="2700000" algn="ctr" rotWithShape="0">
                      <a:schemeClr val="tx1"/>
                    </a:outerShdw>
                  </a:effectLst>
                  <a:latin typeface="Arial Black"/>
                </a:rPr>
                <a:t>Who</a:t>
              </a:r>
            </a:p>
          </p:txBody>
        </p:sp>
        <p:sp>
          <p:nvSpPr>
            <p:cNvPr id="29722" name="WordArt 26"/>
            <p:cNvSpPr>
              <a:spLocks noChangeArrowheads="1" noChangeShapeType="1" noTextEdit="1"/>
            </p:cNvSpPr>
            <p:nvPr/>
          </p:nvSpPr>
          <p:spPr bwMode="auto">
            <a:xfrm>
              <a:off x="4464" y="1920"/>
              <a:ext cx="336" cy="196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type="none" w="lg" len="lg"/>
                  </a:ln>
                  <a:solidFill>
                    <a:schemeClr val="bg1"/>
                  </a:solidFill>
                  <a:effectLst>
                    <a:outerShdw dist="35921" dir="2700000" algn="ctr" rotWithShape="0">
                      <a:schemeClr val="tx1"/>
                    </a:outerShdw>
                  </a:effectLst>
                  <a:latin typeface="Arial"/>
                  <a:cs typeface="Arial"/>
                </a:rPr>
                <a:t>}</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50000" fill="hold" nodeType="click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additive="base">
                                        <p:cTn id="7" dur="2000" fill="hold"/>
                                        <p:tgtEl>
                                          <p:spTgt spid="29716"/>
                                        </p:tgtEl>
                                        <p:attrNameLst>
                                          <p:attrName>ppt_x</p:attrName>
                                        </p:attrNameLst>
                                      </p:cBhvr>
                                      <p:tavLst>
                                        <p:tav tm="0">
                                          <p:val>
                                            <p:strVal val="#ppt_x"/>
                                          </p:val>
                                        </p:tav>
                                        <p:tav tm="100000">
                                          <p:val>
                                            <p:strVal val="#ppt_x"/>
                                          </p:val>
                                        </p:tav>
                                      </p:tavLst>
                                    </p:anim>
                                    <p:anim calcmode="lin" valueType="num">
                                      <p:cBhvr additive="base">
                                        <p:cTn id="8" dur="2000" fill="hold"/>
                                        <p:tgtEl>
                                          <p:spTgt spid="297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7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0" fill="hold" grpId="0" nodeType="clickEffect">
                                  <p:stCondLst>
                                    <p:cond delay="0"/>
                                  </p:stCondLst>
                                  <p:childTnLst>
                                    <p:set>
                                      <p:cBhvr>
                                        <p:cTn id="16" dur="1" fill="hold">
                                          <p:stCondLst>
                                            <p:cond delay="0"/>
                                          </p:stCondLst>
                                        </p:cTn>
                                        <p:tgtEl>
                                          <p:spTgt spid="297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297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8" grpId="0"/>
      <p:bldP spid="297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304800"/>
            <a:ext cx="8534400" cy="1470025"/>
          </a:xfrm>
          <a:prstGeom prst="rightArrow">
            <a:avLst/>
          </a:prstGeom>
        </p:spPr>
        <p:txBody>
          <a:bodyPr/>
          <a:lstStyle/>
          <a:p>
            <a:r>
              <a:rPr lang="en-US" sz="2800" dirty="0" smtClean="0">
                <a:solidFill>
                  <a:schemeClr val="tx1"/>
                </a:solidFill>
              </a:rPr>
              <a:t>The only time the Church is in the middle is when the pendulum is swinging from side to side.</a:t>
            </a:r>
            <a:endParaRPr lang="en-US" sz="2800" dirty="0">
              <a:solidFill>
                <a:schemeClr val="tx1"/>
              </a:solidFill>
            </a:endParaRPr>
          </a:p>
        </p:txBody>
      </p:sp>
      <p:cxnSp>
        <p:nvCxnSpPr>
          <p:cNvPr id="7" name="Straight Arrow Connector 6"/>
          <p:cNvCxnSpPr/>
          <p:nvPr/>
        </p:nvCxnSpPr>
        <p:spPr bwMode="auto">
          <a:xfrm flipH="1">
            <a:off x="1447800" y="2743200"/>
            <a:ext cx="3124200" cy="228600"/>
          </a:xfrm>
          <a:prstGeom prst="straightConnector1">
            <a:avLst/>
          </a:prstGeom>
          <a:noFill/>
          <a:ln w="38100" cap="flat" cmpd="sng" algn="ctr">
            <a:solidFill>
              <a:srgbClr val="FF3300"/>
            </a:solidFill>
            <a:prstDash val="solid"/>
            <a:round/>
            <a:headEnd type="none" w="med" len="med"/>
            <a:tailEnd type="arrow"/>
          </a:ln>
          <a:effectLst/>
        </p:spPr>
      </p:cxnSp>
      <p:cxnSp>
        <p:nvCxnSpPr>
          <p:cNvPr id="8" name="Straight Arrow Connector 7"/>
          <p:cNvCxnSpPr/>
          <p:nvPr/>
        </p:nvCxnSpPr>
        <p:spPr bwMode="auto">
          <a:xfrm>
            <a:off x="4572000" y="2743200"/>
            <a:ext cx="3200400" cy="228600"/>
          </a:xfrm>
          <a:prstGeom prst="straightConnector1">
            <a:avLst/>
          </a:prstGeom>
          <a:noFill/>
          <a:ln w="38100" cap="flat" cmpd="sng" algn="ctr">
            <a:solidFill>
              <a:srgbClr val="FF3300"/>
            </a:solidFill>
            <a:prstDash val="solid"/>
            <a:round/>
            <a:headEnd type="none" w="med" len="med"/>
            <a:tailEnd type="arrow"/>
          </a:ln>
          <a:effectLst/>
        </p:spPr>
      </p:cxnSp>
      <p:sp>
        <p:nvSpPr>
          <p:cNvPr id="9" name="TextBox 8"/>
          <p:cNvSpPr txBox="1"/>
          <p:nvPr/>
        </p:nvSpPr>
        <p:spPr>
          <a:xfrm>
            <a:off x="457200" y="2743200"/>
            <a:ext cx="641121" cy="338554"/>
          </a:xfrm>
          <a:prstGeom prst="rect">
            <a:avLst/>
          </a:prstGeom>
          <a:noFill/>
        </p:spPr>
        <p:txBody>
          <a:bodyPr wrap="none" rtlCol="0">
            <a:spAutoFit/>
          </a:bodyPr>
          <a:lstStyle/>
          <a:p>
            <a:r>
              <a:rPr lang="en-US" dirty="0" smtClean="0"/>
              <a:t>1975</a:t>
            </a:r>
            <a:endParaRPr lang="en-US" dirty="0"/>
          </a:p>
        </p:txBody>
      </p:sp>
      <p:sp>
        <p:nvSpPr>
          <p:cNvPr id="11" name="TextBox 10"/>
          <p:cNvSpPr txBox="1"/>
          <p:nvPr/>
        </p:nvSpPr>
        <p:spPr>
          <a:xfrm>
            <a:off x="7969479" y="2743200"/>
            <a:ext cx="641121" cy="338554"/>
          </a:xfrm>
          <a:prstGeom prst="rect">
            <a:avLst/>
          </a:prstGeom>
          <a:noFill/>
        </p:spPr>
        <p:txBody>
          <a:bodyPr wrap="none" rtlCol="0">
            <a:spAutoFit/>
          </a:bodyPr>
          <a:lstStyle/>
          <a:p>
            <a:r>
              <a:rPr lang="en-US" dirty="0" smtClean="0"/>
              <a:t>2015</a:t>
            </a:r>
            <a:endParaRPr lang="en-US" dirty="0"/>
          </a:p>
        </p:txBody>
      </p:sp>
      <p:sp>
        <p:nvSpPr>
          <p:cNvPr id="12" name="Freeform 11"/>
          <p:cNvSpPr/>
          <p:nvPr/>
        </p:nvSpPr>
        <p:spPr>
          <a:xfrm>
            <a:off x="1035050" y="3346450"/>
            <a:ext cx="3536950" cy="2286000"/>
          </a:xfrm>
          <a:custGeom>
            <a:avLst/>
            <a:gdLst>
              <a:gd name="connsiteX0" fmla="*/ 0 w 3536950"/>
              <a:gd name="connsiteY0" fmla="*/ 0 h 2249474"/>
              <a:gd name="connsiteX1" fmla="*/ 25400 w 3536950"/>
              <a:gd name="connsiteY1" fmla="*/ 101600 h 2249474"/>
              <a:gd name="connsiteX2" fmla="*/ 95250 w 3536950"/>
              <a:gd name="connsiteY2" fmla="*/ 273050 h 2249474"/>
              <a:gd name="connsiteX3" fmla="*/ 381000 w 3536950"/>
              <a:gd name="connsiteY3" fmla="*/ 755650 h 2249474"/>
              <a:gd name="connsiteX4" fmla="*/ 647700 w 3536950"/>
              <a:gd name="connsiteY4" fmla="*/ 1092200 h 2249474"/>
              <a:gd name="connsiteX5" fmla="*/ 965200 w 3536950"/>
              <a:gd name="connsiteY5" fmla="*/ 1377950 h 2249474"/>
              <a:gd name="connsiteX6" fmla="*/ 1866900 w 3536950"/>
              <a:gd name="connsiteY6" fmla="*/ 1974850 h 2249474"/>
              <a:gd name="connsiteX7" fmla="*/ 2082800 w 3536950"/>
              <a:gd name="connsiteY7" fmla="*/ 2070100 h 2249474"/>
              <a:gd name="connsiteX8" fmla="*/ 2286000 w 3536950"/>
              <a:gd name="connsiteY8" fmla="*/ 2146300 h 2249474"/>
              <a:gd name="connsiteX9" fmla="*/ 2603500 w 3536950"/>
              <a:gd name="connsiteY9" fmla="*/ 2216150 h 2249474"/>
              <a:gd name="connsiteX10" fmla="*/ 2717800 w 3536950"/>
              <a:gd name="connsiteY10" fmla="*/ 2222500 h 2249474"/>
              <a:gd name="connsiteX11" fmla="*/ 3473450 w 3536950"/>
              <a:gd name="connsiteY11" fmla="*/ 2228850 h 2249474"/>
              <a:gd name="connsiteX12" fmla="*/ 3511550 w 3536950"/>
              <a:gd name="connsiteY12" fmla="*/ 2216150 h 2249474"/>
              <a:gd name="connsiteX13" fmla="*/ 3536950 w 3536950"/>
              <a:gd name="connsiteY13" fmla="*/ 2197100 h 224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6950" h="2249474">
                <a:moveTo>
                  <a:pt x="0" y="0"/>
                </a:moveTo>
                <a:cubicBezTo>
                  <a:pt x="7004" y="35020"/>
                  <a:pt x="12631" y="66941"/>
                  <a:pt x="25400" y="101600"/>
                </a:cubicBezTo>
                <a:cubicBezTo>
                  <a:pt x="46734" y="159506"/>
                  <a:pt x="69014" y="217194"/>
                  <a:pt x="95250" y="273050"/>
                </a:cubicBezTo>
                <a:cubicBezTo>
                  <a:pt x="190635" y="476127"/>
                  <a:pt x="246464" y="574929"/>
                  <a:pt x="381000" y="755650"/>
                </a:cubicBezTo>
                <a:cubicBezTo>
                  <a:pt x="466474" y="870465"/>
                  <a:pt x="549732" y="987842"/>
                  <a:pt x="647700" y="1092200"/>
                </a:cubicBezTo>
                <a:cubicBezTo>
                  <a:pt x="745153" y="1196008"/>
                  <a:pt x="852974" y="1290322"/>
                  <a:pt x="965200" y="1377950"/>
                </a:cubicBezTo>
                <a:cubicBezTo>
                  <a:pt x="1331158" y="1663698"/>
                  <a:pt x="1502675" y="1792738"/>
                  <a:pt x="1866900" y="1974850"/>
                </a:cubicBezTo>
                <a:cubicBezTo>
                  <a:pt x="1937255" y="2010027"/>
                  <a:pt x="2009997" y="2040317"/>
                  <a:pt x="2082800" y="2070100"/>
                </a:cubicBezTo>
                <a:cubicBezTo>
                  <a:pt x="2149753" y="2097490"/>
                  <a:pt x="2217019" y="2124516"/>
                  <a:pt x="2286000" y="2146300"/>
                </a:cubicBezTo>
                <a:cubicBezTo>
                  <a:pt x="2333018" y="2161148"/>
                  <a:pt x="2554221" y="2209274"/>
                  <a:pt x="2603500" y="2216150"/>
                </a:cubicBezTo>
                <a:cubicBezTo>
                  <a:pt x="2641293" y="2221423"/>
                  <a:pt x="2679700" y="2220383"/>
                  <a:pt x="2717800" y="2222500"/>
                </a:cubicBezTo>
                <a:cubicBezTo>
                  <a:pt x="3013763" y="2268033"/>
                  <a:pt x="2839844" y="2245822"/>
                  <a:pt x="3473450" y="2228850"/>
                </a:cubicBezTo>
                <a:cubicBezTo>
                  <a:pt x="3486832" y="2228492"/>
                  <a:pt x="3498850" y="2220383"/>
                  <a:pt x="3511550" y="2216150"/>
                </a:cubicBezTo>
                <a:lnTo>
                  <a:pt x="3536950" y="2197100"/>
                </a:lnTo>
              </a:path>
            </a:pathLst>
          </a:custGeom>
          <a:ln w="57150" cmpd="sng">
            <a:solidFill>
              <a:srgbClr val="FF33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Freeform 12"/>
          <p:cNvSpPr/>
          <p:nvPr/>
        </p:nvSpPr>
        <p:spPr>
          <a:xfrm flipH="1">
            <a:off x="4572000" y="3352800"/>
            <a:ext cx="3536950" cy="2286000"/>
          </a:xfrm>
          <a:custGeom>
            <a:avLst/>
            <a:gdLst>
              <a:gd name="connsiteX0" fmla="*/ 0 w 3536950"/>
              <a:gd name="connsiteY0" fmla="*/ 0 h 2249474"/>
              <a:gd name="connsiteX1" fmla="*/ 25400 w 3536950"/>
              <a:gd name="connsiteY1" fmla="*/ 101600 h 2249474"/>
              <a:gd name="connsiteX2" fmla="*/ 95250 w 3536950"/>
              <a:gd name="connsiteY2" fmla="*/ 273050 h 2249474"/>
              <a:gd name="connsiteX3" fmla="*/ 381000 w 3536950"/>
              <a:gd name="connsiteY3" fmla="*/ 755650 h 2249474"/>
              <a:gd name="connsiteX4" fmla="*/ 647700 w 3536950"/>
              <a:gd name="connsiteY4" fmla="*/ 1092200 h 2249474"/>
              <a:gd name="connsiteX5" fmla="*/ 965200 w 3536950"/>
              <a:gd name="connsiteY5" fmla="*/ 1377950 h 2249474"/>
              <a:gd name="connsiteX6" fmla="*/ 1866900 w 3536950"/>
              <a:gd name="connsiteY6" fmla="*/ 1974850 h 2249474"/>
              <a:gd name="connsiteX7" fmla="*/ 2082800 w 3536950"/>
              <a:gd name="connsiteY7" fmla="*/ 2070100 h 2249474"/>
              <a:gd name="connsiteX8" fmla="*/ 2286000 w 3536950"/>
              <a:gd name="connsiteY8" fmla="*/ 2146300 h 2249474"/>
              <a:gd name="connsiteX9" fmla="*/ 2603500 w 3536950"/>
              <a:gd name="connsiteY9" fmla="*/ 2216150 h 2249474"/>
              <a:gd name="connsiteX10" fmla="*/ 2717800 w 3536950"/>
              <a:gd name="connsiteY10" fmla="*/ 2222500 h 2249474"/>
              <a:gd name="connsiteX11" fmla="*/ 3473450 w 3536950"/>
              <a:gd name="connsiteY11" fmla="*/ 2228850 h 2249474"/>
              <a:gd name="connsiteX12" fmla="*/ 3511550 w 3536950"/>
              <a:gd name="connsiteY12" fmla="*/ 2216150 h 2249474"/>
              <a:gd name="connsiteX13" fmla="*/ 3536950 w 3536950"/>
              <a:gd name="connsiteY13" fmla="*/ 2197100 h 224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6950" h="2249474">
                <a:moveTo>
                  <a:pt x="0" y="0"/>
                </a:moveTo>
                <a:cubicBezTo>
                  <a:pt x="7004" y="35020"/>
                  <a:pt x="12631" y="66941"/>
                  <a:pt x="25400" y="101600"/>
                </a:cubicBezTo>
                <a:cubicBezTo>
                  <a:pt x="46734" y="159506"/>
                  <a:pt x="69014" y="217194"/>
                  <a:pt x="95250" y="273050"/>
                </a:cubicBezTo>
                <a:cubicBezTo>
                  <a:pt x="190635" y="476127"/>
                  <a:pt x="246464" y="574929"/>
                  <a:pt x="381000" y="755650"/>
                </a:cubicBezTo>
                <a:cubicBezTo>
                  <a:pt x="466474" y="870465"/>
                  <a:pt x="549732" y="987842"/>
                  <a:pt x="647700" y="1092200"/>
                </a:cubicBezTo>
                <a:cubicBezTo>
                  <a:pt x="745153" y="1196008"/>
                  <a:pt x="852974" y="1290322"/>
                  <a:pt x="965200" y="1377950"/>
                </a:cubicBezTo>
                <a:cubicBezTo>
                  <a:pt x="1331158" y="1663698"/>
                  <a:pt x="1502675" y="1792738"/>
                  <a:pt x="1866900" y="1974850"/>
                </a:cubicBezTo>
                <a:cubicBezTo>
                  <a:pt x="1937255" y="2010027"/>
                  <a:pt x="2009997" y="2040317"/>
                  <a:pt x="2082800" y="2070100"/>
                </a:cubicBezTo>
                <a:cubicBezTo>
                  <a:pt x="2149753" y="2097490"/>
                  <a:pt x="2217019" y="2124516"/>
                  <a:pt x="2286000" y="2146300"/>
                </a:cubicBezTo>
                <a:cubicBezTo>
                  <a:pt x="2333018" y="2161148"/>
                  <a:pt x="2554221" y="2209274"/>
                  <a:pt x="2603500" y="2216150"/>
                </a:cubicBezTo>
                <a:cubicBezTo>
                  <a:pt x="2641293" y="2221423"/>
                  <a:pt x="2679700" y="2220383"/>
                  <a:pt x="2717800" y="2222500"/>
                </a:cubicBezTo>
                <a:cubicBezTo>
                  <a:pt x="3013763" y="2268033"/>
                  <a:pt x="2839844" y="2245822"/>
                  <a:pt x="3473450" y="2228850"/>
                </a:cubicBezTo>
                <a:cubicBezTo>
                  <a:pt x="3486832" y="2228492"/>
                  <a:pt x="3498850" y="2220383"/>
                  <a:pt x="3511550" y="2216150"/>
                </a:cubicBezTo>
                <a:lnTo>
                  <a:pt x="3536950" y="2197100"/>
                </a:lnTo>
              </a:path>
            </a:pathLst>
          </a:custGeom>
          <a:ln w="57150" cmpd="sng">
            <a:solidFill>
              <a:srgbClr val="FF33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7558537" y="2362200"/>
            <a:ext cx="823463" cy="338554"/>
          </a:xfrm>
          <a:prstGeom prst="rect">
            <a:avLst/>
          </a:prstGeom>
          <a:noFill/>
        </p:spPr>
        <p:txBody>
          <a:bodyPr wrap="none" rtlCol="0">
            <a:spAutoFit/>
          </a:bodyPr>
          <a:lstStyle/>
          <a:p>
            <a:r>
              <a:rPr lang="en-US" dirty="0" smtClean="0"/>
              <a:t>Apathy</a:t>
            </a:r>
            <a:endParaRPr lang="en-US" dirty="0"/>
          </a:p>
        </p:txBody>
      </p:sp>
      <p:sp>
        <p:nvSpPr>
          <p:cNvPr id="15" name="TextBox 14"/>
          <p:cNvSpPr txBox="1"/>
          <p:nvPr/>
        </p:nvSpPr>
        <p:spPr>
          <a:xfrm>
            <a:off x="381000" y="2362200"/>
            <a:ext cx="1199567" cy="338554"/>
          </a:xfrm>
          <a:prstGeom prst="rect">
            <a:avLst/>
          </a:prstGeom>
          <a:noFill/>
        </p:spPr>
        <p:txBody>
          <a:bodyPr wrap="none" rtlCol="0">
            <a:spAutoFit/>
          </a:bodyPr>
          <a:lstStyle/>
          <a:p>
            <a:r>
              <a:rPr lang="en-US" dirty="0" smtClean="0"/>
              <a:t>Fever pitch</a:t>
            </a:r>
            <a:endParaRPr lang="en-US" dirty="0"/>
          </a:p>
        </p:txBody>
      </p:sp>
    </p:spTree>
    <p:extLst>
      <p:ext uri="{BB962C8B-B14F-4D97-AF65-F5344CB8AC3E}">
        <p14:creationId xmlns:p14="http://schemas.microsoft.com/office/powerpoint/2010/main" val="2833191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0.70"/>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5" name="Rectangle 5"/>
          <p:cNvSpPr>
            <a:spLocks noGrp="1" noChangeArrowheads="1"/>
          </p:cNvSpPr>
          <p:nvPr>
            <p:ph type="ctrTitle"/>
          </p:nvPr>
        </p:nvSpPr>
        <p:spPr bwMode="auto">
          <a:xfrm>
            <a:off x="114300" y="381000"/>
            <a:ext cx="8683625" cy="884238"/>
          </a:xfrm>
          <a:noFill/>
          <a:ln>
            <a:miter lim="800000"/>
            <a:headEnd/>
            <a:tailEnd/>
          </a:ln>
          <a:effectLst/>
        </p:spPr>
        <p:txBody>
          <a:bodyPr vert="horz" wrap="square" lIns="0" tIns="0" rIns="0" bIns="0" numCol="1" anchor="t"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381000"/>
            <a:r>
              <a:rPr lang="en-US" b="1" spc="50" dirty="0">
                <a:ln w="11430"/>
                <a:solidFill>
                  <a:srgbClr val="C00000"/>
                </a:solidFill>
                <a:effectLst>
                  <a:outerShdw blurRad="76200" dist="50800" dir="5400000" algn="tl" rotWithShape="0">
                    <a:srgbClr val="000000">
                      <a:alpha val="65000"/>
                    </a:srgbClr>
                  </a:outerShdw>
                </a:effectLst>
                <a:latin typeface="Andy" pitchFamily="66" charset="0"/>
              </a:rPr>
              <a:t>EZEKIEL</a:t>
            </a:r>
          </a:p>
        </p:txBody>
      </p:sp>
      <p:sp>
        <p:nvSpPr>
          <p:cNvPr id="30726" name="Rectangle 6"/>
          <p:cNvSpPr>
            <a:spLocks noGrp="1" noChangeArrowheads="1"/>
          </p:cNvSpPr>
          <p:nvPr>
            <p:ph type="subTitle" idx="1"/>
          </p:nvPr>
        </p:nvSpPr>
        <p:spPr bwMode="auto">
          <a:xfrm>
            <a:off x="157163" y="1652588"/>
            <a:ext cx="8678862" cy="2951162"/>
          </a:xfrm>
          <a:noFill/>
          <a:ln>
            <a:miter lim="800000"/>
            <a:headEnd/>
            <a:tailEnd/>
          </a:ln>
          <a:effectLst/>
        </p:spPr>
        <p:txBody>
          <a:bodyPr vert="horz" wrap="square" lIns="0" tIns="0" rIns="0" bIns="0" numCol="1" anchor="t"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381000"/>
            <a:r>
              <a:rPr lang="en-US" sz="8800" spc="50" dirty="0">
                <a:ln w="11430"/>
                <a:solidFill>
                  <a:srgbClr val="C00000"/>
                </a:solidFill>
                <a:effectLst>
                  <a:outerShdw blurRad="76200" dist="50800" dir="5400000" algn="tl" rotWithShape="0">
                    <a:srgbClr val="000000">
                      <a:alpha val="65000"/>
                    </a:srgbClr>
                  </a:outerShdw>
                </a:effectLst>
                <a:latin typeface="Times New Roman" pitchFamily="18" charset="0"/>
              </a:rPr>
              <a:t>“The Jeremiah</a:t>
            </a:r>
          </a:p>
          <a:p>
            <a:pPr defTabSz="381000"/>
            <a:r>
              <a:rPr lang="en-US" sz="8800" spc="50" dirty="0">
                <a:ln w="11430"/>
                <a:solidFill>
                  <a:srgbClr val="C00000"/>
                </a:solidFill>
                <a:effectLst>
                  <a:outerShdw blurRad="76200" dist="50800" dir="5400000" algn="tl" rotWithShape="0">
                    <a:srgbClr val="000000">
                      <a:alpha val="65000"/>
                    </a:srgbClr>
                  </a:outerShdw>
                </a:effectLst>
                <a:latin typeface="Times New Roman" pitchFamily="18" charset="0"/>
              </a:rPr>
              <a:t>of Babylon”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838200" y="152400"/>
            <a:ext cx="7848600" cy="646331"/>
          </a:xfrm>
          <a:prstGeom prst="rect">
            <a:avLst/>
          </a:prstGeom>
          <a:noFill/>
          <a:ln w="9525">
            <a:noFill/>
            <a:miter lim="800000"/>
            <a:headEnd/>
            <a:tailEnd/>
          </a:ln>
          <a:effectLst/>
        </p:spPr>
        <p:txBody>
          <a:bodyPr lIns="0" tIns="0" rIns="0" bIns="0">
            <a:spAutoFit/>
          </a:bodyPr>
          <a:lstStyle/>
          <a:p>
            <a:pPr defTabSz="381000"/>
            <a:r>
              <a:rPr lang="en-US" sz="4200" dirty="0">
                <a:effectLst>
                  <a:outerShdw blurRad="38100" dist="38100" dir="2700000" algn="tl">
                    <a:srgbClr val="000000">
                      <a:alpha val="43137"/>
                    </a:srgbClr>
                  </a:outerShdw>
                </a:effectLst>
              </a:rPr>
              <a:t>Where is everyone in 597 </a:t>
            </a:r>
            <a:r>
              <a:rPr lang="en-US" sz="3400" dirty="0">
                <a:effectLst>
                  <a:outerShdw blurRad="38100" dist="38100" dir="2700000" algn="tl">
                    <a:srgbClr val="000000">
                      <a:alpha val="43137"/>
                    </a:srgbClr>
                  </a:outerShdw>
                </a:effectLst>
              </a:rPr>
              <a:t>BC</a:t>
            </a:r>
            <a:r>
              <a:rPr lang="en-US" sz="4200" dirty="0">
                <a:effectLst>
                  <a:outerShdw blurRad="38100" dist="38100" dir="2700000" algn="tl">
                    <a:srgbClr val="000000">
                      <a:alpha val="43137"/>
                    </a:srgbClr>
                  </a:outerShdw>
                </a:effectLst>
              </a:rPr>
              <a:t>?</a:t>
            </a:r>
          </a:p>
        </p:txBody>
      </p:sp>
      <p:sp>
        <p:nvSpPr>
          <p:cNvPr id="64518" name="Freeform 6"/>
          <p:cNvSpPr>
            <a:spLocks noChangeArrowheads="1"/>
          </p:cNvSpPr>
          <p:nvPr/>
        </p:nvSpPr>
        <p:spPr bwMode="auto">
          <a:xfrm>
            <a:off x="427038" y="5668963"/>
            <a:ext cx="8355012" cy="731837"/>
          </a:xfrm>
          <a:custGeom>
            <a:avLst/>
            <a:gdLst/>
            <a:ahLst/>
            <a:cxnLst>
              <a:cxn ang="0">
                <a:pos x="5206" y="240"/>
              </a:cxn>
              <a:cxn ang="0">
                <a:pos x="5049" y="268"/>
              </a:cxn>
              <a:cxn ang="0">
                <a:pos x="4826" y="307"/>
              </a:cxn>
              <a:cxn ang="0">
                <a:pos x="4573" y="351"/>
              </a:cxn>
              <a:cxn ang="0">
                <a:pos x="4324" y="395"/>
              </a:cxn>
              <a:cxn ang="0">
                <a:pos x="4114" y="432"/>
              </a:cxn>
              <a:cxn ang="0">
                <a:pos x="3979" y="455"/>
              </a:cxn>
              <a:cxn ang="0">
                <a:pos x="3947" y="420"/>
              </a:cxn>
              <a:cxn ang="0">
                <a:pos x="3844" y="346"/>
              </a:cxn>
              <a:cxn ang="0">
                <a:pos x="3655" y="346"/>
              </a:cxn>
              <a:cxn ang="0">
                <a:pos x="3455" y="346"/>
              </a:cxn>
              <a:cxn ang="0">
                <a:pos x="3245" y="346"/>
              </a:cxn>
              <a:cxn ang="0">
                <a:pos x="3026" y="346"/>
              </a:cxn>
              <a:cxn ang="0">
                <a:pos x="2802" y="346"/>
              </a:cxn>
              <a:cxn ang="0">
                <a:pos x="2573" y="346"/>
              </a:cxn>
              <a:cxn ang="0">
                <a:pos x="2342" y="346"/>
              </a:cxn>
              <a:cxn ang="0">
                <a:pos x="2112" y="346"/>
              </a:cxn>
              <a:cxn ang="0">
                <a:pos x="1883" y="346"/>
              </a:cxn>
              <a:cxn ang="0">
                <a:pos x="1659" y="346"/>
              </a:cxn>
              <a:cxn ang="0">
                <a:pos x="1440" y="346"/>
              </a:cxn>
              <a:cxn ang="0">
                <a:pos x="1229" y="346"/>
              </a:cxn>
              <a:cxn ang="0">
                <a:pos x="1029" y="346"/>
              </a:cxn>
              <a:cxn ang="0">
                <a:pos x="840" y="346"/>
              </a:cxn>
              <a:cxn ang="0">
                <a:pos x="665" y="346"/>
              </a:cxn>
              <a:cxn ang="0">
                <a:pos x="506" y="346"/>
              </a:cxn>
              <a:cxn ang="0">
                <a:pos x="365" y="346"/>
              </a:cxn>
              <a:cxn ang="0">
                <a:pos x="245" y="346"/>
              </a:cxn>
              <a:cxn ang="0">
                <a:pos x="146" y="346"/>
              </a:cxn>
              <a:cxn ang="0">
                <a:pos x="71" y="346"/>
              </a:cxn>
              <a:cxn ang="0">
                <a:pos x="22" y="346"/>
              </a:cxn>
              <a:cxn ang="0">
                <a:pos x="1" y="346"/>
              </a:cxn>
              <a:cxn ang="0">
                <a:pos x="0" y="203"/>
              </a:cxn>
              <a:cxn ang="0">
                <a:pos x="3" y="115"/>
              </a:cxn>
              <a:cxn ang="0">
                <a:pos x="30" y="115"/>
              </a:cxn>
              <a:cxn ang="0">
                <a:pos x="84" y="115"/>
              </a:cxn>
              <a:cxn ang="0">
                <a:pos x="164" y="115"/>
              </a:cxn>
              <a:cxn ang="0">
                <a:pos x="268" y="115"/>
              </a:cxn>
              <a:cxn ang="0">
                <a:pos x="393" y="115"/>
              </a:cxn>
              <a:cxn ang="0">
                <a:pos x="538" y="115"/>
              </a:cxn>
              <a:cxn ang="0">
                <a:pos x="700" y="115"/>
              </a:cxn>
              <a:cxn ang="0">
                <a:pos x="878" y="115"/>
              </a:cxn>
              <a:cxn ang="0">
                <a:pos x="1069" y="115"/>
              </a:cxn>
              <a:cxn ang="0">
                <a:pos x="1272" y="115"/>
              </a:cxn>
              <a:cxn ang="0">
                <a:pos x="1485" y="115"/>
              </a:cxn>
              <a:cxn ang="0">
                <a:pos x="1705" y="115"/>
              </a:cxn>
              <a:cxn ang="0">
                <a:pos x="1931" y="115"/>
              </a:cxn>
              <a:cxn ang="0">
                <a:pos x="2160" y="115"/>
              </a:cxn>
              <a:cxn ang="0">
                <a:pos x="2391" y="115"/>
              </a:cxn>
              <a:cxn ang="0">
                <a:pos x="2621" y="115"/>
              </a:cxn>
              <a:cxn ang="0">
                <a:pos x="2849" y="115"/>
              </a:cxn>
              <a:cxn ang="0">
                <a:pos x="3072" y="115"/>
              </a:cxn>
              <a:cxn ang="0">
                <a:pos x="3289" y="115"/>
              </a:cxn>
              <a:cxn ang="0">
                <a:pos x="3498" y="115"/>
              </a:cxn>
              <a:cxn ang="0">
                <a:pos x="3696" y="115"/>
              </a:cxn>
              <a:cxn ang="0">
                <a:pos x="3881" y="115"/>
              </a:cxn>
              <a:cxn ang="0">
                <a:pos x="3947" y="1"/>
              </a:cxn>
              <a:cxn ang="0">
                <a:pos x="3999" y="9"/>
              </a:cxn>
              <a:cxn ang="0">
                <a:pos x="4153" y="36"/>
              </a:cxn>
              <a:cxn ang="0">
                <a:pos x="4374" y="75"/>
              </a:cxn>
              <a:cxn ang="0">
                <a:pos x="4627" y="119"/>
              </a:cxn>
              <a:cxn ang="0">
                <a:pos x="4877" y="163"/>
              </a:cxn>
              <a:cxn ang="0">
                <a:pos x="5089" y="200"/>
              </a:cxn>
              <a:cxn ang="0">
                <a:pos x="5228" y="224"/>
              </a:cxn>
            </a:cxnLst>
            <a:rect l="0" t="0" r="r" b="b"/>
            <a:pathLst>
              <a:path w="5263" h="461">
                <a:moveTo>
                  <a:pt x="5263" y="230"/>
                </a:moveTo>
                <a:lnTo>
                  <a:pt x="5263" y="230"/>
                </a:lnTo>
                <a:lnTo>
                  <a:pt x="5263" y="231"/>
                </a:lnTo>
                <a:lnTo>
                  <a:pt x="5262" y="231"/>
                </a:lnTo>
                <a:lnTo>
                  <a:pt x="5261" y="231"/>
                </a:lnTo>
                <a:lnTo>
                  <a:pt x="5260" y="231"/>
                </a:lnTo>
                <a:lnTo>
                  <a:pt x="5259" y="231"/>
                </a:lnTo>
                <a:lnTo>
                  <a:pt x="5257" y="231"/>
                </a:lnTo>
                <a:lnTo>
                  <a:pt x="5256" y="232"/>
                </a:lnTo>
                <a:lnTo>
                  <a:pt x="5254" y="232"/>
                </a:lnTo>
                <a:lnTo>
                  <a:pt x="5252" y="232"/>
                </a:lnTo>
                <a:lnTo>
                  <a:pt x="5249" y="233"/>
                </a:lnTo>
                <a:lnTo>
                  <a:pt x="5247" y="233"/>
                </a:lnTo>
                <a:lnTo>
                  <a:pt x="5244" y="234"/>
                </a:lnTo>
                <a:lnTo>
                  <a:pt x="5241" y="234"/>
                </a:lnTo>
                <a:lnTo>
                  <a:pt x="5238" y="235"/>
                </a:lnTo>
                <a:lnTo>
                  <a:pt x="5235" y="235"/>
                </a:lnTo>
                <a:lnTo>
                  <a:pt x="5231" y="236"/>
                </a:lnTo>
                <a:lnTo>
                  <a:pt x="5228" y="237"/>
                </a:lnTo>
                <a:lnTo>
                  <a:pt x="5224" y="237"/>
                </a:lnTo>
                <a:lnTo>
                  <a:pt x="5220" y="238"/>
                </a:lnTo>
                <a:lnTo>
                  <a:pt x="5215" y="239"/>
                </a:lnTo>
                <a:lnTo>
                  <a:pt x="5211" y="240"/>
                </a:lnTo>
                <a:lnTo>
                  <a:pt x="5206" y="240"/>
                </a:lnTo>
                <a:lnTo>
                  <a:pt x="5202" y="241"/>
                </a:lnTo>
                <a:lnTo>
                  <a:pt x="5197" y="242"/>
                </a:lnTo>
                <a:lnTo>
                  <a:pt x="5192" y="243"/>
                </a:lnTo>
                <a:lnTo>
                  <a:pt x="5186" y="244"/>
                </a:lnTo>
                <a:lnTo>
                  <a:pt x="5181" y="245"/>
                </a:lnTo>
                <a:lnTo>
                  <a:pt x="5175" y="246"/>
                </a:lnTo>
                <a:lnTo>
                  <a:pt x="5169" y="247"/>
                </a:lnTo>
                <a:lnTo>
                  <a:pt x="5164" y="248"/>
                </a:lnTo>
                <a:lnTo>
                  <a:pt x="5157" y="249"/>
                </a:lnTo>
                <a:lnTo>
                  <a:pt x="5151" y="250"/>
                </a:lnTo>
                <a:lnTo>
                  <a:pt x="5145" y="251"/>
                </a:lnTo>
                <a:lnTo>
                  <a:pt x="5138" y="252"/>
                </a:lnTo>
                <a:lnTo>
                  <a:pt x="5132" y="253"/>
                </a:lnTo>
                <a:lnTo>
                  <a:pt x="5125" y="255"/>
                </a:lnTo>
                <a:lnTo>
                  <a:pt x="5118" y="256"/>
                </a:lnTo>
                <a:lnTo>
                  <a:pt x="5111" y="257"/>
                </a:lnTo>
                <a:lnTo>
                  <a:pt x="5103" y="258"/>
                </a:lnTo>
                <a:lnTo>
                  <a:pt x="5096" y="260"/>
                </a:lnTo>
                <a:lnTo>
                  <a:pt x="5089" y="261"/>
                </a:lnTo>
                <a:lnTo>
                  <a:pt x="5081" y="262"/>
                </a:lnTo>
                <a:lnTo>
                  <a:pt x="5073" y="264"/>
                </a:lnTo>
                <a:lnTo>
                  <a:pt x="5065" y="265"/>
                </a:lnTo>
                <a:lnTo>
                  <a:pt x="5057" y="266"/>
                </a:lnTo>
                <a:lnTo>
                  <a:pt x="5049" y="268"/>
                </a:lnTo>
                <a:lnTo>
                  <a:pt x="5041" y="269"/>
                </a:lnTo>
                <a:lnTo>
                  <a:pt x="5033" y="271"/>
                </a:lnTo>
                <a:lnTo>
                  <a:pt x="5024" y="272"/>
                </a:lnTo>
                <a:lnTo>
                  <a:pt x="5016" y="274"/>
                </a:lnTo>
                <a:lnTo>
                  <a:pt x="5007" y="275"/>
                </a:lnTo>
                <a:lnTo>
                  <a:pt x="4998" y="277"/>
                </a:lnTo>
                <a:lnTo>
                  <a:pt x="4990" y="278"/>
                </a:lnTo>
                <a:lnTo>
                  <a:pt x="4981" y="280"/>
                </a:lnTo>
                <a:lnTo>
                  <a:pt x="4972" y="281"/>
                </a:lnTo>
                <a:lnTo>
                  <a:pt x="4962" y="283"/>
                </a:lnTo>
                <a:lnTo>
                  <a:pt x="4953" y="285"/>
                </a:lnTo>
                <a:lnTo>
                  <a:pt x="4944" y="286"/>
                </a:lnTo>
                <a:lnTo>
                  <a:pt x="4935" y="288"/>
                </a:lnTo>
                <a:lnTo>
                  <a:pt x="4925" y="290"/>
                </a:lnTo>
                <a:lnTo>
                  <a:pt x="4916" y="291"/>
                </a:lnTo>
                <a:lnTo>
                  <a:pt x="4906" y="293"/>
                </a:lnTo>
                <a:lnTo>
                  <a:pt x="4896" y="295"/>
                </a:lnTo>
                <a:lnTo>
                  <a:pt x="4886" y="296"/>
                </a:lnTo>
                <a:lnTo>
                  <a:pt x="4877" y="298"/>
                </a:lnTo>
                <a:lnTo>
                  <a:pt x="4867" y="300"/>
                </a:lnTo>
                <a:lnTo>
                  <a:pt x="4857" y="302"/>
                </a:lnTo>
                <a:lnTo>
                  <a:pt x="4847" y="303"/>
                </a:lnTo>
                <a:lnTo>
                  <a:pt x="4837" y="305"/>
                </a:lnTo>
                <a:lnTo>
                  <a:pt x="4826" y="307"/>
                </a:lnTo>
                <a:lnTo>
                  <a:pt x="4816" y="309"/>
                </a:lnTo>
                <a:lnTo>
                  <a:pt x="4806" y="310"/>
                </a:lnTo>
                <a:lnTo>
                  <a:pt x="4796" y="312"/>
                </a:lnTo>
                <a:lnTo>
                  <a:pt x="4785" y="314"/>
                </a:lnTo>
                <a:lnTo>
                  <a:pt x="4775" y="316"/>
                </a:lnTo>
                <a:lnTo>
                  <a:pt x="4765" y="318"/>
                </a:lnTo>
                <a:lnTo>
                  <a:pt x="4754" y="320"/>
                </a:lnTo>
                <a:lnTo>
                  <a:pt x="4744" y="321"/>
                </a:lnTo>
                <a:lnTo>
                  <a:pt x="4733" y="323"/>
                </a:lnTo>
                <a:lnTo>
                  <a:pt x="4723" y="325"/>
                </a:lnTo>
                <a:lnTo>
                  <a:pt x="4712" y="327"/>
                </a:lnTo>
                <a:lnTo>
                  <a:pt x="4701" y="329"/>
                </a:lnTo>
                <a:lnTo>
                  <a:pt x="4691" y="331"/>
                </a:lnTo>
                <a:lnTo>
                  <a:pt x="4680" y="332"/>
                </a:lnTo>
                <a:lnTo>
                  <a:pt x="4669" y="334"/>
                </a:lnTo>
                <a:lnTo>
                  <a:pt x="4659" y="336"/>
                </a:lnTo>
                <a:lnTo>
                  <a:pt x="4648" y="338"/>
                </a:lnTo>
                <a:lnTo>
                  <a:pt x="4637" y="340"/>
                </a:lnTo>
                <a:lnTo>
                  <a:pt x="4627" y="342"/>
                </a:lnTo>
                <a:lnTo>
                  <a:pt x="4616" y="344"/>
                </a:lnTo>
                <a:lnTo>
                  <a:pt x="4605" y="346"/>
                </a:lnTo>
                <a:lnTo>
                  <a:pt x="4594" y="347"/>
                </a:lnTo>
                <a:lnTo>
                  <a:pt x="4584" y="349"/>
                </a:lnTo>
                <a:lnTo>
                  <a:pt x="4573" y="351"/>
                </a:lnTo>
                <a:lnTo>
                  <a:pt x="4562" y="353"/>
                </a:lnTo>
                <a:lnTo>
                  <a:pt x="4552" y="355"/>
                </a:lnTo>
                <a:lnTo>
                  <a:pt x="4541" y="357"/>
                </a:lnTo>
                <a:lnTo>
                  <a:pt x="4530" y="359"/>
                </a:lnTo>
                <a:lnTo>
                  <a:pt x="4520" y="361"/>
                </a:lnTo>
                <a:lnTo>
                  <a:pt x="4509" y="362"/>
                </a:lnTo>
                <a:lnTo>
                  <a:pt x="4498" y="364"/>
                </a:lnTo>
                <a:lnTo>
                  <a:pt x="4488" y="366"/>
                </a:lnTo>
                <a:lnTo>
                  <a:pt x="4477" y="368"/>
                </a:lnTo>
                <a:lnTo>
                  <a:pt x="4467" y="370"/>
                </a:lnTo>
                <a:lnTo>
                  <a:pt x="4456" y="372"/>
                </a:lnTo>
                <a:lnTo>
                  <a:pt x="4446" y="374"/>
                </a:lnTo>
                <a:lnTo>
                  <a:pt x="4435" y="375"/>
                </a:lnTo>
                <a:lnTo>
                  <a:pt x="4425" y="377"/>
                </a:lnTo>
                <a:lnTo>
                  <a:pt x="4415" y="379"/>
                </a:lnTo>
                <a:lnTo>
                  <a:pt x="4404" y="381"/>
                </a:lnTo>
                <a:lnTo>
                  <a:pt x="4394" y="383"/>
                </a:lnTo>
                <a:lnTo>
                  <a:pt x="4384" y="384"/>
                </a:lnTo>
                <a:lnTo>
                  <a:pt x="4374" y="386"/>
                </a:lnTo>
                <a:lnTo>
                  <a:pt x="4364" y="388"/>
                </a:lnTo>
                <a:lnTo>
                  <a:pt x="4354" y="390"/>
                </a:lnTo>
                <a:lnTo>
                  <a:pt x="4344" y="391"/>
                </a:lnTo>
                <a:lnTo>
                  <a:pt x="4334" y="393"/>
                </a:lnTo>
                <a:lnTo>
                  <a:pt x="4324" y="395"/>
                </a:lnTo>
                <a:lnTo>
                  <a:pt x="4314" y="397"/>
                </a:lnTo>
                <a:lnTo>
                  <a:pt x="4304" y="398"/>
                </a:lnTo>
                <a:lnTo>
                  <a:pt x="4295" y="400"/>
                </a:lnTo>
                <a:lnTo>
                  <a:pt x="4285" y="402"/>
                </a:lnTo>
                <a:lnTo>
                  <a:pt x="4276" y="403"/>
                </a:lnTo>
                <a:lnTo>
                  <a:pt x="4266" y="405"/>
                </a:lnTo>
                <a:lnTo>
                  <a:pt x="4257" y="407"/>
                </a:lnTo>
                <a:lnTo>
                  <a:pt x="4248" y="408"/>
                </a:lnTo>
                <a:lnTo>
                  <a:pt x="4239" y="410"/>
                </a:lnTo>
                <a:lnTo>
                  <a:pt x="4230" y="411"/>
                </a:lnTo>
                <a:lnTo>
                  <a:pt x="4221" y="413"/>
                </a:lnTo>
                <a:lnTo>
                  <a:pt x="4212" y="414"/>
                </a:lnTo>
                <a:lnTo>
                  <a:pt x="4203" y="416"/>
                </a:lnTo>
                <a:lnTo>
                  <a:pt x="4195" y="418"/>
                </a:lnTo>
                <a:lnTo>
                  <a:pt x="4186" y="419"/>
                </a:lnTo>
                <a:lnTo>
                  <a:pt x="4178" y="421"/>
                </a:lnTo>
                <a:lnTo>
                  <a:pt x="4169" y="422"/>
                </a:lnTo>
                <a:lnTo>
                  <a:pt x="4161" y="423"/>
                </a:lnTo>
                <a:lnTo>
                  <a:pt x="4153" y="425"/>
                </a:lnTo>
                <a:lnTo>
                  <a:pt x="4145" y="426"/>
                </a:lnTo>
                <a:lnTo>
                  <a:pt x="4137" y="428"/>
                </a:lnTo>
                <a:lnTo>
                  <a:pt x="4129" y="429"/>
                </a:lnTo>
                <a:lnTo>
                  <a:pt x="4122" y="430"/>
                </a:lnTo>
                <a:lnTo>
                  <a:pt x="4114" y="432"/>
                </a:lnTo>
                <a:lnTo>
                  <a:pt x="4107" y="433"/>
                </a:lnTo>
                <a:lnTo>
                  <a:pt x="4100" y="434"/>
                </a:lnTo>
                <a:lnTo>
                  <a:pt x="4092" y="435"/>
                </a:lnTo>
                <a:lnTo>
                  <a:pt x="4086" y="437"/>
                </a:lnTo>
                <a:lnTo>
                  <a:pt x="4079" y="438"/>
                </a:lnTo>
                <a:lnTo>
                  <a:pt x="4072" y="439"/>
                </a:lnTo>
                <a:lnTo>
                  <a:pt x="4065" y="440"/>
                </a:lnTo>
                <a:lnTo>
                  <a:pt x="4059" y="441"/>
                </a:lnTo>
                <a:lnTo>
                  <a:pt x="4053" y="442"/>
                </a:lnTo>
                <a:lnTo>
                  <a:pt x="4047" y="443"/>
                </a:lnTo>
                <a:lnTo>
                  <a:pt x="4041" y="444"/>
                </a:lnTo>
                <a:lnTo>
                  <a:pt x="4035" y="445"/>
                </a:lnTo>
                <a:lnTo>
                  <a:pt x="4029" y="446"/>
                </a:lnTo>
                <a:lnTo>
                  <a:pt x="4024" y="447"/>
                </a:lnTo>
                <a:lnTo>
                  <a:pt x="4019" y="448"/>
                </a:lnTo>
                <a:lnTo>
                  <a:pt x="4014" y="449"/>
                </a:lnTo>
                <a:lnTo>
                  <a:pt x="4009" y="450"/>
                </a:lnTo>
                <a:lnTo>
                  <a:pt x="4004" y="451"/>
                </a:lnTo>
                <a:lnTo>
                  <a:pt x="3999" y="452"/>
                </a:lnTo>
                <a:lnTo>
                  <a:pt x="3995" y="453"/>
                </a:lnTo>
                <a:lnTo>
                  <a:pt x="3991" y="453"/>
                </a:lnTo>
                <a:lnTo>
                  <a:pt x="3986" y="454"/>
                </a:lnTo>
                <a:lnTo>
                  <a:pt x="3983" y="455"/>
                </a:lnTo>
                <a:lnTo>
                  <a:pt x="3979" y="455"/>
                </a:lnTo>
                <a:lnTo>
                  <a:pt x="3975" y="456"/>
                </a:lnTo>
                <a:lnTo>
                  <a:pt x="3972" y="456"/>
                </a:lnTo>
                <a:lnTo>
                  <a:pt x="3969" y="457"/>
                </a:lnTo>
                <a:lnTo>
                  <a:pt x="3966" y="458"/>
                </a:lnTo>
                <a:lnTo>
                  <a:pt x="3963" y="458"/>
                </a:lnTo>
                <a:lnTo>
                  <a:pt x="3961" y="458"/>
                </a:lnTo>
                <a:lnTo>
                  <a:pt x="3959" y="459"/>
                </a:lnTo>
                <a:lnTo>
                  <a:pt x="3956" y="459"/>
                </a:lnTo>
                <a:lnTo>
                  <a:pt x="3955" y="460"/>
                </a:lnTo>
                <a:lnTo>
                  <a:pt x="3953" y="460"/>
                </a:lnTo>
                <a:lnTo>
                  <a:pt x="3951" y="460"/>
                </a:lnTo>
                <a:lnTo>
                  <a:pt x="3950" y="460"/>
                </a:lnTo>
                <a:lnTo>
                  <a:pt x="3949" y="460"/>
                </a:lnTo>
                <a:lnTo>
                  <a:pt x="3948" y="461"/>
                </a:lnTo>
                <a:lnTo>
                  <a:pt x="3948" y="461"/>
                </a:lnTo>
                <a:lnTo>
                  <a:pt x="3947" y="461"/>
                </a:lnTo>
                <a:lnTo>
                  <a:pt x="3947" y="461"/>
                </a:lnTo>
                <a:lnTo>
                  <a:pt x="3947" y="461"/>
                </a:lnTo>
                <a:lnTo>
                  <a:pt x="3947" y="459"/>
                </a:lnTo>
                <a:lnTo>
                  <a:pt x="3947" y="455"/>
                </a:lnTo>
                <a:lnTo>
                  <a:pt x="3947" y="449"/>
                </a:lnTo>
                <a:lnTo>
                  <a:pt x="3947" y="441"/>
                </a:lnTo>
                <a:lnTo>
                  <a:pt x="3947" y="431"/>
                </a:lnTo>
                <a:lnTo>
                  <a:pt x="3947" y="420"/>
                </a:lnTo>
                <a:lnTo>
                  <a:pt x="3947" y="409"/>
                </a:lnTo>
                <a:lnTo>
                  <a:pt x="3947" y="397"/>
                </a:lnTo>
                <a:lnTo>
                  <a:pt x="3947" y="386"/>
                </a:lnTo>
                <a:lnTo>
                  <a:pt x="3947" y="375"/>
                </a:lnTo>
                <a:lnTo>
                  <a:pt x="3947" y="366"/>
                </a:lnTo>
                <a:lnTo>
                  <a:pt x="3947" y="358"/>
                </a:lnTo>
                <a:lnTo>
                  <a:pt x="3947" y="351"/>
                </a:lnTo>
                <a:lnTo>
                  <a:pt x="3947" y="347"/>
                </a:lnTo>
                <a:lnTo>
                  <a:pt x="3947" y="346"/>
                </a:lnTo>
                <a:lnTo>
                  <a:pt x="3947" y="346"/>
                </a:lnTo>
                <a:lnTo>
                  <a:pt x="3940" y="346"/>
                </a:lnTo>
                <a:lnTo>
                  <a:pt x="3933" y="346"/>
                </a:lnTo>
                <a:lnTo>
                  <a:pt x="3926" y="346"/>
                </a:lnTo>
                <a:lnTo>
                  <a:pt x="3918" y="346"/>
                </a:lnTo>
                <a:lnTo>
                  <a:pt x="3911" y="346"/>
                </a:lnTo>
                <a:lnTo>
                  <a:pt x="3904" y="346"/>
                </a:lnTo>
                <a:lnTo>
                  <a:pt x="3896" y="346"/>
                </a:lnTo>
                <a:lnTo>
                  <a:pt x="3889" y="346"/>
                </a:lnTo>
                <a:lnTo>
                  <a:pt x="3881" y="346"/>
                </a:lnTo>
                <a:lnTo>
                  <a:pt x="3874" y="346"/>
                </a:lnTo>
                <a:lnTo>
                  <a:pt x="3866" y="346"/>
                </a:lnTo>
                <a:lnTo>
                  <a:pt x="3859" y="346"/>
                </a:lnTo>
                <a:lnTo>
                  <a:pt x="3851" y="346"/>
                </a:lnTo>
                <a:lnTo>
                  <a:pt x="3844" y="346"/>
                </a:lnTo>
                <a:lnTo>
                  <a:pt x="3836" y="346"/>
                </a:lnTo>
                <a:lnTo>
                  <a:pt x="3829" y="346"/>
                </a:lnTo>
                <a:lnTo>
                  <a:pt x="3821" y="346"/>
                </a:lnTo>
                <a:lnTo>
                  <a:pt x="3813" y="346"/>
                </a:lnTo>
                <a:lnTo>
                  <a:pt x="3806" y="346"/>
                </a:lnTo>
                <a:lnTo>
                  <a:pt x="3798" y="346"/>
                </a:lnTo>
                <a:lnTo>
                  <a:pt x="3790" y="346"/>
                </a:lnTo>
                <a:lnTo>
                  <a:pt x="3782" y="346"/>
                </a:lnTo>
                <a:lnTo>
                  <a:pt x="3775" y="346"/>
                </a:lnTo>
                <a:lnTo>
                  <a:pt x="3767" y="346"/>
                </a:lnTo>
                <a:lnTo>
                  <a:pt x="3759" y="346"/>
                </a:lnTo>
                <a:lnTo>
                  <a:pt x="3751" y="346"/>
                </a:lnTo>
                <a:lnTo>
                  <a:pt x="3743" y="346"/>
                </a:lnTo>
                <a:lnTo>
                  <a:pt x="3735" y="346"/>
                </a:lnTo>
                <a:lnTo>
                  <a:pt x="3728" y="346"/>
                </a:lnTo>
                <a:lnTo>
                  <a:pt x="3720" y="346"/>
                </a:lnTo>
                <a:lnTo>
                  <a:pt x="3712" y="346"/>
                </a:lnTo>
                <a:lnTo>
                  <a:pt x="3704" y="346"/>
                </a:lnTo>
                <a:lnTo>
                  <a:pt x="3696" y="346"/>
                </a:lnTo>
                <a:lnTo>
                  <a:pt x="3688" y="346"/>
                </a:lnTo>
                <a:lnTo>
                  <a:pt x="3680" y="346"/>
                </a:lnTo>
                <a:lnTo>
                  <a:pt x="3672" y="346"/>
                </a:lnTo>
                <a:lnTo>
                  <a:pt x="3663" y="346"/>
                </a:lnTo>
                <a:lnTo>
                  <a:pt x="3655" y="346"/>
                </a:lnTo>
                <a:lnTo>
                  <a:pt x="3647" y="346"/>
                </a:lnTo>
                <a:lnTo>
                  <a:pt x="3639" y="346"/>
                </a:lnTo>
                <a:lnTo>
                  <a:pt x="3631" y="346"/>
                </a:lnTo>
                <a:lnTo>
                  <a:pt x="3623" y="346"/>
                </a:lnTo>
                <a:lnTo>
                  <a:pt x="3615" y="346"/>
                </a:lnTo>
                <a:lnTo>
                  <a:pt x="3606" y="346"/>
                </a:lnTo>
                <a:lnTo>
                  <a:pt x="3598" y="346"/>
                </a:lnTo>
                <a:lnTo>
                  <a:pt x="3590" y="346"/>
                </a:lnTo>
                <a:lnTo>
                  <a:pt x="3582" y="346"/>
                </a:lnTo>
                <a:lnTo>
                  <a:pt x="3573" y="346"/>
                </a:lnTo>
                <a:lnTo>
                  <a:pt x="3565" y="346"/>
                </a:lnTo>
                <a:lnTo>
                  <a:pt x="3557" y="346"/>
                </a:lnTo>
                <a:lnTo>
                  <a:pt x="3548" y="346"/>
                </a:lnTo>
                <a:lnTo>
                  <a:pt x="3540" y="346"/>
                </a:lnTo>
                <a:lnTo>
                  <a:pt x="3531" y="346"/>
                </a:lnTo>
                <a:lnTo>
                  <a:pt x="3523" y="346"/>
                </a:lnTo>
                <a:lnTo>
                  <a:pt x="3515" y="346"/>
                </a:lnTo>
                <a:lnTo>
                  <a:pt x="3506" y="346"/>
                </a:lnTo>
                <a:lnTo>
                  <a:pt x="3498" y="346"/>
                </a:lnTo>
                <a:lnTo>
                  <a:pt x="3489" y="346"/>
                </a:lnTo>
                <a:lnTo>
                  <a:pt x="3481" y="346"/>
                </a:lnTo>
                <a:lnTo>
                  <a:pt x="3472" y="346"/>
                </a:lnTo>
                <a:lnTo>
                  <a:pt x="3464" y="346"/>
                </a:lnTo>
                <a:lnTo>
                  <a:pt x="3455" y="346"/>
                </a:lnTo>
                <a:lnTo>
                  <a:pt x="3446" y="346"/>
                </a:lnTo>
                <a:lnTo>
                  <a:pt x="3438" y="346"/>
                </a:lnTo>
                <a:lnTo>
                  <a:pt x="3429" y="346"/>
                </a:lnTo>
                <a:lnTo>
                  <a:pt x="3421" y="346"/>
                </a:lnTo>
                <a:lnTo>
                  <a:pt x="3412" y="346"/>
                </a:lnTo>
                <a:lnTo>
                  <a:pt x="3403" y="346"/>
                </a:lnTo>
                <a:lnTo>
                  <a:pt x="3395" y="346"/>
                </a:lnTo>
                <a:lnTo>
                  <a:pt x="3386" y="346"/>
                </a:lnTo>
                <a:lnTo>
                  <a:pt x="3377" y="346"/>
                </a:lnTo>
                <a:lnTo>
                  <a:pt x="3368" y="346"/>
                </a:lnTo>
                <a:lnTo>
                  <a:pt x="3360" y="346"/>
                </a:lnTo>
                <a:lnTo>
                  <a:pt x="3351" y="346"/>
                </a:lnTo>
                <a:lnTo>
                  <a:pt x="3342" y="346"/>
                </a:lnTo>
                <a:lnTo>
                  <a:pt x="3333" y="346"/>
                </a:lnTo>
                <a:lnTo>
                  <a:pt x="3324" y="346"/>
                </a:lnTo>
                <a:lnTo>
                  <a:pt x="3316" y="346"/>
                </a:lnTo>
                <a:lnTo>
                  <a:pt x="3307" y="346"/>
                </a:lnTo>
                <a:lnTo>
                  <a:pt x="3298" y="346"/>
                </a:lnTo>
                <a:lnTo>
                  <a:pt x="3289" y="346"/>
                </a:lnTo>
                <a:lnTo>
                  <a:pt x="3280" y="346"/>
                </a:lnTo>
                <a:lnTo>
                  <a:pt x="3271" y="346"/>
                </a:lnTo>
                <a:lnTo>
                  <a:pt x="3262" y="346"/>
                </a:lnTo>
                <a:lnTo>
                  <a:pt x="3253" y="346"/>
                </a:lnTo>
                <a:lnTo>
                  <a:pt x="3245" y="346"/>
                </a:lnTo>
                <a:lnTo>
                  <a:pt x="3236" y="346"/>
                </a:lnTo>
                <a:lnTo>
                  <a:pt x="3227" y="346"/>
                </a:lnTo>
                <a:lnTo>
                  <a:pt x="3218" y="346"/>
                </a:lnTo>
                <a:lnTo>
                  <a:pt x="3209" y="346"/>
                </a:lnTo>
                <a:lnTo>
                  <a:pt x="3200" y="346"/>
                </a:lnTo>
                <a:lnTo>
                  <a:pt x="3191" y="346"/>
                </a:lnTo>
                <a:lnTo>
                  <a:pt x="3182" y="346"/>
                </a:lnTo>
                <a:lnTo>
                  <a:pt x="3172" y="346"/>
                </a:lnTo>
                <a:lnTo>
                  <a:pt x="3163" y="346"/>
                </a:lnTo>
                <a:lnTo>
                  <a:pt x="3154" y="346"/>
                </a:lnTo>
                <a:lnTo>
                  <a:pt x="3145" y="346"/>
                </a:lnTo>
                <a:lnTo>
                  <a:pt x="3136" y="346"/>
                </a:lnTo>
                <a:lnTo>
                  <a:pt x="3127" y="346"/>
                </a:lnTo>
                <a:lnTo>
                  <a:pt x="3118" y="346"/>
                </a:lnTo>
                <a:lnTo>
                  <a:pt x="3109" y="346"/>
                </a:lnTo>
                <a:lnTo>
                  <a:pt x="3100" y="346"/>
                </a:lnTo>
                <a:lnTo>
                  <a:pt x="3090" y="346"/>
                </a:lnTo>
                <a:lnTo>
                  <a:pt x="3081" y="346"/>
                </a:lnTo>
                <a:lnTo>
                  <a:pt x="3072" y="346"/>
                </a:lnTo>
                <a:lnTo>
                  <a:pt x="3063" y="346"/>
                </a:lnTo>
                <a:lnTo>
                  <a:pt x="3054" y="346"/>
                </a:lnTo>
                <a:lnTo>
                  <a:pt x="3045" y="346"/>
                </a:lnTo>
                <a:lnTo>
                  <a:pt x="3035" y="346"/>
                </a:lnTo>
                <a:lnTo>
                  <a:pt x="3026" y="346"/>
                </a:lnTo>
                <a:lnTo>
                  <a:pt x="3017" y="346"/>
                </a:lnTo>
                <a:lnTo>
                  <a:pt x="3008" y="346"/>
                </a:lnTo>
                <a:lnTo>
                  <a:pt x="2998" y="346"/>
                </a:lnTo>
                <a:lnTo>
                  <a:pt x="2989" y="346"/>
                </a:lnTo>
                <a:lnTo>
                  <a:pt x="2980" y="346"/>
                </a:lnTo>
                <a:lnTo>
                  <a:pt x="2970" y="346"/>
                </a:lnTo>
                <a:lnTo>
                  <a:pt x="2961" y="346"/>
                </a:lnTo>
                <a:lnTo>
                  <a:pt x="2952" y="346"/>
                </a:lnTo>
                <a:lnTo>
                  <a:pt x="2942" y="346"/>
                </a:lnTo>
                <a:lnTo>
                  <a:pt x="2933" y="346"/>
                </a:lnTo>
                <a:lnTo>
                  <a:pt x="2924" y="346"/>
                </a:lnTo>
                <a:lnTo>
                  <a:pt x="2914" y="346"/>
                </a:lnTo>
                <a:lnTo>
                  <a:pt x="2905" y="346"/>
                </a:lnTo>
                <a:lnTo>
                  <a:pt x="2896" y="346"/>
                </a:lnTo>
                <a:lnTo>
                  <a:pt x="2886" y="346"/>
                </a:lnTo>
                <a:lnTo>
                  <a:pt x="2877" y="346"/>
                </a:lnTo>
                <a:lnTo>
                  <a:pt x="2868" y="346"/>
                </a:lnTo>
                <a:lnTo>
                  <a:pt x="2858" y="346"/>
                </a:lnTo>
                <a:lnTo>
                  <a:pt x="2849" y="346"/>
                </a:lnTo>
                <a:lnTo>
                  <a:pt x="2839" y="346"/>
                </a:lnTo>
                <a:lnTo>
                  <a:pt x="2830" y="346"/>
                </a:lnTo>
                <a:lnTo>
                  <a:pt x="2820" y="346"/>
                </a:lnTo>
                <a:lnTo>
                  <a:pt x="2811" y="346"/>
                </a:lnTo>
                <a:lnTo>
                  <a:pt x="2802" y="346"/>
                </a:lnTo>
                <a:lnTo>
                  <a:pt x="2792" y="346"/>
                </a:lnTo>
                <a:lnTo>
                  <a:pt x="2783" y="346"/>
                </a:lnTo>
                <a:lnTo>
                  <a:pt x="2773" y="346"/>
                </a:lnTo>
                <a:lnTo>
                  <a:pt x="2764" y="346"/>
                </a:lnTo>
                <a:lnTo>
                  <a:pt x="2754" y="346"/>
                </a:lnTo>
                <a:lnTo>
                  <a:pt x="2745" y="346"/>
                </a:lnTo>
                <a:lnTo>
                  <a:pt x="2735" y="346"/>
                </a:lnTo>
                <a:lnTo>
                  <a:pt x="2726" y="346"/>
                </a:lnTo>
                <a:lnTo>
                  <a:pt x="2716" y="346"/>
                </a:lnTo>
                <a:lnTo>
                  <a:pt x="2707" y="346"/>
                </a:lnTo>
                <a:lnTo>
                  <a:pt x="2697" y="346"/>
                </a:lnTo>
                <a:lnTo>
                  <a:pt x="2688" y="346"/>
                </a:lnTo>
                <a:lnTo>
                  <a:pt x="2678" y="346"/>
                </a:lnTo>
                <a:lnTo>
                  <a:pt x="2669" y="346"/>
                </a:lnTo>
                <a:lnTo>
                  <a:pt x="2659" y="346"/>
                </a:lnTo>
                <a:lnTo>
                  <a:pt x="2650" y="346"/>
                </a:lnTo>
                <a:lnTo>
                  <a:pt x="2640" y="346"/>
                </a:lnTo>
                <a:lnTo>
                  <a:pt x="2630" y="346"/>
                </a:lnTo>
                <a:lnTo>
                  <a:pt x="2621" y="346"/>
                </a:lnTo>
                <a:lnTo>
                  <a:pt x="2611" y="346"/>
                </a:lnTo>
                <a:lnTo>
                  <a:pt x="2602" y="346"/>
                </a:lnTo>
                <a:lnTo>
                  <a:pt x="2592" y="346"/>
                </a:lnTo>
                <a:lnTo>
                  <a:pt x="2583" y="346"/>
                </a:lnTo>
                <a:lnTo>
                  <a:pt x="2573" y="346"/>
                </a:lnTo>
                <a:lnTo>
                  <a:pt x="2563" y="346"/>
                </a:lnTo>
                <a:lnTo>
                  <a:pt x="2554" y="346"/>
                </a:lnTo>
                <a:lnTo>
                  <a:pt x="2544" y="346"/>
                </a:lnTo>
                <a:lnTo>
                  <a:pt x="2535" y="346"/>
                </a:lnTo>
                <a:lnTo>
                  <a:pt x="2525" y="346"/>
                </a:lnTo>
                <a:lnTo>
                  <a:pt x="2515" y="346"/>
                </a:lnTo>
                <a:lnTo>
                  <a:pt x="2506" y="346"/>
                </a:lnTo>
                <a:lnTo>
                  <a:pt x="2496" y="346"/>
                </a:lnTo>
                <a:lnTo>
                  <a:pt x="2487" y="346"/>
                </a:lnTo>
                <a:lnTo>
                  <a:pt x="2477" y="346"/>
                </a:lnTo>
                <a:lnTo>
                  <a:pt x="2467" y="346"/>
                </a:lnTo>
                <a:lnTo>
                  <a:pt x="2458" y="346"/>
                </a:lnTo>
                <a:lnTo>
                  <a:pt x="2448" y="346"/>
                </a:lnTo>
                <a:lnTo>
                  <a:pt x="2439" y="346"/>
                </a:lnTo>
                <a:lnTo>
                  <a:pt x="2429" y="346"/>
                </a:lnTo>
                <a:lnTo>
                  <a:pt x="2419" y="346"/>
                </a:lnTo>
                <a:lnTo>
                  <a:pt x="2410" y="346"/>
                </a:lnTo>
                <a:lnTo>
                  <a:pt x="2400" y="346"/>
                </a:lnTo>
                <a:lnTo>
                  <a:pt x="2391" y="346"/>
                </a:lnTo>
                <a:lnTo>
                  <a:pt x="2381" y="346"/>
                </a:lnTo>
                <a:lnTo>
                  <a:pt x="2371" y="346"/>
                </a:lnTo>
                <a:lnTo>
                  <a:pt x="2362" y="346"/>
                </a:lnTo>
                <a:lnTo>
                  <a:pt x="2352" y="346"/>
                </a:lnTo>
                <a:lnTo>
                  <a:pt x="2342" y="346"/>
                </a:lnTo>
                <a:lnTo>
                  <a:pt x="2333" y="346"/>
                </a:lnTo>
                <a:lnTo>
                  <a:pt x="2323" y="346"/>
                </a:lnTo>
                <a:lnTo>
                  <a:pt x="2314" y="346"/>
                </a:lnTo>
                <a:lnTo>
                  <a:pt x="2304" y="346"/>
                </a:lnTo>
                <a:lnTo>
                  <a:pt x="2294" y="346"/>
                </a:lnTo>
                <a:lnTo>
                  <a:pt x="2285" y="346"/>
                </a:lnTo>
                <a:lnTo>
                  <a:pt x="2275" y="346"/>
                </a:lnTo>
                <a:lnTo>
                  <a:pt x="2265" y="346"/>
                </a:lnTo>
                <a:lnTo>
                  <a:pt x="2256" y="346"/>
                </a:lnTo>
                <a:lnTo>
                  <a:pt x="2246" y="346"/>
                </a:lnTo>
                <a:lnTo>
                  <a:pt x="2237" y="346"/>
                </a:lnTo>
                <a:lnTo>
                  <a:pt x="2227" y="346"/>
                </a:lnTo>
                <a:lnTo>
                  <a:pt x="2217" y="346"/>
                </a:lnTo>
                <a:lnTo>
                  <a:pt x="2208" y="346"/>
                </a:lnTo>
                <a:lnTo>
                  <a:pt x="2198" y="346"/>
                </a:lnTo>
                <a:lnTo>
                  <a:pt x="2189" y="346"/>
                </a:lnTo>
                <a:lnTo>
                  <a:pt x="2179" y="346"/>
                </a:lnTo>
                <a:lnTo>
                  <a:pt x="2169" y="346"/>
                </a:lnTo>
                <a:lnTo>
                  <a:pt x="2160" y="346"/>
                </a:lnTo>
                <a:lnTo>
                  <a:pt x="2150" y="346"/>
                </a:lnTo>
                <a:lnTo>
                  <a:pt x="2141" y="346"/>
                </a:lnTo>
                <a:lnTo>
                  <a:pt x="2131" y="346"/>
                </a:lnTo>
                <a:lnTo>
                  <a:pt x="2121" y="346"/>
                </a:lnTo>
                <a:lnTo>
                  <a:pt x="2112" y="346"/>
                </a:lnTo>
                <a:lnTo>
                  <a:pt x="2102" y="346"/>
                </a:lnTo>
                <a:lnTo>
                  <a:pt x="2093" y="346"/>
                </a:lnTo>
                <a:lnTo>
                  <a:pt x="2083" y="346"/>
                </a:lnTo>
                <a:lnTo>
                  <a:pt x="2074" y="346"/>
                </a:lnTo>
                <a:lnTo>
                  <a:pt x="2064" y="346"/>
                </a:lnTo>
                <a:lnTo>
                  <a:pt x="2054" y="346"/>
                </a:lnTo>
                <a:lnTo>
                  <a:pt x="2045" y="346"/>
                </a:lnTo>
                <a:lnTo>
                  <a:pt x="2035" y="346"/>
                </a:lnTo>
                <a:lnTo>
                  <a:pt x="2026" y="346"/>
                </a:lnTo>
                <a:lnTo>
                  <a:pt x="2016" y="346"/>
                </a:lnTo>
                <a:lnTo>
                  <a:pt x="2007" y="346"/>
                </a:lnTo>
                <a:lnTo>
                  <a:pt x="1997" y="346"/>
                </a:lnTo>
                <a:lnTo>
                  <a:pt x="1988" y="346"/>
                </a:lnTo>
                <a:lnTo>
                  <a:pt x="1978" y="346"/>
                </a:lnTo>
                <a:lnTo>
                  <a:pt x="1969" y="346"/>
                </a:lnTo>
                <a:lnTo>
                  <a:pt x="1959" y="346"/>
                </a:lnTo>
                <a:lnTo>
                  <a:pt x="1950" y="346"/>
                </a:lnTo>
                <a:lnTo>
                  <a:pt x="1940" y="346"/>
                </a:lnTo>
                <a:lnTo>
                  <a:pt x="1931" y="346"/>
                </a:lnTo>
                <a:lnTo>
                  <a:pt x="1921" y="346"/>
                </a:lnTo>
                <a:lnTo>
                  <a:pt x="1912" y="346"/>
                </a:lnTo>
                <a:lnTo>
                  <a:pt x="1902" y="346"/>
                </a:lnTo>
                <a:lnTo>
                  <a:pt x="1893" y="346"/>
                </a:lnTo>
                <a:lnTo>
                  <a:pt x="1883" y="346"/>
                </a:lnTo>
                <a:lnTo>
                  <a:pt x="1874" y="346"/>
                </a:lnTo>
                <a:lnTo>
                  <a:pt x="1864" y="346"/>
                </a:lnTo>
                <a:lnTo>
                  <a:pt x="1855" y="346"/>
                </a:lnTo>
                <a:lnTo>
                  <a:pt x="1845" y="346"/>
                </a:lnTo>
                <a:lnTo>
                  <a:pt x="1836" y="346"/>
                </a:lnTo>
                <a:lnTo>
                  <a:pt x="1827" y="346"/>
                </a:lnTo>
                <a:lnTo>
                  <a:pt x="1817" y="346"/>
                </a:lnTo>
                <a:lnTo>
                  <a:pt x="1808" y="346"/>
                </a:lnTo>
                <a:lnTo>
                  <a:pt x="1798" y="346"/>
                </a:lnTo>
                <a:lnTo>
                  <a:pt x="1789" y="346"/>
                </a:lnTo>
                <a:lnTo>
                  <a:pt x="1780" y="346"/>
                </a:lnTo>
                <a:lnTo>
                  <a:pt x="1770" y="346"/>
                </a:lnTo>
                <a:lnTo>
                  <a:pt x="1761" y="346"/>
                </a:lnTo>
                <a:lnTo>
                  <a:pt x="1752" y="346"/>
                </a:lnTo>
                <a:lnTo>
                  <a:pt x="1742" y="346"/>
                </a:lnTo>
                <a:lnTo>
                  <a:pt x="1733" y="346"/>
                </a:lnTo>
                <a:lnTo>
                  <a:pt x="1724" y="346"/>
                </a:lnTo>
                <a:lnTo>
                  <a:pt x="1714" y="346"/>
                </a:lnTo>
                <a:lnTo>
                  <a:pt x="1705" y="346"/>
                </a:lnTo>
                <a:lnTo>
                  <a:pt x="1696" y="346"/>
                </a:lnTo>
                <a:lnTo>
                  <a:pt x="1686" y="346"/>
                </a:lnTo>
                <a:lnTo>
                  <a:pt x="1677" y="346"/>
                </a:lnTo>
                <a:lnTo>
                  <a:pt x="1668" y="346"/>
                </a:lnTo>
                <a:lnTo>
                  <a:pt x="1659" y="346"/>
                </a:lnTo>
                <a:lnTo>
                  <a:pt x="1649" y="346"/>
                </a:lnTo>
                <a:lnTo>
                  <a:pt x="1640" y="346"/>
                </a:lnTo>
                <a:lnTo>
                  <a:pt x="1631" y="346"/>
                </a:lnTo>
                <a:lnTo>
                  <a:pt x="1622" y="346"/>
                </a:lnTo>
                <a:lnTo>
                  <a:pt x="1612" y="346"/>
                </a:lnTo>
                <a:lnTo>
                  <a:pt x="1603" y="346"/>
                </a:lnTo>
                <a:lnTo>
                  <a:pt x="1594" y="346"/>
                </a:lnTo>
                <a:lnTo>
                  <a:pt x="1585" y="346"/>
                </a:lnTo>
                <a:lnTo>
                  <a:pt x="1576" y="346"/>
                </a:lnTo>
                <a:lnTo>
                  <a:pt x="1567" y="346"/>
                </a:lnTo>
                <a:lnTo>
                  <a:pt x="1558" y="346"/>
                </a:lnTo>
                <a:lnTo>
                  <a:pt x="1548" y="346"/>
                </a:lnTo>
                <a:lnTo>
                  <a:pt x="1539" y="346"/>
                </a:lnTo>
                <a:lnTo>
                  <a:pt x="1530" y="346"/>
                </a:lnTo>
                <a:lnTo>
                  <a:pt x="1521" y="346"/>
                </a:lnTo>
                <a:lnTo>
                  <a:pt x="1512" y="346"/>
                </a:lnTo>
                <a:lnTo>
                  <a:pt x="1503" y="346"/>
                </a:lnTo>
                <a:lnTo>
                  <a:pt x="1494" y="346"/>
                </a:lnTo>
                <a:lnTo>
                  <a:pt x="1485" y="346"/>
                </a:lnTo>
                <a:lnTo>
                  <a:pt x="1476" y="346"/>
                </a:lnTo>
                <a:lnTo>
                  <a:pt x="1467" y="346"/>
                </a:lnTo>
                <a:lnTo>
                  <a:pt x="1458" y="346"/>
                </a:lnTo>
                <a:lnTo>
                  <a:pt x="1449" y="346"/>
                </a:lnTo>
                <a:lnTo>
                  <a:pt x="1440" y="346"/>
                </a:lnTo>
                <a:lnTo>
                  <a:pt x="1431" y="346"/>
                </a:lnTo>
                <a:lnTo>
                  <a:pt x="1422" y="346"/>
                </a:lnTo>
                <a:lnTo>
                  <a:pt x="1413" y="346"/>
                </a:lnTo>
                <a:lnTo>
                  <a:pt x="1404" y="346"/>
                </a:lnTo>
                <a:lnTo>
                  <a:pt x="1395" y="346"/>
                </a:lnTo>
                <a:lnTo>
                  <a:pt x="1386" y="346"/>
                </a:lnTo>
                <a:lnTo>
                  <a:pt x="1378" y="346"/>
                </a:lnTo>
                <a:lnTo>
                  <a:pt x="1369" y="346"/>
                </a:lnTo>
                <a:lnTo>
                  <a:pt x="1360" y="346"/>
                </a:lnTo>
                <a:lnTo>
                  <a:pt x="1351" y="346"/>
                </a:lnTo>
                <a:lnTo>
                  <a:pt x="1342" y="346"/>
                </a:lnTo>
                <a:lnTo>
                  <a:pt x="1333" y="346"/>
                </a:lnTo>
                <a:lnTo>
                  <a:pt x="1325" y="346"/>
                </a:lnTo>
                <a:lnTo>
                  <a:pt x="1316" y="346"/>
                </a:lnTo>
                <a:lnTo>
                  <a:pt x="1307" y="346"/>
                </a:lnTo>
                <a:lnTo>
                  <a:pt x="1298" y="346"/>
                </a:lnTo>
                <a:lnTo>
                  <a:pt x="1290" y="346"/>
                </a:lnTo>
                <a:lnTo>
                  <a:pt x="1281" y="346"/>
                </a:lnTo>
                <a:lnTo>
                  <a:pt x="1272" y="346"/>
                </a:lnTo>
                <a:lnTo>
                  <a:pt x="1264" y="346"/>
                </a:lnTo>
                <a:lnTo>
                  <a:pt x="1255" y="346"/>
                </a:lnTo>
                <a:lnTo>
                  <a:pt x="1246" y="346"/>
                </a:lnTo>
                <a:lnTo>
                  <a:pt x="1238" y="346"/>
                </a:lnTo>
                <a:lnTo>
                  <a:pt x="1229" y="346"/>
                </a:lnTo>
                <a:lnTo>
                  <a:pt x="1221" y="346"/>
                </a:lnTo>
                <a:lnTo>
                  <a:pt x="1212" y="346"/>
                </a:lnTo>
                <a:lnTo>
                  <a:pt x="1204" y="346"/>
                </a:lnTo>
                <a:lnTo>
                  <a:pt x="1195" y="346"/>
                </a:lnTo>
                <a:lnTo>
                  <a:pt x="1187" y="346"/>
                </a:lnTo>
                <a:lnTo>
                  <a:pt x="1178" y="346"/>
                </a:lnTo>
                <a:lnTo>
                  <a:pt x="1170" y="346"/>
                </a:lnTo>
                <a:lnTo>
                  <a:pt x="1161" y="346"/>
                </a:lnTo>
                <a:lnTo>
                  <a:pt x="1153" y="346"/>
                </a:lnTo>
                <a:lnTo>
                  <a:pt x="1144" y="346"/>
                </a:lnTo>
                <a:lnTo>
                  <a:pt x="1136" y="346"/>
                </a:lnTo>
                <a:lnTo>
                  <a:pt x="1128" y="346"/>
                </a:lnTo>
                <a:lnTo>
                  <a:pt x="1119" y="346"/>
                </a:lnTo>
                <a:lnTo>
                  <a:pt x="1111" y="346"/>
                </a:lnTo>
                <a:lnTo>
                  <a:pt x="1103" y="346"/>
                </a:lnTo>
                <a:lnTo>
                  <a:pt x="1094" y="346"/>
                </a:lnTo>
                <a:lnTo>
                  <a:pt x="1086" y="346"/>
                </a:lnTo>
                <a:lnTo>
                  <a:pt x="1078" y="346"/>
                </a:lnTo>
                <a:lnTo>
                  <a:pt x="1069" y="346"/>
                </a:lnTo>
                <a:lnTo>
                  <a:pt x="1061" y="346"/>
                </a:lnTo>
                <a:lnTo>
                  <a:pt x="1053" y="346"/>
                </a:lnTo>
                <a:lnTo>
                  <a:pt x="1045" y="346"/>
                </a:lnTo>
                <a:lnTo>
                  <a:pt x="1037" y="346"/>
                </a:lnTo>
                <a:lnTo>
                  <a:pt x="1029" y="346"/>
                </a:lnTo>
                <a:lnTo>
                  <a:pt x="1020" y="346"/>
                </a:lnTo>
                <a:lnTo>
                  <a:pt x="1012" y="346"/>
                </a:lnTo>
                <a:lnTo>
                  <a:pt x="1004" y="346"/>
                </a:lnTo>
                <a:lnTo>
                  <a:pt x="996" y="346"/>
                </a:lnTo>
                <a:lnTo>
                  <a:pt x="988" y="346"/>
                </a:lnTo>
                <a:lnTo>
                  <a:pt x="980" y="346"/>
                </a:lnTo>
                <a:lnTo>
                  <a:pt x="972" y="346"/>
                </a:lnTo>
                <a:lnTo>
                  <a:pt x="964" y="346"/>
                </a:lnTo>
                <a:lnTo>
                  <a:pt x="956" y="346"/>
                </a:lnTo>
                <a:lnTo>
                  <a:pt x="948" y="346"/>
                </a:lnTo>
                <a:lnTo>
                  <a:pt x="940" y="346"/>
                </a:lnTo>
                <a:lnTo>
                  <a:pt x="933" y="346"/>
                </a:lnTo>
                <a:lnTo>
                  <a:pt x="925" y="346"/>
                </a:lnTo>
                <a:lnTo>
                  <a:pt x="917" y="346"/>
                </a:lnTo>
                <a:lnTo>
                  <a:pt x="909" y="346"/>
                </a:lnTo>
                <a:lnTo>
                  <a:pt x="901" y="346"/>
                </a:lnTo>
                <a:lnTo>
                  <a:pt x="893" y="346"/>
                </a:lnTo>
                <a:lnTo>
                  <a:pt x="886" y="346"/>
                </a:lnTo>
                <a:lnTo>
                  <a:pt x="878" y="346"/>
                </a:lnTo>
                <a:lnTo>
                  <a:pt x="870" y="346"/>
                </a:lnTo>
                <a:lnTo>
                  <a:pt x="863" y="346"/>
                </a:lnTo>
                <a:lnTo>
                  <a:pt x="855" y="346"/>
                </a:lnTo>
                <a:lnTo>
                  <a:pt x="847" y="346"/>
                </a:lnTo>
                <a:lnTo>
                  <a:pt x="840" y="346"/>
                </a:lnTo>
                <a:lnTo>
                  <a:pt x="832" y="346"/>
                </a:lnTo>
                <a:lnTo>
                  <a:pt x="825" y="346"/>
                </a:lnTo>
                <a:lnTo>
                  <a:pt x="817" y="346"/>
                </a:lnTo>
                <a:lnTo>
                  <a:pt x="810" y="346"/>
                </a:lnTo>
                <a:lnTo>
                  <a:pt x="802" y="346"/>
                </a:lnTo>
                <a:lnTo>
                  <a:pt x="795" y="346"/>
                </a:lnTo>
                <a:lnTo>
                  <a:pt x="787" y="346"/>
                </a:lnTo>
                <a:lnTo>
                  <a:pt x="780" y="346"/>
                </a:lnTo>
                <a:lnTo>
                  <a:pt x="773" y="346"/>
                </a:lnTo>
                <a:lnTo>
                  <a:pt x="765" y="346"/>
                </a:lnTo>
                <a:lnTo>
                  <a:pt x="758" y="346"/>
                </a:lnTo>
                <a:lnTo>
                  <a:pt x="751" y="346"/>
                </a:lnTo>
                <a:lnTo>
                  <a:pt x="743" y="346"/>
                </a:lnTo>
                <a:lnTo>
                  <a:pt x="736" y="346"/>
                </a:lnTo>
                <a:lnTo>
                  <a:pt x="729" y="346"/>
                </a:lnTo>
                <a:lnTo>
                  <a:pt x="722" y="346"/>
                </a:lnTo>
                <a:lnTo>
                  <a:pt x="714" y="346"/>
                </a:lnTo>
                <a:lnTo>
                  <a:pt x="707" y="346"/>
                </a:lnTo>
                <a:lnTo>
                  <a:pt x="700" y="346"/>
                </a:lnTo>
                <a:lnTo>
                  <a:pt x="693" y="346"/>
                </a:lnTo>
                <a:lnTo>
                  <a:pt x="686" y="346"/>
                </a:lnTo>
                <a:lnTo>
                  <a:pt x="679" y="346"/>
                </a:lnTo>
                <a:lnTo>
                  <a:pt x="672" y="346"/>
                </a:lnTo>
                <a:lnTo>
                  <a:pt x="665" y="346"/>
                </a:lnTo>
                <a:lnTo>
                  <a:pt x="658" y="346"/>
                </a:lnTo>
                <a:lnTo>
                  <a:pt x="651" y="346"/>
                </a:lnTo>
                <a:lnTo>
                  <a:pt x="644" y="346"/>
                </a:lnTo>
                <a:lnTo>
                  <a:pt x="637" y="346"/>
                </a:lnTo>
                <a:lnTo>
                  <a:pt x="631" y="346"/>
                </a:lnTo>
                <a:lnTo>
                  <a:pt x="624" y="346"/>
                </a:lnTo>
                <a:lnTo>
                  <a:pt x="617" y="346"/>
                </a:lnTo>
                <a:lnTo>
                  <a:pt x="610" y="346"/>
                </a:lnTo>
                <a:lnTo>
                  <a:pt x="603" y="346"/>
                </a:lnTo>
                <a:lnTo>
                  <a:pt x="597" y="346"/>
                </a:lnTo>
                <a:lnTo>
                  <a:pt x="590" y="346"/>
                </a:lnTo>
                <a:lnTo>
                  <a:pt x="583" y="346"/>
                </a:lnTo>
                <a:lnTo>
                  <a:pt x="577" y="346"/>
                </a:lnTo>
                <a:lnTo>
                  <a:pt x="570" y="346"/>
                </a:lnTo>
                <a:lnTo>
                  <a:pt x="564" y="346"/>
                </a:lnTo>
                <a:lnTo>
                  <a:pt x="557" y="346"/>
                </a:lnTo>
                <a:lnTo>
                  <a:pt x="551" y="346"/>
                </a:lnTo>
                <a:lnTo>
                  <a:pt x="544" y="346"/>
                </a:lnTo>
                <a:lnTo>
                  <a:pt x="538" y="346"/>
                </a:lnTo>
                <a:lnTo>
                  <a:pt x="531" y="346"/>
                </a:lnTo>
                <a:lnTo>
                  <a:pt x="525" y="346"/>
                </a:lnTo>
                <a:lnTo>
                  <a:pt x="519" y="346"/>
                </a:lnTo>
                <a:lnTo>
                  <a:pt x="512" y="346"/>
                </a:lnTo>
                <a:lnTo>
                  <a:pt x="506" y="346"/>
                </a:lnTo>
                <a:lnTo>
                  <a:pt x="500" y="346"/>
                </a:lnTo>
                <a:lnTo>
                  <a:pt x="494" y="346"/>
                </a:lnTo>
                <a:lnTo>
                  <a:pt x="488" y="346"/>
                </a:lnTo>
                <a:lnTo>
                  <a:pt x="481" y="346"/>
                </a:lnTo>
                <a:lnTo>
                  <a:pt x="475" y="346"/>
                </a:lnTo>
                <a:lnTo>
                  <a:pt x="469" y="346"/>
                </a:lnTo>
                <a:lnTo>
                  <a:pt x="463" y="346"/>
                </a:lnTo>
                <a:lnTo>
                  <a:pt x="457" y="346"/>
                </a:lnTo>
                <a:lnTo>
                  <a:pt x="451" y="346"/>
                </a:lnTo>
                <a:lnTo>
                  <a:pt x="445" y="346"/>
                </a:lnTo>
                <a:lnTo>
                  <a:pt x="439" y="346"/>
                </a:lnTo>
                <a:lnTo>
                  <a:pt x="433" y="346"/>
                </a:lnTo>
                <a:lnTo>
                  <a:pt x="428" y="346"/>
                </a:lnTo>
                <a:lnTo>
                  <a:pt x="422" y="346"/>
                </a:lnTo>
                <a:lnTo>
                  <a:pt x="416" y="346"/>
                </a:lnTo>
                <a:lnTo>
                  <a:pt x="410" y="346"/>
                </a:lnTo>
                <a:lnTo>
                  <a:pt x="404" y="346"/>
                </a:lnTo>
                <a:lnTo>
                  <a:pt x="399" y="346"/>
                </a:lnTo>
                <a:lnTo>
                  <a:pt x="393" y="346"/>
                </a:lnTo>
                <a:lnTo>
                  <a:pt x="388" y="346"/>
                </a:lnTo>
                <a:lnTo>
                  <a:pt x="382" y="346"/>
                </a:lnTo>
                <a:lnTo>
                  <a:pt x="376" y="346"/>
                </a:lnTo>
                <a:lnTo>
                  <a:pt x="371" y="346"/>
                </a:lnTo>
                <a:lnTo>
                  <a:pt x="365" y="346"/>
                </a:lnTo>
                <a:lnTo>
                  <a:pt x="360" y="346"/>
                </a:lnTo>
                <a:lnTo>
                  <a:pt x="355" y="346"/>
                </a:lnTo>
                <a:lnTo>
                  <a:pt x="349" y="346"/>
                </a:lnTo>
                <a:lnTo>
                  <a:pt x="344" y="346"/>
                </a:lnTo>
                <a:lnTo>
                  <a:pt x="339" y="346"/>
                </a:lnTo>
                <a:lnTo>
                  <a:pt x="333" y="346"/>
                </a:lnTo>
                <a:lnTo>
                  <a:pt x="328" y="346"/>
                </a:lnTo>
                <a:lnTo>
                  <a:pt x="323" y="346"/>
                </a:lnTo>
                <a:lnTo>
                  <a:pt x="318" y="346"/>
                </a:lnTo>
                <a:lnTo>
                  <a:pt x="312" y="346"/>
                </a:lnTo>
                <a:lnTo>
                  <a:pt x="307" y="346"/>
                </a:lnTo>
                <a:lnTo>
                  <a:pt x="302" y="346"/>
                </a:lnTo>
                <a:lnTo>
                  <a:pt x="297" y="346"/>
                </a:lnTo>
                <a:lnTo>
                  <a:pt x="292" y="346"/>
                </a:lnTo>
                <a:lnTo>
                  <a:pt x="287" y="346"/>
                </a:lnTo>
                <a:lnTo>
                  <a:pt x="282" y="346"/>
                </a:lnTo>
                <a:lnTo>
                  <a:pt x="278" y="346"/>
                </a:lnTo>
                <a:lnTo>
                  <a:pt x="273" y="346"/>
                </a:lnTo>
                <a:lnTo>
                  <a:pt x="268" y="346"/>
                </a:lnTo>
                <a:lnTo>
                  <a:pt x="263" y="346"/>
                </a:lnTo>
                <a:lnTo>
                  <a:pt x="258" y="346"/>
                </a:lnTo>
                <a:lnTo>
                  <a:pt x="254" y="346"/>
                </a:lnTo>
                <a:lnTo>
                  <a:pt x="249" y="346"/>
                </a:lnTo>
                <a:lnTo>
                  <a:pt x="245" y="346"/>
                </a:lnTo>
                <a:lnTo>
                  <a:pt x="240" y="346"/>
                </a:lnTo>
                <a:lnTo>
                  <a:pt x="235" y="346"/>
                </a:lnTo>
                <a:lnTo>
                  <a:pt x="231" y="346"/>
                </a:lnTo>
                <a:lnTo>
                  <a:pt x="226" y="346"/>
                </a:lnTo>
                <a:lnTo>
                  <a:pt x="222" y="346"/>
                </a:lnTo>
                <a:lnTo>
                  <a:pt x="218" y="346"/>
                </a:lnTo>
                <a:lnTo>
                  <a:pt x="213" y="346"/>
                </a:lnTo>
                <a:lnTo>
                  <a:pt x="209" y="346"/>
                </a:lnTo>
                <a:lnTo>
                  <a:pt x="205" y="346"/>
                </a:lnTo>
                <a:lnTo>
                  <a:pt x="201" y="346"/>
                </a:lnTo>
                <a:lnTo>
                  <a:pt x="196" y="346"/>
                </a:lnTo>
                <a:lnTo>
                  <a:pt x="192" y="346"/>
                </a:lnTo>
                <a:lnTo>
                  <a:pt x="188" y="346"/>
                </a:lnTo>
                <a:lnTo>
                  <a:pt x="184" y="346"/>
                </a:lnTo>
                <a:lnTo>
                  <a:pt x="180" y="346"/>
                </a:lnTo>
                <a:lnTo>
                  <a:pt x="176" y="346"/>
                </a:lnTo>
                <a:lnTo>
                  <a:pt x="172" y="346"/>
                </a:lnTo>
                <a:lnTo>
                  <a:pt x="168" y="346"/>
                </a:lnTo>
                <a:lnTo>
                  <a:pt x="164" y="346"/>
                </a:lnTo>
                <a:lnTo>
                  <a:pt x="161" y="346"/>
                </a:lnTo>
                <a:lnTo>
                  <a:pt x="157" y="346"/>
                </a:lnTo>
                <a:lnTo>
                  <a:pt x="153" y="346"/>
                </a:lnTo>
                <a:lnTo>
                  <a:pt x="149" y="346"/>
                </a:lnTo>
                <a:lnTo>
                  <a:pt x="146" y="346"/>
                </a:lnTo>
                <a:lnTo>
                  <a:pt x="142" y="346"/>
                </a:lnTo>
                <a:lnTo>
                  <a:pt x="138" y="346"/>
                </a:lnTo>
                <a:lnTo>
                  <a:pt x="135" y="346"/>
                </a:lnTo>
                <a:lnTo>
                  <a:pt x="131" y="346"/>
                </a:lnTo>
                <a:lnTo>
                  <a:pt x="128" y="346"/>
                </a:lnTo>
                <a:lnTo>
                  <a:pt x="125" y="346"/>
                </a:lnTo>
                <a:lnTo>
                  <a:pt x="121" y="346"/>
                </a:lnTo>
                <a:lnTo>
                  <a:pt x="118" y="346"/>
                </a:lnTo>
                <a:lnTo>
                  <a:pt x="115" y="346"/>
                </a:lnTo>
                <a:lnTo>
                  <a:pt x="111" y="346"/>
                </a:lnTo>
                <a:lnTo>
                  <a:pt x="108" y="346"/>
                </a:lnTo>
                <a:lnTo>
                  <a:pt x="105" y="346"/>
                </a:lnTo>
                <a:lnTo>
                  <a:pt x="102" y="346"/>
                </a:lnTo>
                <a:lnTo>
                  <a:pt x="99" y="346"/>
                </a:lnTo>
                <a:lnTo>
                  <a:pt x="96" y="346"/>
                </a:lnTo>
                <a:lnTo>
                  <a:pt x="93" y="346"/>
                </a:lnTo>
                <a:lnTo>
                  <a:pt x="90" y="346"/>
                </a:lnTo>
                <a:lnTo>
                  <a:pt x="87" y="346"/>
                </a:lnTo>
                <a:lnTo>
                  <a:pt x="84" y="346"/>
                </a:lnTo>
                <a:lnTo>
                  <a:pt x="82" y="346"/>
                </a:lnTo>
                <a:lnTo>
                  <a:pt x="79" y="346"/>
                </a:lnTo>
                <a:lnTo>
                  <a:pt x="76" y="346"/>
                </a:lnTo>
                <a:lnTo>
                  <a:pt x="73" y="346"/>
                </a:lnTo>
                <a:lnTo>
                  <a:pt x="71" y="346"/>
                </a:lnTo>
                <a:lnTo>
                  <a:pt x="68" y="346"/>
                </a:lnTo>
                <a:lnTo>
                  <a:pt x="66" y="346"/>
                </a:lnTo>
                <a:lnTo>
                  <a:pt x="63" y="346"/>
                </a:lnTo>
                <a:lnTo>
                  <a:pt x="61" y="346"/>
                </a:lnTo>
                <a:lnTo>
                  <a:pt x="58" y="346"/>
                </a:lnTo>
                <a:lnTo>
                  <a:pt x="56" y="346"/>
                </a:lnTo>
                <a:lnTo>
                  <a:pt x="54" y="346"/>
                </a:lnTo>
                <a:lnTo>
                  <a:pt x="51" y="346"/>
                </a:lnTo>
                <a:lnTo>
                  <a:pt x="49" y="346"/>
                </a:lnTo>
                <a:lnTo>
                  <a:pt x="47" y="346"/>
                </a:lnTo>
                <a:lnTo>
                  <a:pt x="45" y="346"/>
                </a:lnTo>
                <a:lnTo>
                  <a:pt x="43" y="346"/>
                </a:lnTo>
                <a:lnTo>
                  <a:pt x="41" y="346"/>
                </a:lnTo>
                <a:lnTo>
                  <a:pt x="39" y="346"/>
                </a:lnTo>
                <a:lnTo>
                  <a:pt x="37" y="346"/>
                </a:lnTo>
                <a:lnTo>
                  <a:pt x="35" y="346"/>
                </a:lnTo>
                <a:lnTo>
                  <a:pt x="33" y="346"/>
                </a:lnTo>
                <a:lnTo>
                  <a:pt x="32" y="346"/>
                </a:lnTo>
                <a:lnTo>
                  <a:pt x="30" y="346"/>
                </a:lnTo>
                <a:lnTo>
                  <a:pt x="28" y="346"/>
                </a:lnTo>
                <a:lnTo>
                  <a:pt x="26" y="346"/>
                </a:lnTo>
                <a:lnTo>
                  <a:pt x="25" y="346"/>
                </a:lnTo>
                <a:lnTo>
                  <a:pt x="23" y="346"/>
                </a:lnTo>
                <a:lnTo>
                  <a:pt x="22" y="346"/>
                </a:lnTo>
                <a:lnTo>
                  <a:pt x="20" y="346"/>
                </a:lnTo>
                <a:lnTo>
                  <a:pt x="19" y="346"/>
                </a:lnTo>
                <a:lnTo>
                  <a:pt x="18" y="346"/>
                </a:lnTo>
                <a:lnTo>
                  <a:pt x="16" y="346"/>
                </a:lnTo>
                <a:lnTo>
                  <a:pt x="15" y="346"/>
                </a:lnTo>
                <a:lnTo>
                  <a:pt x="14" y="346"/>
                </a:lnTo>
                <a:lnTo>
                  <a:pt x="13" y="346"/>
                </a:lnTo>
                <a:lnTo>
                  <a:pt x="12" y="346"/>
                </a:lnTo>
                <a:lnTo>
                  <a:pt x="11" y="346"/>
                </a:lnTo>
                <a:lnTo>
                  <a:pt x="10" y="346"/>
                </a:lnTo>
                <a:lnTo>
                  <a:pt x="9" y="346"/>
                </a:lnTo>
                <a:lnTo>
                  <a:pt x="8" y="346"/>
                </a:lnTo>
                <a:lnTo>
                  <a:pt x="7" y="346"/>
                </a:lnTo>
                <a:lnTo>
                  <a:pt x="6" y="346"/>
                </a:lnTo>
                <a:lnTo>
                  <a:pt x="5" y="346"/>
                </a:lnTo>
                <a:lnTo>
                  <a:pt x="5" y="346"/>
                </a:lnTo>
                <a:lnTo>
                  <a:pt x="4" y="346"/>
                </a:lnTo>
                <a:lnTo>
                  <a:pt x="3" y="346"/>
                </a:lnTo>
                <a:lnTo>
                  <a:pt x="3" y="346"/>
                </a:lnTo>
                <a:lnTo>
                  <a:pt x="2" y="346"/>
                </a:lnTo>
                <a:lnTo>
                  <a:pt x="2" y="346"/>
                </a:lnTo>
                <a:lnTo>
                  <a:pt x="2" y="346"/>
                </a:lnTo>
                <a:lnTo>
                  <a:pt x="1" y="346"/>
                </a:lnTo>
                <a:lnTo>
                  <a:pt x="1" y="346"/>
                </a:lnTo>
                <a:lnTo>
                  <a:pt x="1" y="346"/>
                </a:lnTo>
                <a:lnTo>
                  <a:pt x="0" y="346"/>
                </a:lnTo>
                <a:lnTo>
                  <a:pt x="0" y="346"/>
                </a:lnTo>
                <a:lnTo>
                  <a:pt x="0" y="346"/>
                </a:lnTo>
                <a:lnTo>
                  <a:pt x="0" y="346"/>
                </a:lnTo>
                <a:lnTo>
                  <a:pt x="0" y="346"/>
                </a:lnTo>
                <a:lnTo>
                  <a:pt x="0" y="345"/>
                </a:lnTo>
                <a:lnTo>
                  <a:pt x="0" y="343"/>
                </a:lnTo>
                <a:lnTo>
                  <a:pt x="0" y="340"/>
                </a:lnTo>
                <a:lnTo>
                  <a:pt x="0" y="335"/>
                </a:lnTo>
                <a:lnTo>
                  <a:pt x="0" y="330"/>
                </a:lnTo>
                <a:lnTo>
                  <a:pt x="0" y="323"/>
                </a:lnTo>
                <a:lnTo>
                  <a:pt x="0" y="316"/>
                </a:lnTo>
                <a:lnTo>
                  <a:pt x="0" y="308"/>
                </a:lnTo>
                <a:lnTo>
                  <a:pt x="0" y="299"/>
                </a:lnTo>
                <a:lnTo>
                  <a:pt x="0" y="289"/>
                </a:lnTo>
                <a:lnTo>
                  <a:pt x="0" y="279"/>
                </a:lnTo>
                <a:lnTo>
                  <a:pt x="0" y="269"/>
                </a:lnTo>
                <a:lnTo>
                  <a:pt x="0" y="258"/>
                </a:lnTo>
                <a:lnTo>
                  <a:pt x="0" y="247"/>
                </a:lnTo>
                <a:lnTo>
                  <a:pt x="0" y="236"/>
                </a:lnTo>
                <a:lnTo>
                  <a:pt x="0" y="225"/>
                </a:lnTo>
                <a:lnTo>
                  <a:pt x="0" y="214"/>
                </a:lnTo>
                <a:lnTo>
                  <a:pt x="0" y="203"/>
                </a:lnTo>
                <a:lnTo>
                  <a:pt x="0" y="192"/>
                </a:lnTo>
                <a:lnTo>
                  <a:pt x="0" y="182"/>
                </a:lnTo>
                <a:lnTo>
                  <a:pt x="0" y="172"/>
                </a:lnTo>
                <a:lnTo>
                  <a:pt x="0" y="162"/>
                </a:lnTo>
                <a:lnTo>
                  <a:pt x="0" y="153"/>
                </a:lnTo>
                <a:lnTo>
                  <a:pt x="0" y="145"/>
                </a:lnTo>
                <a:lnTo>
                  <a:pt x="0" y="138"/>
                </a:lnTo>
                <a:lnTo>
                  <a:pt x="0" y="131"/>
                </a:lnTo>
                <a:lnTo>
                  <a:pt x="0" y="126"/>
                </a:lnTo>
                <a:lnTo>
                  <a:pt x="0" y="121"/>
                </a:lnTo>
                <a:lnTo>
                  <a:pt x="0" y="118"/>
                </a:lnTo>
                <a:lnTo>
                  <a:pt x="0" y="116"/>
                </a:lnTo>
                <a:lnTo>
                  <a:pt x="0" y="115"/>
                </a:lnTo>
                <a:lnTo>
                  <a:pt x="0" y="115"/>
                </a:lnTo>
                <a:lnTo>
                  <a:pt x="0" y="115"/>
                </a:lnTo>
                <a:lnTo>
                  <a:pt x="0" y="115"/>
                </a:lnTo>
                <a:lnTo>
                  <a:pt x="0" y="115"/>
                </a:lnTo>
                <a:lnTo>
                  <a:pt x="1" y="115"/>
                </a:lnTo>
                <a:lnTo>
                  <a:pt x="1" y="115"/>
                </a:lnTo>
                <a:lnTo>
                  <a:pt x="1" y="115"/>
                </a:lnTo>
                <a:lnTo>
                  <a:pt x="2" y="115"/>
                </a:lnTo>
                <a:lnTo>
                  <a:pt x="2" y="115"/>
                </a:lnTo>
                <a:lnTo>
                  <a:pt x="2" y="115"/>
                </a:lnTo>
                <a:lnTo>
                  <a:pt x="3" y="115"/>
                </a:lnTo>
                <a:lnTo>
                  <a:pt x="3" y="115"/>
                </a:lnTo>
                <a:lnTo>
                  <a:pt x="4" y="115"/>
                </a:lnTo>
                <a:lnTo>
                  <a:pt x="5" y="115"/>
                </a:lnTo>
                <a:lnTo>
                  <a:pt x="5" y="115"/>
                </a:lnTo>
                <a:lnTo>
                  <a:pt x="6" y="115"/>
                </a:lnTo>
                <a:lnTo>
                  <a:pt x="7" y="115"/>
                </a:lnTo>
                <a:lnTo>
                  <a:pt x="8" y="115"/>
                </a:lnTo>
                <a:lnTo>
                  <a:pt x="9" y="115"/>
                </a:lnTo>
                <a:lnTo>
                  <a:pt x="10" y="115"/>
                </a:lnTo>
                <a:lnTo>
                  <a:pt x="11" y="115"/>
                </a:lnTo>
                <a:lnTo>
                  <a:pt x="12" y="115"/>
                </a:lnTo>
                <a:lnTo>
                  <a:pt x="13" y="115"/>
                </a:lnTo>
                <a:lnTo>
                  <a:pt x="14" y="115"/>
                </a:lnTo>
                <a:lnTo>
                  <a:pt x="15" y="115"/>
                </a:lnTo>
                <a:lnTo>
                  <a:pt x="16" y="115"/>
                </a:lnTo>
                <a:lnTo>
                  <a:pt x="18" y="115"/>
                </a:lnTo>
                <a:lnTo>
                  <a:pt x="19" y="115"/>
                </a:lnTo>
                <a:lnTo>
                  <a:pt x="20" y="115"/>
                </a:lnTo>
                <a:lnTo>
                  <a:pt x="22" y="115"/>
                </a:lnTo>
                <a:lnTo>
                  <a:pt x="23" y="115"/>
                </a:lnTo>
                <a:lnTo>
                  <a:pt x="25" y="115"/>
                </a:lnTo>
                <a:lnTo>
                  <a:pt x="26" y="115"/>
                </a:lnTo>
                <a:lnTo>
                  <a:pt x="28" y="115"/>
                </a:lnTo>
                <a:lnTo>
                  <a:pt x="30" y="115"/>
                </a:lnTo>
                <a:lnTo>
                  <a:pt x="32" y="115"/>
                </a:lnTo>
                <a:lnTo>
                  <a:pt x="33" y="115"/>
                </a:lnTo>
                <a:lnTo>
                  <a:pt x="35" y="115"/>
                </a:lnTo>
                <a:lnTo>
                  <a:pt x="37" y="115"/>
                </a:lnTo>
                <a:lnTo>
                  <a:pt x="39" y="115"/>
                </a:lnTo>
                <a:lnTo>
                  <a:pt x="41" y="115"/>
                </a:lnTo>
                <a:lnTo>
                  <a:pt x="43" y="115"/>
                </a:lnTo>
                <a:lnTo>
                  <a:pt x="45" y="115"/>
                </a:lnTo>
                <a:lnTo>
                  <a:pt x="47" y="115"/>
                </a:lnTo>
                <a:lnTo>
                  <a:pt x="49" y="115"/>
                </a:lnTo>
                <a:lnTo>
                  <a:pt x="51" y="115"/>
                </a:lnTo>
                <a:lnTo>
                  <a:pt x="54" y="115"/>
                </a:lnTo>
                <a:lnTo>
                  <a:pt x="56" y="115"/>
                </a:lnTo>
                <a:lnTo>
                  <a:pt x="58" y="115"/>
                </a:lnTo>
                <a:lnTo>
                  <a:pt x="61" y="115"/>
                </a:lnTo>
                <a:lnTo>
                  <a:pt x="63" y="115"/>
                </a:lnTo>
                <a:lnTo>
                  <a:pt x="66" y="115"/>
                </a:lnTo>
                <a:lnTo>
                  <a:pt x="68" y="115"/>
                </a:lnTo>
                <a:lnTo>
                  <a:pt x="71" y="115"/>
                </a:lnTo>
                <a:lnTo>
                  <a:pt x="73" y="115"/>
                </a:lnTo>
                <a:lnTo>
                  <a:pt x="76" y="115"/>
                </a:lnTo>
                <a:lnTo>
                  <a:pt x="79" y="115"/>
                </a:lnTo>
                <a:lnTo>
                  <a:pt x="82" y="115"/>
                </a:lnTo>
                <a:lnTo>
                  <a:pt x="84" y="115"/>
                </a:lnTo>
                <a:lnTo>
                  <a:pt x="87" y="115"/>
                </a:lnTo>
                <a:lnTo>
                  <a:pt x="90" y="115"/>
                </a:lnTo>
                <a:lnTo>
                  <a:pt x="93" y="115"/>
                </a:lnTo>
                <a:lnTo>
                  <a:pt x="96" y="115"/>
                </a:lnTo>
                <a:lnTo>
                  <a:pt x="99" y="115"/>
                </a:lnTo>
                <a:lnTo>
                  <a:pt x="102" y="115"/>
                </a:lnTo>
                <a:lnTo>
                  <a:pt x="105" y="115"/>
                </a:lnTo>
                <a:lnTo>
                  <a:pt x="108" y="115"/>
                </a:lnTo>
                <a:lnTo>
                  <a:pt x="111" y="115"/>
                </a:lnTo>
                <a:lnTo>
                  <a:pt x="115" y="115"/>
                </a:lnTo>
                <a:lnTo>
                  <a:pt x="118" y="115"/>
                </a:lnTo>
                <a:lnTo>
                  <a:pt x="121" y="115"/>
                </a:lnTo>
                <a:lnTo>
                  <a:pt x="125" y="115"/>
                </a:lnTo>
                <a:lnTo>
                  <a:pt x="128" y="115"/>
                </a:lnTo>
                <a:lnTo>
                  <a:pt x="131" y="115"/>
                </a:lnTo>
                <a:lnTo>
                  <a:pt x="135" y="115"/>
                </a:lnTo>
                <a:lnTo>
                  <a:pt x="138" y="115"/>
                </a:lnTo>
                <a:lnTo>
                  <a:pt x="142" y="115"/>
                </a:lnTo>
                <a:lnTo>
                  <a:pt x="146" y="115"/>
                </a:lnTo>
                <a:lnTo>
                  <a:pt x="149" y="115"/>
                </a:lnTo>
                <a:lnTo>
                  <a:pt x="153" y="115"/>
                </a:lnTo>
                <a:lnTo>
                  <a:pt x="157" y="115"/>
                </a:lnTo>
                <a:lnTo>
                  <a:pt x="161" y="115"/>
                </a:lnTo>
                <a:lnTo>
                  <a:pt x="164" y="115"/>
                </a:lnTo>
                <a:lnTo>
                  <a:pt x="168" y="115"/>
                </a:lnTo>
                <a:lnTo>
                  <a:pt x="172" y="115"/>
                </a:lnTo>
                <a:lnTo>
                  <a:pt x="176" y="115"/>
                </a:lnTo>
                <a:lnTo>
                  <a:pt x="180" y="115"/>
                </a:lnTo>
                <a:lnTo>
                  <a:pt x="184" y="115"/>
                </a:lnTo>
                <a:lnTo>
                  <a:pt x="188" y="115"/>
                </a:lnTo>
                <a:lnTo>
                  <a:pt x="192" y="115"/>
                </a:lnTo>
                <a:lnTo>
                  <a:pt x="196" y="115"/>
                </a:lnTo>
                <a:lnTo>
                  <a:pt x="201" y="115"/>
                </a:lnTo>
                <a:lnTo>
                  <a:pt x="205" y="115"/>
                </a:lnTo>
                <a:lnTo>
                  <a:pt x="209" y="115"/>
                </a:lnTo>
                <a:lnTo>
                  <a:pt x="213" y="115"/>
                </a:lnTo>
                <a:lnTo>
                  <a:pt x="218" y="115"/>
                </a:lnTo>
                <a:lnTo>
                  <a:pt x="222" y="115"/>
                </a:lnTo>
                <a:lnTo>
                  <a:pt x="226" y="115"/>
                </a:lnTo>
                <a:lnTo>
                  <a:pt x="231" y="115"/>
                </a:lnTo>
                <a:lnTo>
                  <a:pt x="235" y="115"/>
                </a:lnTo>
                <a:lnTo>
                  <a:pt x="240" y="115"/>
                </a:lnTo>
                <a:lnTo>
                  <a:pt x="245" y="115"/>
                </a:lnTo>
                <a:lnTo>
                  <a:pt x="249" y="115"/>
                </a:lnTo>
                <a:lnTo>
                  <a:pt x="254" y="115"/>
                </a:lnTo>
                <a:lnTo>
                  <a:pt x="258" y="115"/>
                </a:lnTo>
                <a:lnTo>
                  <a:pt x="263" y="115"/>
                </a:lnTo>
                <a:lnTo>
                  <a:pt x="268" y="115"/>
                </a:lnTo>
                <a:lnTo>
                  <a:pt x="273" y="115"/>
                </a:lnTo>
                <a:lnTo>
                  <a:pt x="278" y="115"/>
                </a:lnTo>
                <a:lnTo>
                  <a:pt x="282" y="115"/>
                </a:lnTo>
                <a:lnTo>
                  <a:pt x="287" y="115"/>
                </a:lnTo>
                <a:lnTo>
                  <a:pt x="292" y="115"/>
                </a:lnTo>
                <a:lnTo>
                  <a:pt x="297" y="115"/>
                </a:lnTo>
                <a:lnTo>
                  <a:pt x="302" y="115"/>
                </a:lnTo>
                <a:lnTo>
                  <a:pt x="307" y="115"/>
                </a:lnTo>
                <a:lnTo>
                  <a:pt x="312" y="115"/>
                </a:lnTo>
                <a:lnTo>
                  <a:pt x="318" y="115"/>
                </a:lnTo>
                <a:lnTo>
                  <a:pt x="323" y="115"/>
                </a:lnTo>
                <a:lnTo>
                  <a:pt x="328" y="115"/>
                </a:lnTo>
                <a:lnTo>
                  <a:pt x="333" y="115"/>
                </a:lnTo>
                <a:lnTo>
                  <a:pt x="339" y="115"/>
                </a:lnTo>
                <a:lnTo>
                  <a:pt x="344" y="115"/>
                </a:lnTo>
                <a:lnTo>
                  <a:pt x="349" y="115"/>
                </a:lnTo>
                <a:lnTo>
                  <a:pt x="355" y="115"/>
                </a:lnTo>
                <a:lnTo>
                  <a:pt x="360" y="115"/>
                </a:lnTo>
                <a:lnTo>
                  <a:pt x="365" y="115"/>
                </a:lnTo>
                <a:lnTo>
                  <a:pt x="371" y="115"/>
                </a:lnTo>
                <a:lnTo>
                  <a:pt x="376" y="115"/>
                </a:lnTo>
                <a:lnTo>
                  <a:pt x="382" y="115"/>
                </a:lnTo>
                <a:lnTo>
                  <a:pt x="388" y="115"/>
                </a:lnTo>
                <a:lnTo>
                  <a:pt x="393" y="115"/>
                </a:lnTo>
                <a:lnTo>
                  <a:pt x="399" y="115"/>
                </a:lnTo>
                <a:lnTo>
                  <a:pt x="404" y="115"/>
                </a:lnTo>
                <a:lnTo>
                  <a:pt x="410" y="115"/>
                </a:lnTo>
                <a:lnTo>
                  <a:pt x="416" y="115"/>
                </a:lnTo>
                <a:lnTo>
                  <a:pt x="422" y="115"/>
                </a:lnTo>
                <a:lnTo>
                  <a:pt x="428" y="115"/>
                </a:lnTo>
                <a:lnTo>
                  <a:pt x="433" y="115"/>
                </a:lnTo>
                <a:lnTo>
                  <a:pt x="439" y="115"/>
                </a:lnTo>
                <a:lnTo>
                  <a:pt x="445" y="115"/>
                </a:lnTo>
                <a:lnTo>
                  <a:pt x="451" y="115"/>
                </a:lnTo>
                <a:lnTo>
                  <a:pt x="457" y="115"/>
                </a:lnTo>
                <a:lnTo>
                  <a:pt x="463" y="115"/>
                </a:lnTo>
                <a:lnTo>
                  <a:pt x="469" y="115"/>
                </a:lnTo>
                <a:lnTo>
                  <a:pt x="475" y="115"/>
                </a:lnTo>
                <a:lnTo>
                  <a:pt x="481" y="115"/>
                </a:lnTo>
                <a:lnTo>
                  <a:pt x="488" y="115"/>
                </a:lnTo>
                <a:lnTo>
                  <a:pt x="494" y="115"/>
                </a:lnTo>
                <a:lnTo>
                  <a:pt x="500" y="115"/>
                </a:lnTo>
                <a:lnTo>
                  <a:pt x="506" y="115"/>
                </a:lnTo>
                <a:lnTo>
                  <a:pt x="512" y="115"/>
                </a:lnTo>
                <a:lnTo>
                  <a:pt x="519" y="115"/>
                </a:lnTo>
                <a:lnTo>
                  <a:pt x="525" y="115"/>
                </a:lnTo>
                <a:lnTo>
                  <a:pt x="531" y="115"/>
                </a:lnTo>
                <a:lnTo>
                  <a:pt x="538" y="115"/>
                </a:lnTo>
                <a:lnTo>
                  <a:pt x="544" y="115"/>
                </a:lnTo>
                <a:lnTo>
                  <a:pt x="551" y="115"/>
                </a:lnTo>
                <a:lnTo>
                  <a:pt x="557" y="115"/>
                </a:lnTo>
                <a:lnTo>
                  <a:pt x="564" y="115"/>
                </a:lnTo>
                <a:lnTo>
                  <a:pt x="570" y="115"/>
                </a:lnTo>
                <a:lnTo>
                  <a:pt x="577" y="115"/>
                </a:lnTo>
                <a:lnTo>
                  <a:pt x="583" y="115"/>
                </a:lnTo>
                <a:lnTo>
                  <a:pt x="590" y="115"/>
                </a:lnTo>
                <a:lnTo>
                  <a:pt x="597" y="115"/>
                </a:lnTo>
                <a:lnTo>
                  <a:pt x="603" y="115"/>
                </a:lnTo>
                <a:lnTo>
                  <a:pt x="610" y="115"/>
                </a:lnTo>
                <a:lnTo>
                  <a:pt x="617" y="115"/>
                </a:lnTo>
                <a:lnTo>
                  <a:pt x="624" y="115"/>
                </a:lnTo>
                <a:lnTo>
                  <a:pt x="631" y="115"/>
                </a:lnTo>
                <a:lnTo>
                  <a:pt x="637" y="115"/>
                </a:lnTo>
                <a:lnTo>
                  <a:pt x="644" y="115"/>
                </a:lnTo>
                <a:lnTo>
                  <a:pt x="651" y="115"/>
                </a:lnTo>
                <a:lnTo>
                  <a:pt x="658" y="115"/>
                </a:lnTo>
                <a:lnTo>
                  <a:pt x="665" y="115"/>
                </a:lnTo>
                <a:lnTo>
                  <a:pt x="672" y="115"/>
                </a:lnTo>
                <a:lnTo>
                  <a:pt x="679" y="115"/>
                </a:lnTo>
                <a:lnTo>
                  <a:pt x="686" y="115"/>
                </a:lnTo>
                <a:lnTo>
                  <a:pt x="693" y="115"/>
                </a:lnTo>
                <a:lnTo>
                  <a:pt x="700" y="115"/>
                </a:lnTo>
                <a:lnTo>
                  <a:pt x="707" y="115"/>
                </a:lnTo>
                <a:lnTo>
                  <a:pt x="714" y="115"/>
                </a:lnTo>
                <a:lnTo>
                  <a:pt x="722" y="115"/>
                </a:lnTo>
                <a:lnTo>
                  <a:pt x="729" y="115"/>
                </a:lnTo>
                <a:lnTo>
                  <a:pt x="736" y="115"/>
                </a:lnTo>
                <a:lnTo>
                  <a:pt x="743" y="115"/>
                </a:lnTo>
                <a:lnTo>
                  <a:pt x="751" y="115"/>
                </a:lnTo>
                <a:lnTo>
                  <a:pt x="758" y="115"/>
                </a:lnTo>
                <a:lnTo>
                  <a:pt x="765" y="115"/>
                </a:lnTo>
                <a:lnTo>
                  <a:pt x="773" y="115"/>
                </a:lnTo>
                <a:lnTo>
                  <a:pt x="780" y="115"/>
                </a:lnTo>
                <a:lnTo>
                  <a:pt x="787" y="115"/>
                </a:lnTo>
                <a:lnTo>
                  <a:pt x="795" y="115"/>
                </a:lnTo>
                <a:lnTo>
                  <a:pt x="802" y="115"/>
                </a:lnTo>
                <a:lnTo>
                  <a:pt x="810" y="115"/>
                </a:lnTo>
                <a:lnTo>
                  <a:pt x="817" y="115"/>
                </a:lnTo>
                <a:lnTo>
                  <a:pt x="825" y="115"/>
                </a:lnTo>
                <a:lnTo>
                  <a:pt x="832" y="115"/>
                </a:lnTo>
                <a:lnTo>
                  <a:pt x="840" y="115"/>
                </a:lnTo>
                <a:lnTo>
                  <a:pt x="847" y="115"/>
                </a:lnTo>
                <a:lnTo>
                  <a:pt x="855" y="115"/>
                </a:lnTo>
                <a:lnTo>
                  <a:pt x="863" y="115"/>
                </a:lnTo>
                <a:lnTo>
                  <a:pt x="870" y="115"/>
                </a:lnTo>
                <a:lnTo>
                  <a:pt x="878" y="115"/>
                </a:lnTo>
                <a:lnTo>
                  <a:pt x="886" y="115"/>
                </a:lnTo>
                <a:lnTo>
                  <a:pt x="893" y="115"/>
                </a:lnTo>
                <a:lnTo>
                  <a:pt x="901" y="115"/>
                </a:lnTo>
                <a:lnTo>
                  <a:pt x="909" y="115"/>
                </a:lnTo>
                <a:lnTo>
                  <a:pt x="917" y="115"/>
                </a:lnTo>
                <a:lnTo>
                  <a:pt x="925" y="115"/>
                </a:lnTo>
                <a:lnTo>
                  <a:pt x="933" y="115"/>
                </a:lnTo>
                <a:lnTo>
                  <a:pt x="940" y="115"/>
                </a:lnTo>
                <a:lnTo>
                  <a:pt x="948" y="115"/>
                </a:lnTo>
                <a:lnTo>
                  <a:pt x="956" y="115"/>
                </a:lnTo>
                <a:lnTo>
                  <a:pt x="964" y="115"/>
                </a:lnTo>
                <a:lnTo>
                  <a:pt x="972" y="115"/>
                </a:lnTo>
                <a:lnTo>
                  <a:pt x="980" y="115"/>
                </a:lnTo>
                <a:lnTo>
                  <a:pt x="988" y="115"/>
                </a:lnTo>
                <a:lnTo>
                  <a:pt x="996" y="115"/>
                </a:lnTo>
                <a:lnTo>
                  <a:pt x="1004" y="115"/>
                </a:lnTo>
                <a:lnTo>
                  <a:pt x="1012" y="115"/>
                </a:lnTo>
                <a:lnTo>
                  <a:pt x="1020" y="115"/>
                </a:lnTo>
                <a:lnTo>
                  <a:pt x="1029" y="115"/>
                </a:lnTo>
                <a:lnTo>
                  <a:pt x="1037" y="115"/>
                </a:lnTo>
                <a:lnTo>
                  <a:pt x="1045" y="115"/>
                </a:lnTo>
                <a:lnTo>
                  <a:pt x="1053" y="115"/>
                </a:lnTo>
                <a:lnTo>
                  <a:pt x="1061" y="115"/>
                </a:lnTo>
                <a:lnTo>
                  <a:pt x="1069" y="115"/>
                </a:lnTo>
                <a:lnTo>
                  <a:pt x="1078" y="115"/>
                </a:lnTo>
                <a:lnTo>
                  <a:pt x="1086" y="115"/>
                </a:lnTo>
                <a:lnTo>
                  <a:pt x="1094" y="115"/>
                </a:lnTo>
                <a:lnTo>
                  <a:pt x="1103" y="115"/>
                </a:lnTo>
                <a:lnTo>
                  <a:pt x="1111" y="115"/>
                </a:lnTo>
                <a:lnTo>
                  <a:pt x="1119" y="115"/>
                </a:lnTo>
                <a:lnTo>
                  <a:pt x="1128" y="115"/>
                </a:lnTo>
                <a:lnTo>
                  <a:pt x="1136" y="115"/>
                </a:lnTo>
                <a:lnTo>
                  <a:pt x="1144" y="115"/>
                </a:lnTo>
                <a:lnTo>
                  <a:pt x="1153" y="115"/>
                </a:lnTo>
                <a:lnTo>
                  <a:pt x="1161" y="115"/>
                </a:lnTo>
                <a:lnTo>
                  <a:pt x="1170" y="115"/>
                </a:lnTo>
                <a:lnTo>
                  <a:pt x="1178" y="115"/>
                </a:lnTo>
                <a:lnTo>
                  <a:pt x="1187" y="115"/>
                </a:lnTo>
                <a:lnTo>
                  <a:pt x="1195" y="115"/>
                </a:lnTo>
                <a:lnTo>
                  <a:pt x="1204" y="115"/>
                </a:lnTo>
                <a:lnTo>
                  <a:pt x="1212" y="115"/>
                </a:lnTo>
                <a:lnTo>
                  <a:pt x="1221" y="115"/>
                </a:lnTo>
                <a:lnTo>
                  <a:pt x="1229" y="115"/>
                </a:lnTo>
                <a:lnTo>
                  <a:pt x="1238" y="115"/>
                </a:lnTo>
                <a:lnTo>
                  <a:pt x="1246" y="115"/>
                </a:lnTo>
                <a:lnTo>
                  <a:pt x="1255" y="115"/>
                </a:lnTo>
                <a:lnTo>
                  <a:pt x="1264" y="115"/>
                </a:lnTo>
                <a:lnTo>
                  <a:pt x="1272" y="115"/>
                </a:lnTo>
                <a:lnTo>
                  <a:pt x="1281" y="115"/>
                </a:lnTo>
                <a:lnTo>
                  <a:pt x="1290" y="115"/>
                </a:lnTo>
                <a:lnTo>
                  <a:pt x="1298" y="115"/>
                </a:lnTo>
                <a:lnTo>
                  <a:pt x="1307" y="115"/>
                </a:lnTo>
                <a:lnTo>
                  <a:pt x="1316" y="115"/>
                </a:lnTo>
                <a:lnTo>
                  <a:pt x="1325" y="115"/>
                </a:lnTo>
                <a:lnTo>
                  <a:pt x="1333" y="115"/>
                </a:lnTo>
                <a:lnTo>
                  <a:pt x="1342" y="115"/>
                </a:lnTo>
                <a:lnTo>
                  <a:pt x="1351" y="115"/>
                </a:lnTo>
                <a:lnTo>
                  <a:pt x="1360" y="115"/>
                </a:lnTo>
                <a:lnTo>
                  <a:pt x="1369" y="115"/>
                </a:lnTo>
                <a:lnTo>
                  <a:pt x="1378" y="115"/>
                </a:lnTo>
                <a:lnTo>
                  <a:pt x="1386" y="115"/>
                </a:lnTo>
                <a:lnTo>
                  <a:pt x="1395" y="115"/>
                </a:lnTo>
                <a:lnTo>
                  <a:pt x="1404" y="115"/>
                </a:lnTo>
                <a:lnTo>
                  <a:pt x="1413" y="115"/>
                </a:lnTo>
                <a:lnTo>
                  <a:pt x="1422" y="115"/>
                </a:lnTo>
                <a:lnTo>
                  <a:pt x="1431" y="115"/>
                </a:lnTo>
                <a:lnTo>
                  <a:pt x="1440" y="115"/>
                </a:lnTo>
                <a:lnTo>
                  <a:pt x="1449" y="115"/>
                </a:lnTo>
                <a:lnTo>
                  <a:pt x="1458" y="115"/>
                </a:lnTo>
                <a:lnTo>
                  <a:pt x="1467" y="115"/>
                </a:lnTo>
                <a:lnTo>
                  <a:pt x="1476" y="115"/>
                </a:lnTo>
                <a:lnTo>
                  <a:pt x="1485" y="115"/>
                </a:lnTo>
                <a:lnTo>
                  <a:pt x="1494" y="115"/>
                </a:lnTo>
                <a:lnTo>
                  <a:pt x="1503" y="115"/>
                </a:lnTo>
                <a:lnTo>
                  <a:pt x="1512" y="115"/>
                </a:lnTo>
                <a:lnTo>
                  <a:pt x="1521" y="115"/>
                </a:lnTo>
                <a:lnTo>
                  <a:pt x="1530" y="115"/>
                </a:lnTo>
                <a:lnTo>
                  <a:pt x="1539" y="115"/>
                </a:lnTo>
                <a:lnTo>
                  <a:pt x="1548" y="115"/>
                </a:lnTo>
                <a:lnTo>
                  <a:pt x="1558" y="115"/>
                </a:lnTo>
                <a:lnTo>
                  <a:pt x="1567" y="115"/>
                </a:lnTo>
                <a:lnTo>
                  <a:pt x="1576" y="115"/>
                </a:lnTo>
                <a:lnTo>
                  <a:pt x="1585" y="115"/>
                </a:lnTo>
                <a:lnTo>
                  <a:pt x="1594" y="115"/>
                </a:lnTo>
                <a:lnTo>
                  <a:pt x="1603" y="115"/>
                </a:lnTo>
                <a:lnTo>
                  <a:pt x="1612" y="115"/>
                </a:lnTo>
                <a:lnTo>
                  <a:pt x="1622" y="115"/>
                </a:lnTo>
                <a:lnTo>
                  <a:pt x="1631" y="115"/>
                </a:lnTo>
                <a:lnTo>
                  <a:pt x="1640" y="115"/>
                </a:lnTo>
                <a:lnTo>
                  <a:pt x="1649" y="115"/>
                </a:lnTo>
                <a:lnTo>
                  <a:pt x="1659" y="115"/>
                </a:lnTo>
                <a:lnTo>
                  <a:pt x="1668" y="115"/>
                </a:lnTo>
                <a:lnTo>
                  <a:pt x="1677" y="115"/>
                </a:lnTo>
                <a:lnTo>
                  <a:pt x="1686" y="115"/>
                </a:lnTo>
                <a:lnTo>
                  <a:pt x="1696" y="115"/>
                </a:lnTo>
                <a:lnTo>
                  <a:pt x="1705" y="115"/>
                </a:lnTo>
                <a:lnTo>
                  <a:pt x="1714" y="115"/>
                </a:lnTo>
                <a:lnTo>
                  <a:pt x="1724" y="115"/>
                </a:lnTo>
                <a:lnTo>
                  <a:pt x="1733" y="115"/>
                </a:lnTo>
                <a:lnTo>
                  <a:pt x="1742" y="115"/>
                </a:lnTo>
                <a:lnTo>
                  <a:pt x="1752" y="115"/>
                </a:lnTo>
                <a:lnTo>
                  <a:pt x="1761" y="115"/>
                </a:lnTo>
                <a:lnTo>
                  <a:pt x="1770" y="115"/>
                </a:lnTo>
                <a:lnTo>
                  <a:pt x="1780" y="115"/>
                </a:lnTo>
                <a:lnTo>
                  <a:pt x="1789" y="115"/>
                </a:lnTo>
                <a:lnTo>
                  <a:pt x="1798" y="115"/>
                </a:lnTo>
                <a:lnTo>
                  <a:pt x="1808" y="115"/>
                </a:lnTo>
                <a:lnTo>
                  <a:pt x="1817" y="115"/>
                </a:lnTo>
                <a:lnTo>
                  <a:pt x="1827" y="115"/>
                </a:lnTo>
                <a:lnTo>
                  <a:pt x="1836" y="115"/>
                </a:lnTo>
                <a:lnTo>
                  <a:pt x="1845" y="115"/>
                </a:lnTo>
                <a:lnTo>
                  <a:pt x="1855" y="115"/>
                </a:lnTo>
                <a:lnTo>
                  <a:pt x="1864" y="115"/>
                </a:lnTo>
                <a:lnTo>
                  <a:pt x="1874" y="115"/>
                </a:lnTo>
                <a:lnTo>
                  <a:pt x="1883" y="115"/>
                </a:lnTo>
                <a:lnTo>
                  <a:pt x="1893" y="115"/>
                </a:lnTo>
                <a:lnTo>
                  <a:pt x="1902" y="115"/>
                </a:lnTo>
                <a:lnTo>
                  <a:pt x="1912" y="115"/>
                </a:lnTo>
                <a:lnTo>
                  <a:pt x="1921" y="115"/>
                </a:lnTo>
                <a:lnTo>
                  <a:pt x="1931" y="115"/>
                </a:lnTo>
                <a:lnTo>
                  <a:pt x="1940" y="115"/>
                </a:lnTo>
                <a:lnTo>
                  <a:pt x="1950" y="115"/>
                </a:lnTo>
                <a:lnTo>
                  <a:pt x="1959" y="115"/>
                </a:lnTo>
                <a:lnTo>
                  <a:pt x="1969" y="115"/>
                </a:lnTo>
                <a:lnTo>
                  <a:pt x="1978" y="115"/>
                </a:lnTo>
                <a:lnTo>
                  <a:pt x="1988" y="115"/>
                </a:lnTo>
                <a:lnTo>
                  <a:pt x="1997" y="115"/>
                </a:lnTo>
                <a:lnTo>
                  <a:pt x="2007" y="115"/>
                </a:lnTo>
                <a:lnTo>
                  <a:pt x="2016" y="115"/>
                </a:lnTo>
                <a:lnTo>
                  <a:pt x="2026" y="115"/>
                </a:lnTo>
                <a:lnTo>
                  <a:pt x="2035" y="115"/>
                </a:lnTo>
                <a:lnTo>
                  <a:pt x="2045" y="115"/>
                </a:lnTo>
                <a:lnTo>
                  <a:pt x="2054" y="115"/>
                </a:lnTo>
                <a:lnTo>
                  <a:pt x="2064" y="115"/>
                </a:lnTo>
                <a:lnTo>
                  <a:pt x="2074" y="115"/>
                </a:lnTo>
                <a:lnTo>
                  <a:pt x="2083" y="115"/>
                </a:lnTo>
                <a:lnTo>
                  <a:pt x="2093" y="115"/>
                </a:lnTo>
                <a:lnTo>
                  <a:pt x="2102" y="115"/>
                </a:lnTo>
                <a:lnTo>
                  <a:pt x="2112" y="115"/>
                </a:lnTo>
                <a:lnTo>
                  <a:pt x="2121" y="115"/>
                </a:lnTo>
                <a:lnTo>
                  <a:pt x="2131" y="115"/>
                </a:lnTo>
                <a:lnTo>
                  <a:pt x="2141" y="115"/>
                </a:lnTo>
                <a:lnTo>
                  <a:pt x="2150" y="115"/>
                </a:lnTo>
                <a:lnTo>
                  <a:pt x="2160" y="115"/>
                </a:lnTo>
                <a:lnTo>
                  <a:pt x="2169" y="115"/>
                </a:lnTo>
                <a:lnTo>
                  <a:pt x="2179" y="115"/>
                </a:lnTo>
                <a:lnTo>
                  <a:pt x="2189" y="115"/>
                </a:lnTo>
                <a:lnTo>
                  <a:pt x="2198" y="115"/>
                </a:lnTo>
                <a:lnTo>
                  <a:pt x="2208" y="115"/>
                </a:lnTo>
                <a:lnTo>
                  <a:pt x="2217" y="115"/>
                </a:lnTo>
                <a:lnTo>
                  <a:pt x="2227" y="115"/>
                </a:lnTo>
                <a:lnTo>
                  <a:pt x="2237" y="115"/>
                </a:lnTo>
                <a:lnTo>
                  <a:pt x="2246" y="115"/>
                </a:lnTo>
                <a:lnTo>
                  <a:pt x="2256" y="115"/>
                </a:lnTo>
                <a:lnTo>
                  <a:pt x="2265" y="115"/>
                </a:lnTo>
                <a:lnTo>
                  <a:pt x="2275" y="115"/>
                </a:lnTo>
                <a:lnTo>
                  <a:pt x="2285" y="115"/>
                </a:lnTo>
                <a:lnTo>
                  <a:pt x="2294" y="115"/>
                </a:lnTo>
                <a:lnTo>
                  <a:pt x="2304" y="115"/>
                </a:lnTo>
                <a:lnTo>
                  <a:pt x="2314" y="115"/>
                </a:lnTo>
                <a:lnTo>
                  <a:pt x="2323" y="115"/>
                </a:lnTo>
                <a:lnTo>
                  <a:pt x="2333" y="115"/>
                </a:lnTo>
                <a:lnTo>
                  <a:pt x="2342" y="115"/>
                </a:lnTo>
                <a:lnTo>
                  <a:pt x="2352" y="115"/>
                </a:lnTo>
                <a:lnTo>
                  <a:pt x="2362" y="115"/>
                </a:lnTo>
                <a:lnTo>
                  <a:pt x="2371" y="115"/>
                </a:lnTo>
                <a:lnTo>
                  <a:pt x="2381" y="115"/>
                </a:lnTo>
                <a:lnTo>
                  <a:pt x="2391" y="115"/>
                </a:lnTo>
                <a:lnTo>
                  <a:pt x="2400" y="115"/>
                </a:lnTo>
                <a:lnTo>
                  <a:pt x="2410" y="115"/>
                </a:lnTo>
                <a:lnTo>
                  <a:pt x="2419" y="115"/>
                </a:lnTo>
                <a:lnTo>
                  <a:pt x="2429" y="115"/>
                </a:lnTo>
                <a:lnTo>
                  <a:pt x="2439" y="115"/>
                </a:lnTo>
                <a:lnTo>
                  <a:pt x="2448" y="115"/>
                </a:lnTo>
                <a:lnTo>
                  <a:pt x="2458" y="115"/>
                </a:lnTo>
                <a:lnTo>
                  <a:pt x="2467" y="115"/>
                </a:lnTo>
                <a:lnTo>
                  <a:pt x="2477" y="115"/>
                </a:lnTo>
                <a:lnTo>
                  <a:pt x="2487" y="115"/>
                </a:lnTo>
                <a:lnTo>
                  <a:pt x="2496" y="115"/>
                </a:lnTo>
                <a:lnTo>
                  <a:pt x="2506" y="115"/>
                </a:lnTo>
                <a:lnTo>
                  <a:pt x="2515" y="115"/>
                </a:lnTo>
                <a:lnTo>
                  <a:pt x="2525" y="115"/>
                </a:lnTo>
                <a:lnTo>
                  <a:pt x="2535" y="115"/>
                </a:lnTo>
                <a:lnTo>
                  <a:pt x="2544" y="115"/>
                </a:lnTo>
                <a:lnTo>
                  <a:pt x="2554" y="115"/>
                </a:lnTo>
                <a:lnTo>
                  <a:pt x="2563" y="115"/>
                </a:lnTo>
                <a:lnTo>
                  <a:pt x="2573" y="115"/>
                </a:lnTo>
                <a:lnTo>
                  <a:pt x="2583" y="115"/>
                </a:lnTo>
                <a:lnTo>
                  <a:pt x="2592" y="115"/>
                </a:lnTo>
                <a:lnTo>
                  <a:pt x="2602" y="115"/>
                </a:lnTo>
                <a:lnTo>
                  <a:pt x="2611" y="115"/>
                </a:lnTo>
                <a:lnTo>
                  <a:pt x="2621" y="115"/>
                </a:lnTo>
                <a:lnTo>
                  <a:pt x="2630" y="115"/>
                </a:lnTo>
                <a:lnTo>
                  <a:pt x="2640" y="115"/>
                </a:lnTo>
                <a:lnTo>
                  <a:pt x="2650" y="115"/>
                </a:lnTo>
                <a:lnTo>
                  <a:pt x="2659" y="115"/>
                </a:lnTo>
                <a:lnTo>
                  <a:pt x="2669" y="115"/>
                </a:lnTo>
                <a:lnTo>
                  <a:pt x="2678" y="115"/>
                </a:lnTo>
                <a:lnTo>
                  <a:pt x="2688" y="115"/>
                </a:lnTo>
                <a:lnTo>
                  <a:pt x="2697" y="115"/>
                </a:lnTo>
                <a:lnTo>
                  <a:pt x="2707" y="115"/>
                </a:lnTo>
                <a:lnTo>
                  <a:pt x="2716" y="115"/>
                </a:lnTo>
                <a:lnTo>
                  <a:pt x="2726" y="115"/>
                </a:lnTo>
                <a:lnTo>
                  <a:pt x="2735" y="115"/>
                </a:lnTo>
                <a:lnTo>
                  <a:pt x="2745" y="115"/>
                </a:lnTo>
                <a:lnTo>
                  <a:pt x="2754" y="115"/>
                </a:lnTo>
                <a:lnTo>
                  <a:pt x="2764" y="115"/>
                </a:lnTo>
                <a:lnTo>
                  <a:pt x="2773" y="115"/>
                </a:lnTo>
                <a:lnTo>
                  <a:pt x="2783" y="115"/>
                </a:lnTo>
                <a:lnTo>
                  <a:pt x="2792" y="115"/>
                </a:lnTo>
                <a:lnTo>
                  <a:pt x="2802" y="115"/>
                </a:lnTo>
                <a:lnTo>
                  <a:pt x="2811" y="115"/>
                </a:lnTo>
                <a:lnTo>
                  <a:pt x="2820" y="115"/>
                </a:lnTo>
                <a:lnTo>
                  <a:pt x="2830" y="115"/>
                </a:lnTo>
                <a:lnTo>
                  <a:pt x="2839" y="115"/>
                </a:lnTo>
                <a:lnTo>
                  <a:pt x="2849" y="115"/>
                </a:lnTo>
                <a:lnTo>
                  <a:pt x="2858" y="115"/>
                </a:lnTo>
                <a:lnTo>
                  <a:pt x="2868" y="115"/>
                </a:lnTo>
                <a:lnTo>
                  <a:pt x="2877" y="115"/>
                </a:lnTo>
                <a:lnTo>
                  <a:pt x="2886" y="115"/>
                </a:lnTo>
                <a:lnTo>
                  <a:pt x="2896" y="115"/>
                </a:lnTo>
                <a:lnTo>
                  <a:pt x="2905" y="115"/>
                </a:lnTo>
                <a:lnTo>
                  <a:pt x="2914" y="115"/>
                </a:lnTo>
                <a:lnTo>
                  <a:pt x="2924" y="115"/>
                </a:lnTo>
                <a:lnTo>
                  <a:pt x="2933" y="115"/>
                </a:lnTo>
                <a:lnTo>
                  <a:pt x="2942" y="115"/>
                </a:lnTo>
                <a:lnTo>
                  <a:pt x="2952" y="115"/>
                </a:lnTo>
                <a:lnTo>
                  <a:pt x="2961" y="115"/>
                </a:lnTo>
                <a:lnTo>
                  <a:pt x="2970" y="115"/>
                </a:lnTo>
                <a:lnTo>
                  <a:pt x="2980" y="115"/>
                </a:lnTo>
                <a:lnTo>
                  <a:pt x="2989" y="115"/>
                </a:lnTo>
                <a:lnTo>
                  <a:pt x="2998" y="115"/>
                </a:lnTo>
                <a:lnTo>
                  <a:pt x="3008" y="115"/>
                </a:lnTo>
                <a:lnTo>
                  <a:pt x="3017" y="115"/>
                </a:lnTo>
                <a:lnTo>
                  <a:pt x="3026" y="115"/>
                </a:lnTo>
                <a:lnTo>
                  <a:pt x="3035" y="115"/>
                </a:lnTo>
                <a:lnTo>
                  <a:pt x="3045" y="115"/>
                </a:lnTo>
                <a:lnTo>
                  <a:pt x="3054" y="115"/>
                </a:lnTo>
                <a:lnTo>
                  <a:pt x="3063" y="115"/>
                </a:lnTo>
                <a:lnTo>
                  <a:pt x="3072" y="115"/>
                </a:lnTo>
                <a:lnTo>
                  <a:pt x="3081" y="115"/>
                </a:lnTo>
                <a:lnTo>
                  <a:pt x="3090" y="115"/>
                </a:lnTo>
                <a:lnTo>
                  <a:pt x="3100" y="115"/>
                </a:lnTo>
                <a:lnTo>
                  <a:pt x="3109" y="115"/>
                </a:lnTo>
                <a:lnTo>
                  <a:pt x="3118" y="115"/>
                </a:lnTo>
                <a:lnTo>
                  <a:pt x="3127" y="115"/>
                </a:lnTo>
                <a:lnTo>
                  <a:pt x="3136" y="115"/>
                </a:lnTo>
                <a:lnTo>
                  <a:pt x="3145" y="115"/>
                </a:lnTo>
                <a:lnTo>
                  <a:pt x="3154" y="115"/>
                </a:lnTo>
                <a:lnTo>
                  <a:pt x="3163" y="115"/>
                </a:lnTo>
                <a:lnTo>
                  <a:pt x="3172" y="115"/>
                </a:lnTo>
                <a:lnTo>
                  <a:pt x="3182" y="115"/>
                </a:lnTo>
                <a:lnTo>
                  <a:pt x="3191" y="115"/>
                </a:lnTo>
                <a:lnTo>
                  <a:pt x="3200" y="115"/>
                </a:lnTo>
                <a:lnTo>
                  <a:pt x="3209" y="115"/>
                </a:lnTo>
                <a:lnTo>
                  <a:pt x="3218" y="115"/>
                </a:lnTo>
                <a:lnTo>
                  <a:pt x="3227" y="115"/>
                </a:lnTo>
                <a:lnTo>
                  <a:pt x="3236" y="115"/>
                </a:lnTo>
                <a:lnTo>
                  <a:pt x="3245" y="115"/>
                </a:lnTo>
                <a:lnTo>
                  <a:pt x="3253" y="115"/>
                </a:lnTo>
                <a:lnTo>
                  <a:pt x="3262" y="115"/>
                </a:lnTo>
                <a:lnTo>
                  <a:pt x="3271" y="115"/>
                </a:lnTo>
                <a:lnTo>
                  <a:pt x="3280" y="115"/>
                </a:lnTo>
                <a:lnTo>
                  <a:pt x="3289" y="115"/>
                </a:lnTo>
                <a:lnTo>
                  <a:pt x="3298" y="115"/>
                </a:lnTo>
                <a:lnTo>
                  <a:pt x="3307" y="115"/>
                </a:lnTo>
                <a:lnTo>
                  <a:pt x="3316" y="115"/>
                </a:lnTo>
                <a:lnTo>
                  <a:pt x="3324" y="115"/>
                </a:lnTo>
                <a:lnTo>
                  <a:pt x="3333" y="115"/>
                </a:lnTo>
                <a:lnTo>
                  <a:pt x="3342" y="115"/>
                </a:lnTo>
                <a:lnTo>
                  <a:pt x="3351" y="115"/>
                </a:lnTo>
                <a:lnTo>
                  <a:pt x="3360" y="115"/>
                </a:lnTo>
                <a:lnTo>
                  <a:pt x="3368" y="115"/>
                </a:lnTo>
                <a:lnTo>
                  <a:pt x="3377" y="115"/>
                </a:lnTo>
                <a:lnTo>
                  <a:pt x="3386" y="115"/>
                </a:lnTo>
                <a:lnTo>
                  <a:pt x="3395" y="115"/>
                </a:lnTo>
                <a:lnTo>
                  <a:pt x="3403" y="115"/>
                </a:lnTo>
                <a:lnTo>
                  <a:pt x="3412" y="115"/>
                </a:lnTo>
                <a:lnTo>
                  <a:pt x="3421" y="115"/>
                </a:lnTo>
                <a:lnTo>
                  <a:pt x="3429" y="115"/>
                </a:lnTo>
                <a:lnTo>
                  <a:pt x="3438" y="115"/>
                </a:lnTo>
                <a:lnTo>
                  <a:pt x="3446" y="115"/>
                </a:lnTo>
                <a:lnTo>
                  <a:pt x="3455" y="115"/>
                </a:lnTo>
                <a:lnTo>
                  <a:pt x="3464" y="115"/>
                </a:lnTo>
                <a:lnTo>
                  <a:pt x="3472" y="115"/>
                </a:lnTo>
                <a:lnTo>
                  <a:pt x="3481" y="115"/>
                </a:lnTo>
                <a:lnTo>
                  <a:pt x="3489" y="115"/>
                </a:lnTo>
                <a:lnTo>
                  <a:pt x="3498" y="115"/>
                </a:lnTo>
                <a:lnTo>
                  <a:pt x="3506" y="115"/>
                </a:lnTo>
                <a:lnTo>
                  <a:pt x="3515" y="115"/>
                </a:lnTo>
                <a:lnTo>
                  <a:pt x="3523" y="115"/>
                </a:lnTo>
                <a:lnTo>
                  <a:pt x="3531" y="115"/>
                </a:lnTo>
                <a:lnTo>
                  <a:pt x="3540" y="115"/>
                </a:lnTo>
                <a:lnTo>
                  <a:pt x="3548" y="115"/>
                </a:lnTo>
                <a:lnTo>
                  <a:pt x="3557" y="115"/>
                </a:lnTo>
                <a:lnTo>
                  <a:pt x="3565" y="115"/>
                </a:lnTo>
                <a:lnTo>
                  <a:pt x="3573" y="115"/>
                </a:lnTo>
                <a:lnTo>
                  <a:pt x="3582" y="115"/>
                </a:lnTo>
                <a:lnTo>
                  <a:pt x="3590" y="115"/>
                </a:lnTo>
                <a:lnTo>
                  <a:pt x="3598" y="115"/>
                </a:lnTo>
                <a:lnTo>
                  <a:pt x="3606" y="115"/>
                </a:lnTo>
                <a:lnTo>
                  <a:pt x="3615" y="115"/>
                </a:lnTo>
                <a:lnTo>
                  <a:pt x="3623" y="115"/>
                </a:lnTo>
                <a:lnTo>
                  <a:pt x="3631" y="115"/>
                </a:lnTo>
                <a:lnTo>
                  <a:pt x="3639" y="115"/>
                </a:lnTo>
                <a:lnTo>
                  <a:pt x="3647" y="115"/>
                </a:lnTo>
                <a:lnTo>
                  <a:pt x="3655" y="115"/>
                </a:lnTo>
                <a:lnTo>
                  <a:pt x="3663" y="115"/>
                </a:lnTo>
                <a:lnTo>
                  <a:pt x="3672" y="115"/>
                </a:lnTo>
                <a:lnTo>
                  <a:pt x="3680" y="115"/>
                </a:lnTo>
                <a:lnTo>
                  <a:pt x="3688" y="115"/>
                </a:lnTo>
                <a:lnTo>
                  <a:pt x="3696" y="115"/>
                </a:lnTo>
                <a:lnTo>
                  <a:pt x="3704" y="115"/>
                </a:lnTo>
                <a:lnTo>
                  <a:pt x="3712" y="115"/>
                </a:lnTo>
                <a:lnTo>
                  <a:pt x="3720" y="115"/>
                </a:lnTo>
                <a:lnTo>
                  <a:pt x="3728" y="115"/>
                </a:lnTo>
                <a:lnTo>
                  <a:pt x="3735" y="115"/>
                </a:lnTo>
                <a:lnTo>
                  <a:pt x="3743" y="115"/>
                </a:lnTo>
                <a:lnTo>
                  <a:pt x="3751" y="115"/>
                </a:lnTo>
                <a:lnTo>
                  <a:pt x="3759" y="115"/>
                </a:lnTo>
                <a:lnTo>
                  <a:pt x="3767" y="115"/>
                </a:lnTo>
                <a:lnTo>
                  <a:pt x="3775" y="115"/>
                </a:lnTo>
                <a:lnTo>
                  <a:pt x="3782" y="115"/>
                </a:lnTo>
                <a:lnTo>
                  <a:pt x="3790" y="115"/>
                </a:lnTo>
                <a:lnTo>
                  <a:pt x="3798" y="115"/>
                </a:lnTo>
                <a:lnTo>
                  <a:pt x="3806" y="115"/>
                </a:lnTo>
                <a:lnTo>
                  <a:pt x="3813" y="115"/>
                </a:lnTo>
                <a:lnTo>
                  <a:pt x="3821" y="115"/>
                </a:lnTo>
                <a:lnTo>
                  <a:pt x="3829" y="115"/>
                </a:lnTo>
                <a:lnTo>
                  <a:pt x="3836" y="115"/>
                </a:lnTo>
                <a:lnTo>
                  <a:pt x="3844" y="115"/>
                </a:lnTo>
                <a:lnTo>
                  <a:pt x="3851" y="115"/>
                </a:lnTo>
                <a:lnTo>
                  <a:pt x="3859" y="115"/>
                </a:lnTo>
                <a:lnTo>
                  <a:pt x="3866" y="115"/>
                </a:lnTo>
                <a:lnTo>
                  <a:pt x="3874" y="115"/>
                </a:lnTo>
                <a:lnTo>
                  <a:pt x="3881" y="115"/>
                </a:lnTo>
                <a:lnTo>
                  <a:pt x="3889" y="115"/>
                </a:lnTo>
                <a:lnTo>
                  <a:pt x="3896" y="115"/>
                </a:lnTo>
                <a:lnTo>
                  <a:pt x="3904" y="115"/>
                </a:lnTo>
                <a:lnTo>
                  <a:pt x="3911" y="115"/>
                </a:lnTo>
                <a:lnTo>
                  <a:pt x="3918" y="115"/>
                </a:lnTo>
                <a:lnTo>
                  <a:pt x="3926" y="115"/>
                </a:lnTo>
                <a:lnTo>
                  <a:pt x="3933" y="115"/>
                </a:lnTo>
                <a:lnTo>
                  <a:pt x="3940" y="115"/>
                </a:lnTo>
                <a:lnTo>
                  <a:pt x="3947" y="115"/>
                </a:lnTo>
                <a:lnTo>
                  <a:pt x="3947" y="115"/>
                </a:lnTo>
                <a:lnTo>
                  <a:pt x="3947" y="114"/>
                </a:lnTo>
                <a:lnTo>
                  <a:pt x="3947" y="110"/>
                </a:lnTo>
                <a:lnTo>
                  <a:pt x="3947" y="103"/>
                </a:lnTo>
                <a:lnTo>
                  <a:pt x="3947" y="95"/>
                </a:lnTo>
                <a:lnTo>
                  <a:pt x="3947" y="85"/>
                </a:lnTo>
                <a:lnTo>
                  <a:pt x="3947" y="75"/>
                </a:lnTo>
                <a:lnTo>
                  <a:pt x="3947" y="63"/>
                </a:lnTo>
                <a:lnTo>
                  <a:pt x="3947" y="52"/>
                </a:lnTo>
                <a:lnTo>
                  <a:pt x="3947" y="41"/>
                </a:lnTo>
                <a:lnTo>
                  <a:pt x="3947" y="30"/>
                </a:lnTo>
                <a:lnTo>
                  <a:pt x="3947" y="20"/>
                </a:lnTo>
                <a:lnTo>
                  <a:pt x="3947" y="12"/>
                </a:lnTo>
                <a:lnTo>
                  <a:pt x="3947" y="6"/>
                </a:lnTo>
                <a:lnTo>
                  <a:pt x="3947" y="1"/>
                </a:lnTo>
                <a:lnTo>
                  <a:pt x="3947" y="0"/>
                </a:lnTo>
                <a:lnTo>
                  <a:pt x="3947" y="0"/>
                </a:lnTo>
                <a:lnTo>
                  <a:pt x="3947" y="0"/>
                </a:lnTo>
                <a:lnTo>
                  <a:pt x="3948" y="0"/>
                </a:lnTo>
                <a:lnTo>
                  <a:pt x="3948" y="0"/>
                </a:lnTo>
                <a:lnTo>
                  <a:pt x="3949" y="0"/>
                </a:lnTo>
                <a:lnTo>
                  <a:pt x="3950" y="1"/>
                </a:lnTo>
                <a:lnTo>
                  <a:pt x="3951" y="1"/>
                </a:lnTo>
                <a:lnTo>
                  <a:pt x="3953" y="1"/>
                </a:lnTo>
                <a:lnTo>
                  <a:pt x="3955" y="1"/>
                </a:lnTo>
                <a:lnTo>
                  <a:pt x="3956" y="2"/>
                </a:lnTo>
                <a:lnTo>
                  <a:pt x="3959" y="2"/>
                </a:lnTo>
                <a:lnTo>
                  <a:pt x="3961" y="2"/>
                </a:lnTo>
                <a:lnTo>
                  <a:pt x="3963" y="3"/>
                </a:lnTo>
                <a:lnTo>
                  <a:pt x="3966" y="3"/>
                </a:lnTo>
                <a:lnTo>
                  <a:pt x="3969" y="4"/>
                </a:lnTo>
                <a:lnTo>
                  <a:pt x="3972" y="4"/>
                </a:lnTo>
                <a:lnTo>
                  <a:pt x="3975" y="5"/>
                </a:lnTo>
                <a:lnTo>
                  <a:pt x="3979" y="6"/>
                </a:lnTo>
                <a:lnTo>
                  <a:pt x="3983" y="6"/>
                </a:lnTo>
                <a:lnTo>
                  <a:pt x="3986" y="7"/>
                </a:lnTo>
                <a:lnTo>
                  <a:pt x="3991" y="8"/>
                </a:lnTo>
                <a:lnTo>
                  <a:pt x="3995" y="8"/>
                </a:lnTo>
                <a:lnTo>
                  <a:pt x="3999" y="9"/>
                </a:lnTo>
                <a:lnTo>
                  <a:pt x="4004" y="10"/>
                </a:lnTo>
                <a:lnTo>
                  <a:pt x="4009" y="11"/>
                </a:lnTo>
                <a:lnTo>
                  <a:pt x="4014" y="12"/>
                </a:lnTo>
                <a:lnTo>
                  <a:pt x="4019" y="13"/>
                </a:lnTo>
                <a:lnTo>
                  <a:pt x="4024" y="13"/>
                </a:lnTo>
                <a:lnTo>
                  <a:pt x="4029" y="14"/>
                </a:lnTo>
                <a:lnTo>
                  <a:pt x="4035" y="15"/>
                </a:lnTo>
                <a:lnTo>
                  <a:pt x="4041" y="16"/>
                </a:lnTo>
                <a:lnTo>
                  <a:pt x="4047" y="17"/>
                </a:lnTo>
                <a:lnTo>
                  <a:pt x="4053" y="19"/>
                </a:lnTo>
                <a:lnTo>
                  <a:pt x="4059" y="20"/>
                </a:lnTo>
                <a:lnTo>
                  <a:pt x="4065" y="21"/>
                </a:lnTo>
                <a:lnTo>
                  <a:pt x="4072" y="22"/>
                </a:lnTo>
                <a:lnTo>
                  <a:pt x="4079" y="23"/>
                </a:lnTo>
                <a:lnTo>
                  <a:pt x="4086" y="24"/>
                </a:lnTo>
                <a:lnTo>
                  <a:pt x="4092" y="25"/>
                </a:lnTo>
                <a:lnTo>
                  <a:pt x="4100" y="27"/>
                </a:lnTo>
                <a:lnTo>
                  <a:pt x="4107" y="28"/>
                </a:lnTo>
                <a:lnTo>
                  <a:pt x="4114" y="29"/>
                </a:lnTo>
                <a:lnTo>
                  <a:pt x="4122" y="31"/>
                </a:lnTo>
                <a:lnTo>
                  <a:pt x="4129" y="32"/>
                </a:lnTo>
                <a:lnTo>
                  <a:pt x="4137" y="33"/>
                </a:lnTo>
                <a:lnTo>
                  <a:pt x="4145" y="35"/>
                </a:lnTo>
                <a:lnTo>
                  <a:pt x="4153" y="36"/>
                </a:lnTo>
                <a:lnTo>
                  <a:pt x="4161" y="37"/>
                </a:lnTo>
                <a:lnTo>
                  <a:pt x="4169" y="39"/>
                </a:lnTo>
                <a:lnTo>
                  <a:pt x="4178" y="40"/>
                </a:lnTo>
                <a:lnTo>
                  <a:pt x="4186" y="42"/>
                </a:lnTo>
                <a:lnTo>
                  <a:pt x="4195" y="43"/>
                </a:lnTo>
                <a:lnTo>
                  <a:pt x="4203" y="45"/>
                </a:lnTo>
                <a:lnTo>
                  <a:pt x="4212" y="46"/>
                </a:lnTo>
                <a:lnTo>
                  <a:pt x="4221" y="48"/>
                </a:lnTo>
                <a:lnTo>
                  <a:pt x="4230" y="49"/>
                </a:lnTo>
                <a:lnTo>
                  <a:pt x="4239" y="51"/>
                </a:lnTo>
                <a:lnTo>
                  <a:pt x="4248" y="53"/>
                </a:lnTo>
                <a:lnTo>
                  <a:pt x="4257" y="54"/>
                </a:lnTo>
                <a:lnTo>
                  <a:pt x="4266" y="56"/>
                </a:lnTo>
                <a:lnTo>
                  <a:pt x="4276" y="58"/>
                </a:lnTo>
                <a:lnTo>
                  <a:pt x="4285" y="59"/>
                </a:lnTo>
                <a:lnTo>
                  <a:pt x="4295" y="61"/>
                </a:lnTo>
                <a:lnTo>
                  <a:pt x="4304" y="63"/>
                </a:lnTo>
                <a:lnTo>
                  <a:pt x="4314" y="64"/>
                </a:lnTo>
                <a:lnTo>
                  <a:pt x="4324" y="66"/>
                </a:lnTo>
                <a:lnTo>
                  <a:pt x="4334" y="68"/>
                </a:lnTo>
                <a:lnTo>
                  <a:pt x="4344" y="69"/>
                </a:lnTo>
                <a:lnTo>
                  <a:pt x="4354" y="71"/>
                </a:lnTo>
                <a:lnTo>
                  <a:pt x="4364" y="73"/>
                </a:lnTo>
                <a:lnTo>
                  <a:pt x="4374" y="75"/>
                </a:lnTo>
                <a:lnTo>
                  <a:pt x="4384" y="76"/>
                </a:lnTo>
                <a:lnTo>
                  <a:pt x="4394" y="78"/>
                </a:lnTo>
                <a:lnTo>
                  <a:pt x="4404" y="80"/>
                </a:lnTo>
                <a:lnTo>
                  <a:pt x="4415" y="82"/>
                </a:lnTo>
                <a:lnTo>
                  <a:pt x="4425" y="84"/>
                </a:lnTo>
                <a:lnTo>
                  <a:pt x="4435" y="85"/>
                </a:lnTo>
                <a:lnTo>
                  <a:pt x="4446" y="87"/>
                </a:lnTo>
                <a:lnTo>
                  <a:pt x="4456" y="89"/>
                </a:lnTo>
                <a:lnTo>
                  <a:pt x="4467" y="91"/>
                </a:lnTo>
                <a:lnTo>
                  <a:pt x="4477" y="93"/>
                </a:lnTo>
                <a:lnTo>
                  <a:pt x="4488" y="95"/>
                </a:lnTo>
                <a:lnTo>
                  <a:pt x="4498" y="97"/>
                </a:lnTo>
                <a:lnTo>
                  <a:pt x="4509" y="98"/>
                </a:lnTo>
                <a:lnTo>
                  <a:pt x="4520" y="100"/>
                </a:lnTo>
                <a:lnTo>
                  <a:pt x="4530" y="102"/>
                </a:lnTo>
                <a:lnTo>
                  <a:pt x="4541" y="104"/>
                </a:lnTo>
                <a:lnTo>
                  <a:pt x="4552" y="106"/>
                </a:lnTo>
                <a:lnTo>
                  <a:pt x="4562" y="108"/>
                </a:lnTo>
                <a:lnTo>
                  <a:pt x="4573" y="110"/>
                </a:lnTo>
                <a:lnTo>
                  <a:pt x="4584" y="111"/>
                </a:lnTo>
                <a:lnTo>
                  <a:pt x="4594" y="113"/>
                </a:lnTo>
                <a:lnTo>
                  <a:pt x="4605" y="115"/>
                </a:lnTo>
                <a:lnTo>
                  <a:pt x="4616" y="117"/>
                </a:lnTo>
                <a:lnTo>
                  <a:pt x="4627" y="119"/>
                </a:lnTo>
                <a:lnTo>
                  <a:pt x="4637" y="121"/>
                </a:lnTo>
                <a:lnTo>
                  <a:pt x="4648" y="123"/>
                </a:lnTo>
                <a:lnTo>
                  <a:pt x="4659" y="125"/>
                </a:lnTo>
                <a:lnTo>
                  <a:pt x="4669" y="126"/>
                </a:lnTo>
                <a:lnTo>
                  <a:pt x="4680" y="128"/>
                </a:lnTo>
                <a:lnTo>
                  <a:pt x="4691" y="130"/>
                </a:lnTo>
                <a:lnTo>
                  <a:pt x="4701" y="132"/>
                </a:lnTo>
                <a:lnTo>
                  <a:pt x="4712" y="134"/>
                </a:lnTo>
                <a:lnTo>
                  <a:pt x="4723" y="136"/>
                </a:lnTo>
                <a:lnTo>
                  <a:pt x="4733" y="138"/>
                </a:lnTo>
                <a:lnTo>
                  <a:pt x="4744" y="139"/>
                </a:lnTo>
                <a:lnTo>
                  <a:pt x="4754" y="141"/>
                </a:lnTo>
                <a:lnTo>
                  <a:pt x="4765" y="143"/>
                </a:lnTo>
                <a:lnTo>
                  <a:pt x="4775" y="145"/>
                </a:lnTo>
                <a:lnTo>
                  <a:pt x="4785" y="147"/>
                </a:lnTo>
                <a:lnTo>
                  <a:pt x="4796" y="149"/>
                </a:lnTo>
                <a:lnTo>
                  <a:pt x="4806" y="150"/>
                </a:lnTo>
                <a:lnTo>
                  <a:pt x="4816" y="152"/>
                </a:lnTo>
                <a:lnTo>
                  <a:pt x="4826" y="154"/>
                </a:lnTo>
                <a:lnTo>
                  <a:pt x="4837" y="156"/>
                </a:lnTo>
                <a:lnTo>
                  <a:pt x="4847" y="158"/>
                </a:lnTo>
                <a:lnTo>
                  <a:pt x="4857" y="159"/>
                </a:lnTo>
                <a:lnTo>
                  <a:pt x="4867" y="161"/>
                </a:lnTo>
                <a:lnTo>
                  <a:pt x="4877" y="163"/>
                </a:lnTo>
                <a:lnTo>
                  <a:pt x="4886" y="164"/>
                </a:lnTo>
                <a:lnTo>
                  <a:pt x="4896" y="166"/>
                </a:lnTo>
                <a:lnTo>
                  <a:pt x="4906" y="168"/>
                </a:lnTo>
                <a:lnTo>
                  <a:pt x="4916" y="170"/>
                </a:lnTo>
                <a:lnTo>
                  <a:pt x="4925" y="171"/>
                </a:lnTo>
                <a:lnTo>
                  <a:pt x="4935" y="173"/>
                </a:lnTo>
                <a:lnTo>
                  <a:pt x="4944" y="175"/>
                </a:lnTo>
                <a:lnTo>
                  <a:pt x="4953" y="176"/>
                </a:lnTo>
                <a:lnTo>
                  <a:pt x="4962" y="178"/>
                </a:lnTo>
                <a:lnTo>
                  <a:pt x="4972" y="179"/>
                </a:lnTo>
                <a:lnTo>
                  <a:pt x="4981" y="181"/>
                </a:lnTo>
                <a:lnTo>
                  <a:pt x="4990" y="183"/>
                </a:lnTo>
                <a:lnTo>
                  <a:pt x="4998" y="184"/>
                </a:lnTo>
                <a:lnTo>
                  <a:pt x="5007" y="186"/>
                </a:lnTo>
                <a:lnTo>
                  <a:pt x="5016" y="187"/>
                </a:lnTo>
                <a:lnTo>
                  <a:pt x="5024" y="189"/>
                </a:lnTo>
                <a:lnTo>
                  <a:pt x="5033" y="190"/>
                </a:lnTo>
                <a:lnTo>
                  <a:pt x="5041" y="192"/>
                </a:lnTo>
                <a:lnTo>
                  <a:pt x="5049" y="193"/>
                </a:lnTo>
                <a:lnTo>
                  <a:pt x="5057" y="194"/>
                </a:lnTo>
                <a:lnTo>
                  <a:pt x="5065" y="196"/>
                </a:lnTo>
                <a:lnTo>
                  <a:pt x="5073" y="197"/>
                </a:lnTo>
                <a:lnTo>
                  <a:pt x="5081" y="199"/>
                </a:lnTo>
                <a:lnTo>
                  <a:pt x="5089" y="200"/>
                </a:lnTo>
                <a:lnTo>
                  <a:pt x="5096" y="201"/>
                </a:lnTo>
                <a:lnTo>
                  <a:pt x="5103" y="202"/>
                </a:lnTo>
                <a:lnTo>
                  <a:pt x="5111" y="204"/>
                </a:lnTo>
                <a:lnTo>
                  <a:pt x="5118" y="205"/>
                </a:lnTo>
                <a:lnTo>
                  <a:pt x="5125" y="206"/>
                </a:lnTo>
                <a:lnTo>
                  <a:pt x="5132" y="207"/>
                </a:lnTo>
                <a:lnTo>
                  <a:pt x="5138" y="209"/>
                </a:lnTo>
                <a:lnTo>
                  <a:pt x="5145" y="210"/>
                </a:lnTo>
                <a:lnTo>
                  <a:pt x="5151" y="211"/>
                </a:lnTo>
                <a:lnTo>
                  <a:pt x="5157" y="212"/>
                </a:lnTo>
                <a:lnTo>
                  <a:pt x="5164" y="213"/>
                </a:lnTo>
                <a:lnTo>
                  <a:pt x="5169" y="214"/>
                </a:lnTo>
                <a:lnTo>
                  <a:pt x="5175" y="215"/>
                </a:lnTo>
                <a:lnTo>
                  <a:pt x="5181" y="216"/>
                </a:lnTo>
                <a:lnTo>
                  <a:pt x="5186" y="217"/>
                </a:lnTo>
                <a:lnTo>
                  <a:pt x="5192" y="218"/>
                </a:lnTo>
                <a:lnTo>
                  <a:pt x="5197" y="219"/>
                </a:lnTo>
                <a:lnTo>
                  <a:pt x="5202" y="220"/>
                </a:lnTo>
                <a:lnTo>
                  <a:pt x="5206" y="221"/>
                </a:lnTo>
                <a:lnTo>
                  <a:pt x="5211" y="221"/>
                </a:lnTo>
                <a:lnTo>
                  <a:pt x="5215" y="222"/>
                </a:lnTo>
                <a:lnTo>
                  <a:pt x="5220" y="223"/>
                </a:lnTo>
                <a:lnTo>
                  <a:pt x="5224" y="224"/>
                </a:lnTo>
                <a:lnTo>
                  <a:pt x="5228" y="224"/>
                </a:lnTo>
                <a:lnTo>
                  <a:pt x="5231" y="225"/>
                </a:lnTo>
                <a:lnTo>
                  <a:pt x="5235" y="225"/>
                </a:lnTo>
                <a:lnTo>
                  <a:pt x="5238" y="226"/>
                </a:lnTo>
                <a:lnTo>
                  <a:pt x="5241" y="227"/>
                </a:lnTo>
                <a:lnTo>
                  <a:pt x="5244" y="227"/>
                </a:lnTo>
                <a:lnTo>
                  <a:pt x="5247" y="228"/>
                </a:lnTo>
                <a:lnTo>
                  <a:pt x="5249" y="228"/>
                </a:lnTo>
                <a:lnTo>
                  <a:pt x="5252" y="228"/>
                </a:lnTo>
                <a:lnTo>
                  <a:pt x="5254" y="229"/>
                </a:lnTo>
                <a:lnTo>
                  <a:pt x="5256" y="229"/>
                </a:lnTo>
                <a:lnTo>
                  <a:pt x="5257" y="229"/>
                </a:lnTo>
                <a:lnTo>
                  <a:pt x="5259" y="230"/>
                </a:lnTo>
                <a:lnTo>
                  <a:pt x="5260" y="230"/>
                </a:lnTo>
                <a:lnTo>
                  <a:pt x="5261" y="230"/>
                </a:lnTo>
                <a:lnTo>
                  <a:pt x="5262" y="230"/>
                </a:lnTo>
                <a:lnTo>
                  <a:pt x="5263" y="230"/>
                </a:lnTo>
                <a:lnTo>
                  <a:pt x="5263" y="230"/>
                </a:lnTo>
                <a:lnTo>
                  <a:pt x="5263" y="230"/>
                </a:lnTo>
                <a:lnTo>
                  <a:pt x="5263" y="230"/>
                </a:lnTo>
                <a:lnTo>
                  <a:pt x="5263" y="230"/>
                </a:lnTo>
                <a:close/>
              </a:path>
            </a:pathLst>
          </a:custGeom>
          <a:solidFill>
            <a:srgbClr val="3366FF"/>
          </a:solidFill>
          <a:ln w="10033">
            <a:solidFill>
              <a:srgbClr val="000000"/>
            </a:solidFill>
            <a:prstDash val="solid"/>
            <a:round/>
            <a:headEnd/>
            <a:tailEnd/>
          </a:ln>
          <a:effectLst>
            <a:outerShdw dist="35921" dir="2700000" algn="ctr" rotWithShape="0">
              <a:schemeClr val="tx1"/>
            </a:outerShdw>
          </a:effectLst>
        </p:spPr>
        <p:txBody>
          <a:bodyPr/>
          <a:lstStyle/>
          <a:p>
            <a:endParaRPr lang="en-US"/>
          </a:p>
        </p:txBody>
      </p:sp>
      <p:sp>
        <p:nvSpPr>
          <p:cNvPr id="64519" name="Text Box 7"/>
          <p:cNvSpPr txBox="1">
            <a:spLocks noChangeArrowheads="1"/>
          </p:cNvSpPr>
          <p:nvPr/>
        </p:nvSpPr>
        <p:spPr bwMode="auto">
          <a:xfrm>
            <a:off x="896938" y="5822950"/>
            <a:ext cx="5526087" cy="427038"/>
          </a:xfrm>
          <a:prstGeom prst="rect">
            <a:avLst/>
          </a:prstGeom>
          <a:noFill/>
          <a:ln w="9525">
            <a:noFill/>
            <a:miter lim="800000"/>
            <a:headEnd/>
            <a:tailEnd/>
          </a:ln>
        </p:spPr>
        <p:txBody>
          <a:bodyPr lIns="0" tIns="0" rIns="0" bIns="0">
            <a:spAutoFit/>
          </a:bodyPr>
          <a:lstStyle/>
          <a:p>
            <a:pPr defTabSz="381000"/>
            <a:r>
              <a:rPr lang="en-US" sz="2800">
                <a:solidFill>
                  <a:schemeClr val="bg1"/>
                </a:solidFill>
              </a:rPr>
              <a:t>Deportations from Israel</a:t>
            </a:r>
          </a:p>
        </p:txBody>
      </p:sp>
      <p:sp>
        <p:nvSpPr>
          <p:cNvPr id="64520" name="Text Box 8"/>
          <p:cNvSpPr txBox="1">
            <a:spLocks noChangeArrowheads="1"/>
          </p:cNvSpPr>
          <p:nvPr/>
        </p:nvSpPr>
        <p:spPr bwMode="auto">
          <a:xfrm rot="-2220000">
            <a:off x="685800" y="4786313"/>
            <a:ext cx="1720850" cy="731837"/>
          </a:xfrm>
          <a:prstGeom prst="rect">
            <a:avLst/>
          </a:prstGeom>
          <a:noFill/>
          <a:ln w="9525">
            <a:noFill/>
            <a:miter lim="800000"/>
            <a:headEnd/>
            <a:tailEnd/>
          </a:ln>
          <a:effectLst/>
        </p:spPr>
        <p:txBody>
          <a:bodyPr lIns="0" tIns="0" rIns="0" bIns="0">
            <a:spAutoFit/>
          </a:bodyPr>
          <a:lstStyle/>
          <a:p>
            <a:pPr defTabSz="381000"/>
            <a:r>
              <a:rPr lang="en-US" sz="4800" dirty="0">
                <a:effectLst>
                  <a:outerShdw blurRad="38100" dist="38100" dir="2700000" algn="tl">
                    <a:srgbClr val="000000">
                      <a:alpha val="43137"/>
                    </a:srgbClr>
                  </a:outerShdw>
                </a:effectLst>
              </a:rPr>
              <a:t>605</a:t>
            </a:r>
          </a:p>
        </p:txBody>
      </p:sp>
      <p:sp>
        <p:nvSpPr>
          <p:cNvPr id="64521" name="Text Box 9"/>
          <p:cNvSpPr txBox="1">
            <a:spLocks noChangeArrowheads="1"/>
          </p:cNvSpPr>
          <p:nvPr/>
        </p:nvSpPr>
        <p:spPr bwMode="auto">
          <a:xfrm rot="-2040000">
            <a:off x="2438400" y="4835525"/>
            <a:ext cx="1560513" cy="731838"/>
          </a:xfrm>
          <a:prstGeom prst="rect">
            <a:avLst/>
          </a:prstGeom>
          <a:noFill/>
          <a:ln w="9525">
            <a:noFill/>
            <a:miter lim="800000"/>
            <a:headEnd/>
            <a:tailEnd/>
          </a:ln>
          <a:effectLst/>
        </p:spPr>
        <p:txBody>
          <a:bodyPr lIns="0" tIns="0" rIns="0" bIns="0">
            <a:spAutoFit/>
          </a:bodyPr>
          <a:lstStyle/>
          <a:p>
            <a:pPr defTabSz="381000"/>
            <a:r>
              <a:rPr lang="en-US" sz="4800">
                <a:effectLst>
                  <a:outerShdw blurRad="38100" dist="38100" dir="2700000" algn="tl">
                    <a:srgbClr val="000000">
                      <a:alpha val="43137"/>
                    </a:srgbClr>
                  </a:outerShdw>
                </a:effectLst>
              </a:rPr>
              <a:t>597</a:t>
            </a:r>
          </a:p>
        </p:txBody>
      </p:sp>
      <p:sp>
        <p:nvSpPr>
          <p:cNvPr id="64522" name="Text Box 10"/>
          <p:cNvSpPr txBox="1">
            <a:spLocks noChangeArrowheads="1"/>
          </p:cNvSpPr>
          <p:nvPr/>
        </p:nvSpPr>
        <p:spPr bwMode="auto">
          <a:xfrm rot="-2160000">
            <a:off x="4191000" y="4908550"/>
            <a:ext cx="1338263" cy="731838"/>
          </a:xfrm>
          <a:prstGeom prst="rect">
            <a:avLst/>
          </a:prstGeom>
          <a:noFill/>
          <a:ln w="9525">
            <a:noFill/>
            <a:miter lim="800000"/>
            <a:headEnd/>
            <a:tailEnd/>
          </a:ln>
          <a:effectLst/>
        </p:spPr>
        <p:txBody>
          <a:bodyPr lIns="0" tIns="0" rIns="0" bIns="0">
            <a:spAutoFit/>
          </a:bodyPr>
          <a:lstStyle/>
          <a:p>
            <a:pPr defTabSz="381000"/>
            <a:r>
              <a:rPr lang="en-US" sz="4800">
                <a:effectLst>
                  <a:outerShdw blurRad="38100" dist="38100" dir="2700000" algn="tl">
                    <a:srgbClr val="000000">
                      <a:alpha val="43137"/>
                    </a:srgbClr>
                  </a:outerShdw>
                </a:effectLst>
              </a:rPr>
              <a:t>586</a:t>
            </a:r>
          </a:p>
        </p:txBody>
      </p:sp>
      <p:sp>
        <p:nvSpPr>
          <p:cNvPr id="64525" name="Rectangle 13"/>
          <p:cNvSpPr>
            <a:spLocks noChangeArrowheads="1"/>
          </p:cNvSpPr>
          <p:nvPr/>
        </p:nvSpPr>
        <p:spPr bwMode="auto">
          <a:xfrm>
            <a:off x="304800" y="990600"/>
            <a:ext cx="2514600" cy="646331"/>
          </a:xfrm>
          <a:prstGeom prst="rect">
            <a:avLst/>
          </a:prstGeom>
          <a:noFill/>
          <a:ln w="9525">
            <a:noFill/>
            <a:miter lim="800000"/>
            <a:headEnd/>
            <a:tailEnd/>
          </a:ln>
          <a:effectLst/>
        </p:spPr>
        <p:txBody>
          <a:bodyPr wrap="square" lIns="0" tIns="0" rIns="0" bIns="0">
            <a:spAutoFit/>
          </a:bodyPr>
          <a:lstStyle/>
          <a:p>
            <a:pPr marL="342900" indent="-342900" defTabSz="381000">
              <a:spcBef>
                <a:spcPct val="20000"/>
              </a:spcBef>
            </a:pPr>
            <a:r>
              <a:rPr lang="en-US" sz="4200" dirty="0">
                <a:effectLst>
                  <a:outerShdw blurRad="38100" dist="38100" dir="2700000" algn="tl">
                    <a:srgbClr val="000000">
                      <a:alpha val="43137"/>
                    </a:srgbClr>
                  </a:outerShdw>
                </a:effectLst>
                <a:latin typeface="Andy" pitchFamily="66" charset="0"/>
              </a:rPr>
              <a:t>Jeremiah</a:t>
            </a:r>
          </a:p>
        </p:txBody>
      </p:sp>
      <p:sp>
        <p:nvSpPr>
          <p:cNvPr id="64527" name="Rectangle 15"/>
          <p:cNvSpPr>
            <a:spLocks noChangeArrowheads="1"/>
          </p:cNvSpPr>
          <p:nvPr/>
        </p:nvSpPr>
        <p:spPr bwMode="auto">
          <a:xfrm>
            <a:off x="228600" y="1600200"/>
            <a:ext cx="2057400" cy="646331"/>
          </a:xfrm>
          <a:prstGeom prst="rect">
            <a:avLst/>
          </a:prstGeom>
          <a:noFill/>
          <a:ln w="9525">
            <a:noFill/>
            <a:miter lim="800000"/>
            <a:headEnd/>
            <a:tailEnd/>
          </a:ln>
          <a:effectLst/>
        </p:spPr>
        <p:txBody>
          <a:bodyPr lIns="0" tIns="0" rIns="0" bIns="0">
            <a:spAutoFit/>
          </a:bodyPr>
          <a:lstStyle/>
          <a:p>
            <a:pPr marL="342900" indent="-342900" defTabSz="381000">
              <a:spcBef>
                <a:spcPct val="20000"/>
              </a:spcBef>
            </a:pPr>
            <a:r>
              <a:rPr lang="en-US" sz="4200">
                <a:effectLst>
                  <a:outerShdw blurRad="38100" dist="38100" dir="2700000" algn="tl">
                    <a:srgbClr val="000000">
                      <a:alpha val="43137"/>
                    </a:srgbClr>
                  </a:outerShdw>
                </a:effectLst>
                <a:latin typeface="Andy" pitchFamily="66" charset="0"/>
              </a:rPr>
              <a:t>Ezekiel</a:t>
            </a:r>
          </a:p>
        </p:txBody>
      </p:sp>
      <p:sp>
        <p:nvSpPr>
          <p:cNvPr id="64530" name="Rectangle 18"/>
          <p:cNvSpPr>
            <a:spLocks noChangeArrowheads="1"/>
          </p:cNvSpPr>
          <p:nvPr/>
        </p:nvSpPr>
        <p:spPr bwMode="auto">
          <a:xfrm>
            <a:off x="152400" y="2286000"/>
            <a:ext cx="2057400" cy="646331"/>
          </a:xfrm>
          <a:prstGeom prst="rect">
            <a:avLst/>
          </a:prstGeom>
          <a:noFill/>
          <a:ln w="9525">
            <a:noFill/>
            <a:miter lim="800000"/>
            <a:headEnd/>
            <a:tailEnd/>
          </a:ln>
          <a:effectLst/>
        </p:spPr>
        <p:txBody>
          <a:bodyPr lIns="0" tIns="0" rIns="0" bIns="0">
            <a:spAutoFit/>
          </a:bodyPr>
          <a:lstStyle/>
          <a:p>
            <a:pPr marL="342900" indent="-342900" defTabSz="381000">
              <a:spcBef>
                <a:spcPct val="20000"/>
              </a:spcBef>
            </a:pPr>
            <a:r>
              <a:rPr lang="en-US" sz="4200">
                <a:effectLst>
                  <a:outerShdw blurRad="38100" dist="38100" dir="2700000" algn="tl">
                    <a:srgbClr val="000000">
                      <a:alpha val="43137"/>
                    </a:srgbClr>
                  </a:outerShdw>
                </a:effectLst>
                <a:latin typeface="Andy" pitchFamily="66" charset="0"/>
              </a:rPr>
              <a:t>Daniel</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20"/>
                                        </p:tgtEl>
                                        <p:attrNameLst>
                                          <p:attrName>style.visibility</p:attrName>
                                        </p:attrNameLst>
                                      </p:cBhvr>
                                      <p:to>
                                        <p:strVal val="visible"/>
                                      </p:to>
                                    </p:set>
                                    <p:anim calcmode="lin" valueType="num">
                                      <p:cBhvr additive="base">
                                        <p:cTn id="7" dur="500" fill="hold"/>
                                        <p:tgtEl>
                                          <p:spTgt spid="64520"/>
                                        </p:tgtEl>
                                        <p:attrNameLst>
                                          <p:attrName>ppt_x</p:attrName>
                                        </p:attrNameLst>
                                      </p:cBhvr>
                                      <p:tavLst>
                                        <p:tav tm="0">
                                          <p:val>
                                            <p:strVal val="#ppt_x"/>
                                          </p:val>
                                        </p:tav>
                                        <p:tav tm="100000">
                                          <p:val>
                                            <p:strVal val="#ppt_x"/>
                                          </p:val>
                                        </p:tav>
                                      </p:tavLst>
                                    </p:anim>
                                    <p:anim calcmode="lin" valueType="num">
                                      <p:cBhvr additive="base">
                                        <p:cTn id="8" dur="500" fill="hold"/>
                                        <p:tgtEl>
                                          <p:spTgt spid="645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521"/>
                                        </p:tgtEl>
                                        <p:attrNameLst>
                                          <p:attrName>style.visibility</p:attrName>
                                        </p:attrNameLst>
                                      </p:cBhvr>
                                      <p:to>
                                        <p:strVal val="visible"/>
                                      </p:to>
                                    </p:set>
                                    <p:anim calcmode="lin" valueType="num">
                                      <p:cBhvr additive="base">
                                        <p:cTn id="13" dur="500" fill="hold"/>
                                        <p:tgtEl>
                                          <p:spTgt spid="64521"/>
                                        </p:tgtEl>
                                        <p:attrNameLst>
                                          <p:attrName>ppt_x</p:attrName>
                                        </p:attrNameLst>
                                      </p:cBhvr>
                                      <p:tavLst>
                                        <p:tav tm="0">
                                          <p:val>
                                            <p:strVal val="#ppt_x"/>
                                          </p:val>
                                        </p:tav>
                                        <p:tav tm="100000">
                                          <p:val>
                                            <p:strVal val="#ppt_x"/>
                                          </p:val>
                                        </p:tav>
                                      </p:tavLst>
                                    </p:anim>
                                    <p:anim calcmode="lin" valueType="num">
                                      <p:cBhvr additive="base">
                                        <p:cTn id="14" dur="500" fill="hold"/>
                                        <p:tgtEl>
                                          <p:spTgt spid="645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4522"/>
                                        </p:tgtEl>
                                        <p:attrNameLst>
                                          <p:attrName>style.visibility</p:attrName>
                                        </p:attrNameLst>
                                      </p:cBhvr>
                                      <p:to>
                                        <p:strVal val="visible"/>
                                      </p:to>
                                    </p:set>
                                    <p:anim calcmode="lin" valueType="num">
                                      <p:cBhvr additive="base">
                                        <p:cTn id="19" dur="500" fill="hold"/>
                                        <p:tgtEl>
                                          <p:spTgt spid="64522"/>
                                        </p:tgtEl>
                                        <p:attrNameLst>
                                          <p:attrName>ppt_x</p:attrName>
                                        </p:attrNameLst>
                                      </p:cBhvr>
                                      <p:tavLst>
                                        <p:tav tm="0">
                                          <p:val>
                                            <p:strVal val="#ppt_x"/>
                                          </p:val>
                                        </p:tav>
                                        <p:tav tm="100000">
                                          <p:val>
                                            <p:strVal val="#ppt_x"/>
                                          </p:val>
                                        </p:tav>
                                      </p:tavLst>
                                    </p:anim>
                                    <p:anim calcmode="lin" valueType="num">
                                      <p:cBhvr additive="base">
                                        <p:cTn id="20" dur="500" fill="hold"/>
                                        <p:tgtEl>
                                          <p:spTgt spid="645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52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52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453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 0 L 0.01667 0.28889 " pathEditMode="relative" ptsTypes="AA">
                                      <p:cBhvr>
                                        <p:cTn id="36" dur="2000" fill="hold"/>
                                        <p:tgtEl>
                                          <p:spTgt spid="64530">
                                            <p:txEl>
                                              <p:pRg st="0" end="0"/>
                                            </p:txEl>
                                          </p:spTgt>
                                        </p:tgtEl>
                                        <p:attrNameLst>
                                          <p:attrName>ppt_x</p:attrName>
                                          <p:attrName>ppt_y</p:attrName>
                                        </p:attrNameLst>
                                      </p:cBhvr>
                                    </p:animMotion>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0 0 L 0.2 0.38889 " pathEditMode="relative" ptsTypes="AA">
                                      <p:cBhvr>
                                        <p:cTn id="40" dur="2000" fill="hold"/>
                                        <p:tgtEl>
                                          <p:spTgt spid="64527">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0" grpId="0"/>
      <p:bldP spid="64521" grpId="0"/>
      <p:bldP spid="64522" grpId="0"/>
      <p:bldP spid="64525" grpId="0" build="p"/>
      <p:bldP spid="64527" grpId="0" build="p"/>
      <p:bldP spid="64527" grpId="1" build="allAtOnce"/>
      <p:bldP spid="64530" grpId="0" build="p"/>
      <p:bldP spid="64530" grpId="1" build="allAtOnce"/>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8850" name="Picture 2" descr="fertile crescent for Ezekiel"/>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8851" name="Rectangle 3"/>
          <p:cNvSpPr>
            <a:spLocks noGrp="1" noChangeArrowheads="1"/>
          </p:cNvSpPr>
          <p:nvPr>
            <p:ph type="body" idx="1"/>
          </p:nvPr>
        </p:nvSpPr>
        <p:spPr bwMode="auto">
          <a:xfrm>
            <a:off x="304800" y="3352800"/>
            <a:ext cx="2209800" cy="523220"/>
          </a:xfrm>
          <a:noFill/>
          <a:ln>
            <a:miter lim="800000"/>
            <a:headEnd/>
            <a:tailEnd/>
          </a:ln>
          <a:effectLst/>
        </p:spPr>
        <p:txBody>
          <a:bodyPr vert="horz" wrap="square" lIns="0" tIns="0" rIns="0" bIns="0" numCol="1" anchor="t" anchorCtr="0" compatLnSpc="1">
            <a:prstTxWarp prst="textNoShape">
              <a:avLst/>
            </a:prstTxWarp>
            <a:spAutoFit/>
          </a:bodyPr>
          <a:lstStyle/>
          <a:p>
            <a:pPr defTabSz="381000">
              <a:buFontTx/>
              <a:buNone/>
            </a:pPr>
            <a:r>
              <a:rPr lang="en-US" sz="3400">
                <a:solidFill>
                  <a:srgbClr val="FFFFFF"/>
                </a:solidFill>
                <a:effectLst>
                  <a:glow rad="139700">
                    <a:schemeClr val="accent4">
                      <a:satMod val="175000"/>
                      <a:alpha val="40000"/>
                    </a:schemeClr>
                  </a:glow>
                  <a:outerShdw blurRad="50800" dist="50800" dir="5400000" algn="ctr" rotWithShape="0">
                    <a:schemeClr val="tx1"/>
                  </a:outerShdw>
                </a:effectLst>
              </a:rPr>
              <a:t>Jerusalem</a:t>
            </a:r>
          </a:p>
        </p:txBody>
      </p:sp>
      <p:sp>
        <p:nvSpPr>
          <p:cNvPr id="78852" name="Text Box 4"/>
          <p:cNvSpPr txBox="1">
            <a:spLocks noChangeArrowheads="1"/>
          </p:cNvSpPr>
          <p:nvPr/>
        </p:nvSpPr>
        <p:spPr bwMode="auto">
          <a:xfrm>
            <a:off x="838200" y="152400"/>
            <a:ext cx="7848600" cy="646331"/>
          </a:xfrm>
          <a:prstGeom prst="rect">
            <a:avLst/>
          </a:prstGeom>
          <a:noFill/>
          <a:ln w="9525">
            <a:noFill/>
            <a:miter lim="800000"/>
            <a:headEnd/>
            <a:tailEnd/>
          </a:ln>
          <a:effectLst/>
        </p:spPr>
        <p:txBody>
          <a:bodyPr lIns="0" tIns="0" rIns="0" bIns="0">
            <a:spAutoFit/>
          </a:bodyPr>
          <a:lstStyle/>
          <a:p>
            <a:pPr defTabSz="381000"/>
            <a:r>
              <a:rPr lang="en-US" sz="4200">
                <a:solidFill>
                  <a:srgbClr val="FFFFFF"/>
                </a:solidFill>
                <a:effectLst>
                  <a:glow rad="139700">
                    <a:schemeClr val="accent4">
                      <a:satMod val="175000"/>
                      <a:alpha val="40000"/>
                    </a:schemeClr>
                  </a:glow>
                  <a:outerShdw blurRad="50800" dist="50800" dir="5400000" algn="ctr" rotWithShape="0">
                    <a:schemeClr val="tx1"/>
                  </a:outerShdw>
                </a:effectLst>
              </a:rPr>
              <a:t>Where is everyone in 597 </a:t>
            </a:r>
            <a:r>
              <a:rPr lang="en-US" sz="3400">
                <a:solidFill>
                  <a:srgbClr val="FFFFFF"/>
                </a:solidFill>
                <a:effectLst>
                  <a:glow rad="139700">
                    <a:schemeClr val="accent4">
                      <a:satMod val="175000"/>
                      <a:alpha val="40000"/>
                    </a:schemeClr>
                  </a:glow>
                  <a:outerShdw blurRad="50800" dist="50800" dir="5400000" algn="ctr" rotWithShape="0">
                    <a:schemeClr val="tx1"/>
                  </a:outerShdw>
                </a:effectLst>
              </a:rPr>
              <a:t>BC</a:t>
            </a:r>
            <a:r>
              <a:rPr lang="en-US" sz="4200">
                <a:solidFill>
                  <a:srgbClr val="FFFFFF"/>
                </a:solidFill>
                <a:effectLst>
                  <a:glow rad="139700">
                    <a:schemeClr val="accent4">
                      <a:satMod val="175000"/>
                      <a:alpha val="40000"/>
                    </a:schemeClr>
                  </a:glow>
                  <a:outerShdw blurRad="50800" dist="50800" dir="5400000" algn="ctr" rotWithShape="0">
                    <a:schemeClr val="tx1"/>
                  </a:outerShdw>
                </a:effectLst>
              </a:rPr>
              <a:t>?</a:t>
            </a:r>
          </a:p>
        </p:txBody>
      </p:sp>
      <p:sp>
        <p:nvSpPr>
          <p:cNvPr id="78858" name="Rectangle 10"/>
          <p:cNvSpPr>
            <a:spLocks noChangeArrowheads="1"/>
          </p:cNvSpPr>
          <p:nvPr/>
        </p:nvSpPr>
        <p:spPr bwMode="auto">
          <a:xfrm>
            <a:off x="4876800" y="2819400"/>
            <a:ext cx="2438400" cy="523220"/>
          </a:xfrm>
          <a:prstGeom prst="rect">
            <a:avLst/>
          </a:prstGeom>
          <a:noFill/>
          <a:ln w="9525">
            <a:noFill/>
            <a:miter lim="800000"/>
            <a:headEnd/>
            <a:tailEnd/>
          </a:ln>
          <a:effectLst/>
        </p:spPr>
        <p:txBody>
          <a:bodyPr lIns="0" tIns="0" rIns="0" bIns="0">
            <a:spAutoFit/>
          </a:bodyPr>
          <a:lstStyle/>
          <a:p>
            <a:pPr marL="342900" indent="-342900" defTabSz="381000">
              <a:spcBef>
                <a:spcPct val="20000"/>
              </a:spcBef>
            </a:pPr>
            <a:r>
              <a:rPr lang="en-US" sz="3400">
                <a:solidFill>
                  <a:srgbClr val="FFFFFF"/>
                </a:solidFill>
                <a:effectLst>
                  <a:glow rad="139700">
                    <a:schemeClr val="accent4">
                      <a:satMod val="175000"/>
                      <a:alpha val="40000"/>
                    </a:schemeClr>
                  </a:glow>
                  <a:outerShdw blurRad="50800" dist="50800" dir="5400000" algn="ctr" rotWithShape="0">
                    <a:schemeClr val="tx1"/>
                  </a:outerShdw>
                </a:effectLst>
              </a:rPr>
              <a:t>Babylon</a:t>
            </a:r>
          </a:p>
        </p:txBody>
      </p:sp>
      <p:sp>
        <p:nvSpPr>
          <p:cNvPr id="78859" name="Rectangle 11"/>
          <p:cNvSpPr>
            <a:spLocks noChangeArrowheads="1"/>
          </p:cNvSpPr>
          <p:nvPr/>
        </p:nvSpPr>
        <p:spPr bwMode="auto">
          <a:xfrm>
            <a:off x="304800" y="990600"/>
            <a:ext cx="2438400" cy="646331"/>
          </a:xfrm>
          <a:prstGeom prst="rect">
            <a:avLst/>
          </a:prstGeom>
          <a:noFill/>
          <a:ln w="9525">
            <a:noFill/>
            <a:miter lim="800000"/>
            <a:headEnd/>
            <a:tailEnd/>
          </a:ln>
          <a:effectLst/>
        </p:spPr>
        <p:txBody>
          <a:bodyPr wrap="square" lIns="0" tIns="0" rIns="0" bIns="0">
            <a:spAutoFit/>
          </a:bodyPr>
          <a:lstStyle/>
          <a:p>
            <a:pPr marL="342900" indent="-342900" defTabSz="381000">
              <a:spcBef>
                <a:spcPct val="20000"/>
              </a:spcBef>
            </a:pPr>
            <a:r>
              <a:rPr lang="en-US" sz="4200" dirty="0">
                <a:solidFill>
                  <a:srgbClr val="FFFFFF"/>
                </a:solidFill>
                <a:effectLst>
                  <a:glow rad="139700">
                    <a:schemeClr val="accent4">
                      <a:satMod val="175000"/>
                      <a:alpha val="40000"/>
                    </a:schemeClr>
                  </a:glow>
                  <a:outerShdw blurRad="50800" dist="50800" dir="5400000" algn="ctr" rotWithShape="0">
                    <a:schemeClr val="tx1"/>
                  </a:outerShdw>
                </a:effectLst>
                <a:latin typeface="Andy" pitchFamily="66" charset="0"/>
              </a:rPr>
              <a:t>Jeremiah</a:t>
            </a:r>
          </a:p>
        </p:txBody>
      </p:sp>
      <p:sp>
        <p:nvSpPr>
          <p:cNvPr id="78860" name="Rectangle 12"/>
          <p:cNvSpPr>
            <a:spLocks noChangeArrowheads="1"/>
          </p:cNvSpPr>
          <p:nvPr/>
        </p:nvSpPr>
        <p:spPr bwMode="auto">
          <a:xfrm>
            <a:off x="228600" y="1600200"/>
            <a:ext cx="2057400" cy="646331"/>
          </a:xfrm>
          <a:prstGeom prst="rect">
            <a:avLst/>
          </a:prstGeom>
          <a:noFill/>
          <a:ln w="9525">
            <a:noFill/>
            <a:miter lim="800000"/>
            <a:headEnd/>
            <a:tailEnd/>
          </a:ln>
          <a:effectLst/>
        </p:spPr>
        <p:txBody>
          <a:bodyPr lIns="0" tIns="0" rIns="0" bIns="0">
            <a:spAutoFit/>
          </a:bodyPr>
          <a:lstStyle/>
          <a:p>
            <a:pPr marL="342900" indent="-342900" defTabSz="381000">
              <a:spcBef>
                <a:spcPct val="20000"/>
              </a:spcBef>
            </a:pPr>
            <a:r>
              <a:rPr lang="en-US" sz="4200">
                <a:solidFill>
                  <a:srgbClr val="FFFFFF"/>
                </a:solidFill>
                <a:effectLst>
                  <a:glow rad="139700">
                    <a:schemeClr val="accent4">
                      <a:satMod val="175000"/>
                      <a:alpha val="40000"/>
                    </a:schemeClr>
                  </a:glow>
                  <a:outerShdw blurRad="50800" dist="50800" dir="5400000" algn="ctr" rotWithShape="0">
                    <a:schemeClr val="tx1"/>
                  </a:outerShdw>
                </a:effectLst>
                <a:latin typeface="Andy" pitchFamily="66" charset="0"/>
              </a:rPr>
              <a:t>Ezekiel</a:t>
            </a:r>
          </a:p>
        </p:txBody>
      </p:sp>
      <p:sp>
        <p:nvSpPr>
          <p:cNvPr id="78861" name="Rectangle 13"/>
          <p:cNvSpPr>
            <a:spLocks noChangeArrowheads="1"/>
          </p:cNvSpPr>
          <p:nvPr/>
        </p:nvSpPr>
        <p:spPr bwMode="auto">
          <a:xfrm>
            <a:off x="152400" y="2286000"/>
            <a:ext cx="2057400" cy="646331"/>
          </a:xfrm>
          <a:prstGeom prst="rect">
            <a:avLst/>
          </a:prstGeom>
          <a:noFill/>
          <a:ln w="9525">
            <a:noFill/>
            <a:miter lim="800000"/>
            <a:headEnd/>
            <a:tailEnd/>
          </a:ln>
          <a:effectLst/>
        </p:spPr>
        <p:txBody>
          <a:bodyPr lIns="0" tIns="0" rIns="0" bIns="0">
            <a:spAutoFit/>
          </a:bodyPr>
          <a:lstStyle/>
          <a:p>
            <a:pPr marL="342900" indent="-342900" defTabSz="381000">
              <a:spcBef>
                <a:spcPct val="20000"/>
              </a:spcBef>
            </a:pPr>
            <a:r>
              <a:rPr lang="en-US" sz="4200">
                <a:solidFill>
                  <a:srgbClr val="FFFFFF"/>
                </a:solidFill>
                <a:effectLst>
                  <a:glow rad="139700">
                    <a:schemeClr val="accent4">
                      <a:satMod val="175000"/>
                      <a:alpha val="40000"/>
                    </a:schemeClr>
                  </a:glow>
                  <a:outerShdw blurRad="50800" dist="50800" dir="5400000" algn="ctr" rotWithShape="0">
                    <a:schemeClr val="tx1"/>
                  </a:outerShdw>
                </a:effectLst>
                <a:latin typeface="Andy" pitchFamily="66" charset="0"/>
              </a:rPr>
              <a:t>Daniel</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8851">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7885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decel="50000" fill="hold" grpId="1" nodeType="clickEffect">
                                  <p:stCondLst>
                                    <p:cond delay="0"/>
                                  </p:stCondLst>
                                  <p:childTnLst>
                                    <p:animMotion origin="layout" path="M 0 0 C 0.09775 0.0007 0.19549 0.00162 0.24358 0.03863 C 0.29167 0.07563 0.32987 0.15935 0.28837 0.22202 C 0.24688 0.28469 0.12049 0.34968 -0.00572 0.4149 " pathEditMode="relative" ptsTypes="aaaA">
                                      <p:cBhvr>
                                        <p:cTn id="16" dur="2000" fill="hold"/>
                                        <p:tgtEl>
                                          <p:spTgt spid="78859">
                                            <p:txEl>
                                              <p:pRg st="0" end="0"/>
                                            </p:txEl>
                                          </p:spTgt>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decel="50000" fill="hold" grpId="1" nodeType="clickEffect">
                                  <p:stCondLst>
                                    <p:cond delay="0"/>
                                  </p:stCondLst>
                                  <p:childTnLst>
                                    <p:animMotion origin="layout" path="M 0 0 C 0.14011 -0.02498 0.28039 -0.04972 0.35938 -0.04833 C 0.43837 -0.04695 0.45608 -0.01966 0.47396 0.00786 " pathEditMode="relative" ptsTypes="aaA">
                                      <p:cBhvr>
                                        <p:cTn id="20" dur="2000" fill="hold"/>
                                        <p:tgtEl>
                                          <p:spTgt spid="78861">
                                            <p:txEl>
                                              <p:pRg st="0" end="0"/>
                                            </p:txEl>
                                          </p:spTgt>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decel="50000" fill="hold" grpId="1" nodeType="clickEffect">
                                  <p:stCondLst>
                                    <p:cond delay="0"/>
                                  </p:stCondLst>
                                  <p:childTnLst>
                                    <p:animMotion origin="layout" path="M 0 0 C 0.23959 -0.03145 0.47917 -0.06267 0.6 -0.02891 C 0.72084 0.00486 0.72778 0.14593 0.72466 0.20282 C 0.72153 0.25972 0.62171 0.30528 0.58108 0.31268 C 0.54046 0.32008 0.51077 0.28354 0.48108 0.24723 " pathEditMode="relative" ptsTypes="aaaaA">
                                      <p:cBhvr>
                                        <p:cTn id="24" dur="2000" fill="hold"/>
                                        <p:tgtEl>
                                          <p:spTgt spid="78860">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P spid="78858" grpId="0" build="p"/>
      <p:bldP spid="78859" grpId="1" build="allAtOnce"/>
      <p:bldP spid="78860" grpId="1" build="allAtOnce"/>
      <p:bldP spid="78861" grpI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tanata.squarespace.com/storage/1226_map_Jerusalem_time_of_Jesus.jpg?__SQUARESPACE_CACHEVERSION=12284978296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744" y="-1985210"/>
            <a:ext cx="4962525" cy="944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0260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ac21doj.org/contents/bibleStudy/theGospelAccordingToMark/images/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38" y="-235920"/>
            <a:ext cx="9524165" cy="883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9044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www.1journey.net/stdavids/SD/BookStudy/22/TheTimes/38-Jerusalem-TemplleMountRe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8" y="-192505"/>
            <a:ext cx="8662737" cy="810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888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descr="https://ferrelljenkins.files.wordpress.com/2009/12/second-temple-model_fjenkins_1135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56400" cy="53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473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Solomon’s porch</a:t>
            </a:r>
            <a:endParaRPr lang="en-US" dirty="0"/>
          </a:p>
        </p:txBody>
      </p:sp>
      <p:sp>
        <p:nvSpPr>
          <p:cNvPr id="3" name="Content Placeholder 2"/>
          <p:cNvSpPr>
            <a:spLocks noGrp="1"/>
          </p:cNvSpPr>
          <p:nvPr>
            <p:ph idx="1"/>
          </p:nvPr>
        </p:nvSpPr>
        <p:spPr/>
        <p:txBody>
          <a:bodyPr/>
          <a:lstStyle/>
          <a:p>
            <a:endParaRPr lang="en-US"/>
          </a:p>
        </p:txBody>
      </p:sp>
      <p:pic>
        <p:nvPicPr>
          <p:cNvPr id="5122" name="Picture 2" descr="http://images.onesite.com/community.beliefnet.com/user/pilgrimer/48b5a01ebeb04theroyalstoa.jpg?v=166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4500"/>
            <a:ext cx="35147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kotipetripaavola.com/modelSalomonst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2088683"/>
            <a:ext cx="3810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881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noChangeArrowheads="1"/>
          </p:cNvSpPr>
          <p:nvPr/>
        </p:nvSpPr>
        <p:spPr bwMode="auto">
          <a:xfrm rot="13298056">
            <a:off x="762000" y="685800"/>
            <a:ext cx="1735138" cy="900113"/>
          </a:xfrm>
          <a:custGeom>
            <a:avLst/>
            <a:gdLst/>
            <a:ahLst/>
            <a:cxnLst>
              <a:cxn ang="0">
                <a:pos x="4" y="704"/>
              </a:cxn>
              <a:cxn ang="0">
                <a:pos x="19" y="681"/>
              </a:cxn>
              <a:cxn ang="0">
                <a:pos x="42" y="644"/>
              </a:cxn>
              <a:cxn ang="0">
                <a:pos x="72" y="595"/>
              </a:cxn>
              <a:cxn ang="0">
                <a:pos x="106" y="537"/>
              </a:cxn>
              <a:cxn ang="0">
                <a:pos x="143" y="471"/>
              </a:cxn>
              <a:cxn ang="0">
                <a:pos x="182" y="401"/>
              </a:cxn>
              <a:cxn ang="0">
                <a:pos x="219" y="328"/>
              </a:cxn>
              <a:cxn ang="0">
                <a:pos x="254" y="256"/>
              </a:cxn>
              <a:cxn ang="0">
                <a:pos x="284" y="278"/>
              </a:cxn>
              <a:cxn ang="0">
                <a:pos x="332" y="333"/>
              </a:cxn>
              <a:cxn ang="0">
                <a:pos x="361" y="313"/>
              </a:cxn>
              <a:cxn ang="0">
                <a:pos x="406" y="285"/>
              </a:cxn>
              <a:cxn ang="0">
                <a:pos x="461" y="257"/>
              </a:cxn>
              <a:cxn ang="0">
                <a:pos x="522" y="229"/>
              </a:cxn>
              <a:cxn ang="0">
                <a:pos x="588" y="201"/>
              </a:cxn>
              <a:cxn ang="0">
                <a:pos x="659" y="175"/>
              </a:cxn>
              <a:cxn ang="0">
                <a:pos x="731" y="149"/>
              </a:cxn>
              <a:cxn ang="0">
                <a:pos x="804" y="124"/>
              </a:cxn>
              <a:cxn ang="0">
                <a:pos x="877" y="101"/>
              </a:cxn>
              <a:cxn ang="0">
                <a:pos x="946" y="79"/>
              </a:cxn>
              <a:cxn ang="0">
                <a:pos x="1012" y="60"/>
              </a:cxn>
              <a:cxn ang="0">
                <a:pos x="1071" y="42"/>
              </a:cxn>
              <a:cxn ang="0">
                <a:pos x="1124" y="28"/>
              </a:cxn>
              <a:cxn ang="0">
                <a:pos x="1167" y="16"/>
              </a:cxn>
              <a:cxn ang="0">
                <a:pos x="1200" y="7"/>
              </a:cxn>
              <a:cxn ang="0">
                <a:pos x="1221" y="2"/>
              </a:cxn>
              <a:cxn ang="0">
                <a:pos x="1229" y="0"/>
              </a:cxn>
              <a:cxn ang="0">
                <a:pos x="1230" y="30"/>
              </a:cxn>
              <a:cxn ang="0">
                <a:pos x="1233" y="109"/>
              </a:cxn>
              <a:cxn ang="0">
                <a:pos x="1236" y="192"/>
              </a:cxn>
              <a:cxn ang="0">
                <a:pos x="1237" y="230"/>
              </a:cxn>
              <a:cxn ang="0">
                <a:pos x="1230" y="232"/>
              </a:cxn>
              <a:cxn ang="0">
                <a:pos x="1207" y="238"/>
              </a:cxn>
              <a:cxn ang="0">
                <a:pos x="1170" y="247"/>
              </a:cxn>
              <a:cxn ang="0">
                <a:pos x="1121" y="261"/>
              </a:cxn>
              <a:cxn ang="0">
                <a:pos x="1063" y="277"/>
              </a:cxn>
              <a:cxn ang="0">
                <a:pos x="997" y="296"/>
              </a:cxn>
              <a:cxn ang="0">
                <a:pos x="927" y="318"/>
              </a:cxn>
              <a:cxn ang="0">
                <a:pos x="854" y="342"/>
              </a:cxn>
              <a:cxn ang="0">
                <a:pos x="780" y="367"/>
              </a:cxn>
              <a:cxn ang="0">
                <a:pos x="709" y="394"/>
              </a:cxn>
              <a:cxn ang="0">
                <a:pos x="641" y="421"/>
              </a:cxn>
              <a:cxn ang="0">
                <a:pos x="580" y="449"/>
              </a:cxn>
              <a:cxn ang="0">
                <a:pos x="528" y="477"/>
              </a:cxn>
              <a:cxn ang="0">
                <a:pos x="487" y="505"/>
              </a:cxn>
              <a:cxn ang="0">
                <a:pos x="509" y="540"/>
              </a:cxn>
              <a:cxn ang="0">
                <a:pos x="557" y="595"/>
              </a:cxn>
              <a:cxn ang="0">
                <a:pos x="501" y="612"/>
              </a:cxn>
              <a:cxn ang="0">
                <a:pos x="423" y="632"/>
              </a:cxn>
              <a:cxn ang="0">
                <a:pos x="345" y="649"/>
              </a:cxn>
              <a:cxn ang="0">
                <a:pos x="268" y="665"/>
              </a:cxn>
              <a:cxn ang="0">
                <a:pos x="197" y="679"/>
              </a:cxn>
              <a:cxn ang="0">
                <a:pos x="133" y="690"/>
              </a:cxn>
              <a:cxn ang="0">
                <a:pos x="78" y="699"/>
              </a:cxn>
              <a:cxn ang="0">
                <a:pos x="36" y="706"/>
              </a:cxn>
              <a:cxn ang="0">
                <a:pos x="9" y="710"/>
              </a:cxn>
              <a:cxn ang="0">
                <a:pos x="0" y="711"/>
              </a:cxn>
            </a:cxnLst>
            <a:rect l="0" t="0" r="r" b="b"/>
            <a:pathLst>
              <a:path w="1237" h="711">
                <a:moveTo>
                  <a:pt x="0" y="711"/>
                </a:moveTo>
                <a:lnTo>
                  <a:pt x="0" y="711"/>
                </a:lnTo>
                <a:lnTo>
                  <a:pt x="0" y="710"/>
                </a:lnTo>
                <a:lnTo>
                  <a:pt x="1" y="710"/>
                </a:lnTo>
                <a:lnTo>
                  <a:pt x="1" y="709"/>
                </a:lnTo>
                <a:lnTo>
                  <a:pt x="2" y="708"/>
                </a:lnTo>
                <a:lnTo>
                  <a:pt x="3" y="706"/>
                </a:lnTo>
                <a:lnTo>
                  <a:pt x="4" y="704"/>
                </a:lnTo>
                <a:lnTo>
                  <a:pt x="5" y="702"/>
                </a:lnTo>
                <a:lnTo>
                  <a:pt x="7" y="700"/>
                </a:lnTo>
                <a:lnTo>
                  <a:pt x="9" y="697"/>
                </a:lnTo>
                <a:lnTo>
                  <a:pt x="10" y="695"/>
                </a:lnTo>
                <a:lnTo>
                  <a:pt x="12" y="692"/>
                </a:lnTo>
                <a:lnTo>
                  <a:pt x="14" y="688"/>
                </a:lnTo>
                <a:lnTo>
                  <a:pt x="16" y="685"/>
                </a:lnTo>
                <a:lnTo>
                  <a:pt x="19" y="681"/>
                </a:lnTo>
                <a:lnTo>
                  <a:pt x="21" y="677"/>
                </a:lnTo>
                <a:lnTo>
                  <a:pt x="24" y="673"/>
                </a:lnTo>
                <a:lnTo>
                  <a:pt x="27" y="669"/>
                </a:lnTo>
                <a:lnTo>
                  <a:pt x="29" y="664"/>
                </a:lnTo>
                <a:lnTo>
                  <a:pt x="32" y="659"/>
                </a:lnTo>
                <a:lnTo>
                  <a:pt x="36" y="654"/>
                </a:lnTo>
                <a:lnTo>
                  <a:pt x="39" y="649"/>
                </a:lnTo>
                <a:lnTo>
                  <a:pt x="42" y="644"/>
                </a:lnTo>
                <a:lnTo>
                  <a:pt x="45" y="638"/>
                </a:lnTo>
                <a:lnTo>
                  <a:pt x="49" y="633"/>
                </a:lnTo>
                <a:lnTo>
                  <a:pt x="52" y="627"/>
                </a:lnTo>
                <a:lnTo>
                  <a:pt x="56" y="621"/>
                </a:lnTo>
                <a:lnTo>
                  <a:pt x="60" y="615"/>
                </a:lnTo>
                <a:lnTo>
                  <a:pt x="64" y="608"/>
                </a:lnTo>
                <a:lnTo>
                  <a:pt x="68" y="602"/>
                </a:lnTo>
                <a:lnTo>
                  <a:pt x="72" y="595"/>
                </a:lnTo>
                <a:lnTo>
                  <a:pt x="76" y="588"/>
                </a:lnTo>
                <a:lnTo>
                  <a:pt x="80" y="581"/>
                </a:lnTo>
                <a:lnTo>
                  <a:pt x="84" y="574"/>
                </a:lnTo>
                <a:lnTo>
                  <a:pt x="88" y="567"/>
                </a:lnTo>
                <a:lnTo>
                  <a:pt x="93" y="559"/>
                </a:lnTo>
                <a:lnTo>
                  <a:pt x="97" y="552"/>
                </a:lnTo>
                <a:lnTo>
                  <a:pt x="102" y="544"/>
                </a:lnTo>
                <a:lnTo>
                  <a:pt x="106" y="537"/>
                </a:lnTo>
                <a:lnTo>
                  <a:pt x="111" y="529"/>
                </a:lnTo>
                <a:lnTo>
                  <a:pt x="115" y="521"/>
                </a:lnTo>
                <a:lnTo>
                  <a:pt x="120" y="513"/>
                </a:lnTo>
                <a:lnTo>
                  <a:pt x="125" y="505"/>
                </a:lnTo>
                <a:lnTo>
                  <a:pt x="129" y="496"/>
                </a:lnTo>
                <a:lnTo>
                  <a:pt x="134" y="488"/>
                </a:lnTo>
                <a:lnTo>
                  <a:pt x="139" y="480"/>
                </a:lnTo>
                <a:lnTo>
                  <a:pt x="143" y="471"/>
                </a:lnTo>
                <a:lnTo>
                  <a:pt x="148" y="463"/>
                </a:lnTo>
                <a:lnTo>
                  <a:pt x="153" y="454"/>
                </a:lnTo>
                <a:lnTo>
                  <a:pt x="158" y="445"/>
                </a:lnTo>
                <a:lnTo>
                  <a:pt x="163" y="436"/>
                </a:lnTo>
                <a:lnTo>
                  <a:pt x="167" y="428"/>
                </a:lnTo>
                <a:lnTo>
                  <a:pt x="172" y="419"/>
                </a:lnTo>
                <a:lnTo>
                  <a:pt x="177" y="410"/>
                </a:lnTo>
                <a:lnTo>
                  <a:pt x="182" y="401"/>
                </a:lnTo>
                <a:lnTo>
                  <a:pt x="186" y="392"/>
                </a:lnTo>
                <a:lnTo>
                  <a:pt x="191" y="383"/>
                </a:lnTo>
                <a:lnTo>
                  <a:pt x="196" y="374"/>
                </a:lnTo>
                <a:lnTo>
                  <a:pt x="201" y="365"/>
                </a:lnTo>
                <a:lnTo>
                  <a:pt x="205" y="356"/>
                </a:lnTo>
                <a:lnTo>
                  <a:pt x="210" y="347"/>
                </a:lnTo>
                <a:lnTo>
                  <a:pt x="214" y="338"/>
                </a:lnTo>
                <a:lnTo>
                  <a:pt x="219" y="328"/>
                </a:lnTo>
                <a:lnTo>
                  <a:pt x="224" y="319"/>
                </a:lnTo>
                <a:lnTo>
                  <a:pt x="228" y="310"/>
                </a:lnTo>
                <a:lnTo>
                  <a:pt x="232" y="301"/>
                </a:lnTo>
                <a:lnTo>
                  <a:pt x="237" y="292"/>
                </a:lnTo>
                <a:lnTo>
                  <a:pt x="241" y="283"/>
                </a:lnTo>
                <a:lnTo>
                  <a:pt x="245" y="274"/>
                </a:lnTo>
                <a:lnTo>
                  <a:pt x="249" y="265"/>
                </a:lnTo>
                <a:lnTo>
                  <a:pt x="254" y="256"/>
                </a:lnTo>
                <a:lnTo>
                  <a:pt x="258" y="247"/>
                </a:lnTo>
                <a:lnTo>
                  <a:pt x="258" y="247"/>
                </a:lnTo>
                <a:lnTo>
                  <a:pt x="259" y="248"/>
                </a:lnTo>
                <a:lnTo>
                  <a:pt x="261" y="251"/>
                </a:lnTo>
                <a:lnTo>
                  <a:pt x="265" y="256"/>
                </a:lnTo>
                <a:lnTo>
                  <a:pt x="271" y="262"/>
                </a:lnTo>
                <a:lnTo>
                  <a:pt x="277" y="270"/>
                </a:lnTo>
                <a:lnTo>
                  <a:pt x="284" y="278"/>
                </a:lnTo>
                <a:lnTo>
                  <a:pt x="291" y="286"/>
                </a:lnTo>
                <a:lnTo>
                  <a:pt x="299" y="295"/>
                </a:lnTo>
                <a:lnTo>
                  <a:pt x="306" y="303"/>
                </a:lnTo>
                <a:lnTo>
                  <a:pt x="313" y="312"/>
                </a:lnTo>
                <a:lnTo>
                  <a:pt x="320" y="319"/>
                </a:lnTo>
                <a:lnTo>
                  <a:pt x="325" y="325"/>
                </a:lnTo>
                <a:lnTo>
                  <a:pt x="329" y="330"/>
                </a:lnTo>
                <a:lnTo>
                  <a:pt x="332" y="333"/>
                </a:lnTo>
                <a:lnTo>
                  <a:pt x="333" y="334"/>
                </a:lnTo>
                <a:lnTo>
                  <a:pt x="333" y="334"/>
                </a:lnTo>
                <a:lnTo>
                  <a:pt x="337" y="331"/>
                </a:lnTo>
                <a:lnTo>
                  <a:pt x="341" y="327"/>
                </a:lnTo>
                <a:lnTo>
                  <a:pt x="346" y="324"/>
                </a:lnTo>
                <a:lnTo>
                  <a:pt x="351" y="320"/>
                </a:lnTo>
                <a:lnTo>
                  <a:pt x="356" y="317"/>
                </a:lnTo>
                <a:lnTo>
                  <a:pt x="361" y="313"/>
                </a:lnTo>
                <a:lnTo>
                  <a:pt x="366" y="310"/>
                </a:lnTo>
                <a:lnTo>
                  <a:pt x="371" y="306"/>
                </a:lnTo>
                <a:lnTo>
                  <a:pt x="377" y="303"/>
                </a:lnTo>
                <a:lnTo>
                  <a:pt x="382" y="299"/>
                </a:lnTo>
                <a:lnTo>
                  <a:pt x="388" y="296"/>
                </a:lnTo>
                <a:lnTo>
                  <a:pt x="394" y="292"/>
                </a:lnTo>
                <a:lnTo>
                  <a:pt x="400" y="289"/>
                </a:lnTo>
                <a:lnTo>
                  <a:pt x="406" y="285"/>
                </a:lnTo>
                <a:lnTo>
                  <a:pt x="413" y="282"/>
                </a:lnTo>
                <a:lnTo>
                  <a:pt x="419" y="278"/>
                </a:lnTo>
                <a:lnTo>
                  <a:pt x="426" y="275"/>
                </a:lnTo>
                <a:lnTo>
                  <a:pt x="433" y="271"/>
                </a:lnTo>
                <a:lnTo>
                  <a:pt x="439" y="268"/>
                </a:lnTo>
                <a:lnTo>
                  <a:pt x="446" y="264"/>
                </a:lnTo>
                <a:lnTo>
                  <a:pt x="453" y="261"/>
                </a:lnTo>
                <a:lnTo>
                  <a:pt x="461" y="257"/>
                </a:lnTo>
                <a:lnTo>
                  <a:pt x="468" y="254"/>
                </a:lnTo>
                <a:lnTo>
                  <a:pt x="475" y="250"/>
                </a:lnTo>
                <a:lnTo>
                  <a:pt x="483" y="247"/>
                </a:lnTo>
                <a:lnTo>
                  <a:pt x="490" y="243"/>
                </a:lnTo>
                <a:lnTo>
                  <a:pt x="498" y="240"/>
                </a:lnTo>
                <a:lnTo>
                  <a:pt x="506" y="236"/>
                </a:lnTo>
                <a:lnTo>
                  <a:pt x="514" y="233"/>
                </a:lnTo>
                <a:lnTo>
                  <a:pt x="522" y="229"/>
                </a:lnTo>
                <a:lnTo>
                  <a:pt x="530" y="226"/>
                </a:lnTo>
                <a:lnTo>
                  <a:pt x="538" y="222"/>
                </a:lnTo>
                <a:lnTo>
                  <a:pt x="546" y="219"/>
                </a:lnTo>
                <a:lnTo>
                  <a:pt x="555" y="215"/>
                </a:lnTo>
                <a:lnTo>
                  <a:pt x="563" y="212"/>
                </a:lnTo>
                <a:lnTo>
                  <a:pt x="571" y="208"/>
                </a:lnTo>
                <a:lnTo>
                  <a:pt x="580" y="205"/>
                </a:lnTo>
                <a:lnTo>
                  <a:pt x="588" y="201"/>
                </a:lnTo>
                <a:lnTo>
                  <a:pt x="597" y="198"/>
                </a:lnTo>
                <a:lnTo>
                  <a:pt x="606" y="195"/>
                </a:lnTo>
                <a:lnTo>
                  <a:pt x="614" y="191"/>
                </a:lnTo>
                <a:lnTo>
                  <a:pt x="623" y="188"/>
                </a:lnTo>
                <a:lnTo>
                  <a:pt x="632" y="185"/>
                </a:lnTo>
                <a:lnTo>
                  <a:pt x="641" y="181"/>
                </a:lnTo>
                <a:lnTo>
                  <a:pt x="650" y="178"/>
                </a:lnTo>
                <a:lnTo>
                  <a:pt x="659" y="175"/>
                </a:lnTo>
                <a:lnTo>
                  <a:pt x="668" y="171"/>
                </a:lnTo>
                <a:lnTo>
                  <a:pt x="677" y="168"/>
                </a:lnTo>
                <a:lnTo>
                  <a:pt x="686" y="165"/>
                </a:lnTo>
                <a:lnTo>
                  <a:pt x="695" y="161"/>
                </a:lnTo>
                <a:lnTo>
                  <a:pt x="704" y="158"/>
                </a:lnTo>
                <a:lnTo>
                  <a:pt x="713" y="155"/>
                </a:lnTo>
                <a:lnTo>
                  <a:pt x="722" y="152"/>
                </a:lnTo>
                <a:lnTo>
                  <a:pt x="731" y="149"/>
                </a:lnTo>
                <a:lnTo>
                  <a:pt x="740" y="145"/>
                </a:lnTo>
                <a:lnTo>
                  <a:pt x="750" y="142"/>
                </a:lnTo>
                <a:lnTo>
                  <a:pt x="759" y="139"/>
                </a:lnTo>
                <a:lnTo>
                  <a:pt x="768" y="136"/>
                </a:lnTo>
                <a:lnTo>
                  <a:pt x="777" y="133"/>
                </a:lnTo>
                <a:lnTo>
                  <a:pt x="786" y="130"/>
                </a:lnTo>
                <a:lnTo>
                  <a:pt x="795" y="127"/>
                </a:lnTo>
                <a:lnTo>
                  <a:pt x="804" y="124"/>
                </a:lnTo>
                <a:lnTo>
                  <a:pt x="813" y="121"/>
                </a:lnTo>
                <a:lnTo>
                  <a:pt x="823" y="118"/>
                </a:lnTo>
                <a:lnTo>
                  <a:pt x="832" y="115"/>
                </a:lnTo>
                <a:lnTo>
                  <a:pt x="841" y="112"/>
                </a:lnTo>
                <a:lnTo>
                  <a:pt x="850" y="109"/>
                </a:lnTo>
                <a:lnTo>
                  <a:pt x="859" y="106"/>
                </a:lnTo>
                <a:lnTo>
                  <a:pt x="868" y="103"/>
                </a:lnTo>
                <a:lnTo>
                  <a:pt x="877" y="101"/>
                </a:lnTo>
                <a:lnTo>
                  <a:pt x="885" y="98"/>
                </a:lnTo>
                <a:lnTo>
                  <a:pt x="894" y="95"/>
                </a:lnTo>
                <a:lnTo>
                  <a:pt x="903" y="92"/>
                </a:lnTo>
                <a:lnTo>
                  <a:pt x="912" y="90"/>
                </a:lnTo>
                <a:lnTo>
                  <a:pt x="920" y="87"/>
                </a:lnTo>
                <a:lnTo>
                  <a:pt x="929" y="84"/>
                </a:lnTo>
                <a:lnTo>
                  <a:pt x="938" y="82"/>
                </a:lnTo>
                <a:lnTo>
                  <a:pt x="946" y="79"/>
                </a:lnTo>
                <a:lnTo>
                  <a:pt x="955" y="77"/>
                </a:lnTo>
                <a:lnTo>
                  <a:pt x="963" y="74"/>
                </a:lnTo>
                <a:lnTo>
                  <a:pt x="971" y="72"/>
                </a:lnTo>
                <a:lnTo>
                  <a:pt x="979" y="69"/>
                </a:lnTo>
                <a:lnTo>
                  <a:pt x="988" y="67"/>
                </a:lnTo>
                <a:lnTo>
                  <a:pt x="996" y="64"/>
                </a:lnTo>
                <a:lnTo>
                  <a:pt x="1004" y="62"/>
                </a:lnTo>
                <a:lnTo>
                  <a:pt x="1012" y="60"/>
                </a:lnTo>
                <a:lnTo>
                  <a:pt x="1019" y="57"/>
                </a:lnTo>
                <a:lnTo>
                  <a:pt x="1027" y="55"/>
                </a:lnTo>
                <a:lnTo>
                  <a:pt x="1035" y="53"/>
                </a:lnTo>
                <a:lnTo>
                  <a:pt x="1042" y="51"/>
                </a:lnTo>
                <a:lnTo>
                  <a:pt x="1050" y="49"/>
                </a:lnTo>
                <a:lnTo>
                  <a:pt x="1057" y="46"/>
                </a:lnTo>
                <a:lnTo>
                  <a:pt x="1064" y="44"/>
                </a:lnTo>
                <a:lnTo>
                  <a:pt x="1071" y="42"/>
                </a:lnTo>
                <a:lnTo>
                  <a:pt x="1078" y="40"/>
                </a:lnTo>
                <a:lnTo>
                  <a:pt x="1085" y="38"/>
                </a:lnTo>
                <a:lnTo>
                  <a:pt x="1092" y="37"/>
                </a:lnTo>
                <a:lnTo>
                  <a:pt x="1098" y="35"/>
                </a:lnTo>
                <a:lnTo>
                  <a:pt x="1105" y="33"/>
                </a:lnTo>
                <a:lnTo>
                  <a:pt x="1111" y="31"/>
                </a:lnTo>
                <a:lnTo>
                  <a:pt x="1118" y="29"/>
                </a:lnTo>
                <a:lnTo>
                  <a:pt x="1124" y="28"/>
                </a:lnTo>
                <a:lnTo>
                  <a:pt x="1130" y="26"/>
                </a:lnTo>
                <a:lnTo>
                  <a:pt x="1135" y="24"/>
                </a:lnTo>
                <a:lnTo>
                  <a:pt x="1141" y="23"/>
                </a:lnTo>
                <a:lnTo>
                  <a:pt x="1147" y="21"/>
                </a:lnTo>
                <a:lnTo>
                  <a:pt x="1152" y="20"/>
                </a:lnTo>
                <a:lnTo>
                  <a:pt x="1157" y="19"/>
                </a:lnTo>
                <a:lnTo>
                  <a:pt x="1162" y="17"/>
                </a:lnTo>
                <a:lnTo>
                  <a:pt x="1167" y="16"/>
                </a:lnTo>
                <a:lnTo>
                  <a:pt x="1172" y="15"/>
                </a:lnTo>
                <a:lnTo>
                  <a:pt x="1177" y="13"/>
                </a:lnTo>
                <a:lnTo>
                  <a:pt x="1181" y="12"/>
                </a:lnTo>
                <a:lnTo>
                  <a:pt x="1185" y="11"/>
                </a:lnTo>
                <a:lnTo>
                  <a:pt x="1189" y="10"/>
                </a:lnTo>
                <a:lnTo>
                  <a:pt x="1193" y="9"/>
                </a:lnTo>
                <a:lnTo>
                  <a:pt x="1197" y="8"/>
                </a:lnTo>
                <a:lnTo>
                  <a:pt x="1200" y="7"/>
                </a:lnTo>
                <a:lnTo>
                  <a:pt x="1204" y="6"/>
                </a:lnTo>
                <a:lnTo>
                  <a:pt x="1207" y="5"/>
                </a:lnTo>
                <a:lnTo>
                  <a:pt x="1210" y="5"/>
                </a:lnTo>
                <a:lnTo>
                  <a:pt x="1212" y="4"/>
                </a:lnTo>
                <a:lnTo>
                  <a:pt x="1215" y="3"/>
                </a:lnTo>
                <a:lnTo>
                  <a:pt x="1217" y="3"/>
                </a:lnTo>
                <a:lnTo>
                  <a:pt x="1219" y="2"/>
                </a:lnTo>
                <a:lnTo>
                  <a:pt x="1221" y="2"/>
                </a:lnTo>
                <a:lnTo>
                  <a:pt x="1223" y="1"/>
                </a:lnTo>
                <a:lnTo>
                  <a:pt x="1224" y="1"/>
                </a:lnTo>
                <a:lnTo>
                  <a:pt x="1226" y="0"/>
                </a:lnTo>
                <a:lnTo>
                  <a:pt x="1227" y="0"/>
                </a:lnTo>
                <a:lnTo>
                  <a:pt x="1228" y="0"/>
                </a:lnTo>
                <a:lnTo>
                  <a:pt x="1228" y="0"/>
                </a:lnTo>
                <a:lnTo>
                  <a:pt x="1228" y="0"/>
                </a:lnTo>
                <a:lnTo>
                  <a:pt x="1229" y="0"/>
                </a:lnTo>
                <a:lnTo>
                  <a:pt x="1229" y="0"/>
                </a:lnTo>
                <a:lnTo>
                  <a:pt x="1229" y="0"/>
                </a:lnTo>
                <a:lnTo>
                  <a:pt x="1229" y="2"/>
                </a:lnTo>
                <a:lnTo>
                  <a:pt x="1229" y="6"/>
                </a:lnTo>
                <a:lnTo>
                  <a:pt x="1229" y="10"/>
                </a:lnTo>
                <a:lnTo>
                  <a:pt x="1229" y="16"/>
                </a:lnTo>
                <a:lnTo>
                  <a:pt x="1229" y="22"/>
                </a:lnTo>
                <a:lnTo>
                  <a:pt x="1230" y="30"/>
                </a:lnTo>
                <a:lnTo>
                  <a:pt x="1230" y="38"/>
                </a:lnTo>
                <a:lnTo>
                  <a:pt x="1230" y="47"/>
                </a:lnTo>
                <a:lnTo>
                  <a:pt x="1231" y="56"/>
                </a:lnTo>
                <a:lnTo>
                  <a:pt x="1231" y="66"/>
                </a:lnTo>
                <a:lnTo>
                  <a:pt x="1231" y="77"/>
                </a:lnTo>
                <a:lnTo>
                  <a:pt x="1232" y="87"/>
                </a:lnTo>
                <a:lnTo>
                  <a:pt x="1232" y="98"/>
                </a:lnTo>
                <a:lnTo>
                  <a:pt x="1233" y="109"/>
                </a:lnTo>
                <a:lnTo>
                  <a:pt x="1233" y="120"/>
                </a:lnTo>
                <a:lnTo>
                  <a:pt x="1234" y="132"/>
                </a:lnTo>
                <a:lnTo>
                  <a:pt x="1234" y="142"/>
                </a:lnTo>
                <a:lnTo>
                  <a:pt x="1234" y="153"/>
                </a:lnTo>
                <a:lnTo>
                  <a:pt x="1235" y="164"/>
                </a:lnTo>
                <a:lnTo>
                  <a:pt x="1235" y="174"/>
                </a:lnTo>
                <a:lnTo>
                  <a:pt x="1235" y="183"/>
                </a:lnTo>
                <a:lnTo>
                  <a:pt x="1236" y="192"/>
                </a:lnTo>
                <a:lnTo>
                  <a:pt x="1236" y="200"/>
                </a:lnTo>
                <a:lnTo>
                  <a:pt x="1236" y="208"/>
                </a:lnTo>
                <a:lnTo>
                  <a:pt x="1237" y="214"/>
                </a:lnTo>
                <a:lnTo>
                  <a:pt x="1237" y="220"/>
                </a:lnTo>
                <a:lnTo>
                  <a:pt x="1237" y="224"/>
                </a:lnTo>
                <a:lnTo>
                  <a:pt x="1237" y="227"/>
                </a:lnTo>
                <a:lnTo>
                  <a:pt x="1237" y="229"/>
                </a:lnTo>
                <a:lnTo>
                  <a:pt x="1237" y="230"/>
                </a:lnTo>
                <a:lnTo>
                  <a:pt x="1237" y="230"/>
                </a:lnTo>
                <a:lnTo>
                  <a:pt x="1237" y="230"/>
                </a:lnTo>
                <a:lnTo>
                  <a:pt x="1237" y="230"/>
                </a:lnTo>
                <a:lnTo>
                  <a:pt x="1236" y="230"/>
                </a:lnTo>
                <a:lnTo>
                  <a:pt x="1235" y="231"/>
                </a:lnTo>
                <a:lnTo>
                  <a:pt x="1234" y="231"/>
                </a:lnTo>
                <a:lnTo>
                  <a:pt x="1232" y="231"/>
                </a:lnTo>
                <a:lnTo>
                  <a:pt x="1230" y="232"/>
                </a:lnTo>
                <a:lnTo>
                  <a:pt x="1228" y="232"/>
                </a:lnTo>
                <a:lnTo>
                  <a:pt x="1226" y="233"/>
                </a:lnTo>
                <a:lnTo>
                  <a:pt x="1224" y="234"/>
                </a:lnTo>
                <a:lnTo>
                  <a:pt x="1221" y="234"/>
                </a:lnTo>
                <a:lnTo>
                  <a:pt x="1218" y="235"/>
                </a:lnTo>
                <a:lnTo>
                  <a:pt x="1215" y="236"/>
                </a:lnTo>
                <a:lnTo>
                  <a:pt x="1211" y="237"/>
                </a:lnTo>
                <a:lnTo>
                  <a:pt x="1207" y="238"/>
                </a:lnTo>
                <a:lnTo>
                  <a:pt x="1204" y="239"/>
                </a:lnTo>
                <a:lnTo>
                  <a:pt x="1199" y="240"/>
                </a:lnTo>
                <a:lnTo>
                  <a:pt x="1195" y="241"/>
                </a:lnTo>
                <a:lnTo>
                  <a:pt x="1191" y="242"/>
                </a:lnTo>
                <a:lnTo>
                  <a:pt x="1186" y="243"/>
                </a:lnTo>
                <a:lnTo>
                  <a:pt x="1181" y="245"/>
                </a:lnTo>
                <a:lnTo>
                  <a:pt x="1176" y="246"/>
                </a:lnTo>
                <a:lnTo>
                  <a:pt x="1170" y="247"/>
                </a:lnTo>
                <a:lnTo>
                  <a:pt x="1165" y="249"/>
                </a:lnTo>
                <a:lnTo>
                  <a:pt x="1159" y="250"/>
                </a:lnTo>
                <a:lnTo>
                  <a:pt x="1153" y="252"/>
                </a:lnTo>
                <a:lnTo>
                  <a:pt x="1147" y="254"/>
                </a:lnTo>
                <a:lnTo>
                  <a:pt x="1141" y="255"/>
                </a:lnTo>
                <a:lnTo>
                  <a:pt x="1135" y="257"/>
                </a:lnTo>
                <a:lnTo>
                  <a:pt x="1128" y="259"/>
                </a:lnTo>
                <a:lnTo>
                  <a:pt x="1121" y="261"/>
                </a:lnTo>
                <a:lnTo>
                  <a:pt x="1115" y="263"/>
                </a:lnTo>
                <a:lnTo>
                  <a:pt x="1108" y="265"/>
                </a:lnTo>
                <a:lnTo>
                  <a:pt x="1101" y="267"/>
                </a:lnTo>
                <a:lnTo>
                  <a:pt x="1093" y="269"/>
                </a:lnTo>
                <a:lnTo>
                  <a:pt x="1086" y="271"/>
                </a:lnTo>
                <a:lnTo>
                  <a:pt x="1078" y="273"/>
                </a:lnTo>
                <a:lnTo>
                  <a:pt x="1071" y="275"/>
                </a:lnTo>
                <a:lnTo>
                  <a:pt x="1063" y="277"/>
                </a:lnTo>
                <a:lnTo>
                  <a:pt x="1055" y="279"/>
                </a:lnTo>
                <a:lnTo>
                  <a:pt x="1047" y="282"/>
                </a:lnTo>
                <a:lnTo>
                  <a:pt x="1039" y="284"/>
                </a:lnTo>
                <a:lnTo>
                  <a:pt x="1031" y="287"/>
                </a:lnTo>
                <a:lnTo>
                  <a:pt x="1023" y="289"/>
                </a:lnTo>
                <a:lnTo>
                  <a:pt x="1014" y="291"/>
                </a:lnTo>
                <a:lnTo>
                  <a:pt x="1006" y="294"/>
                </a:lnTo>
                <a:lnTo>
                  <a:pt x="997" y="296"/>
                </a:lnTo>
                <a:lnTo>
                  <a:pt x="989" y="299"/>
                </a:lnTo>
                <a:lnTo>
                  <a:pt x="980" y="302"/>
                </a:lnTo>
                <a:lnTo>
                  <a:pt x="971" y="304"/>
                </a:lnTo>
                <a:lnTo>
                  <a:pt x="963" y="307"/>
                </a:lnTo>
                <a:lnTo>
                  <a:pt x="954" y="310"/>
                </a:lnTo>
                <a:lnTo>
                  <a:pt x="945" y="312"/>
                </a:lnTo>
                <a:lnTo>
                  <a:pt x="936" y="315"/>
                </a:lnTo>
                <a:lnTo>
                  <a:pt x="927" y="318"/>
                </a:lnTo>
                <a:lnTo>
                  <a:pt x="918" y="321"/>
                </a:lnTo>
                <a:lnTo>
                  <a:pt x="909" y="324"/>
                </a:lnTo>
                <a:lnTo>
                  <a:pt x="900" y="327"/>
                </a:lnTo>
                <a:lnTo>
                  <a:pt x="891" y="330"/>
                </a:lnTo>
                <a:lnTo>
                  <a:pt x="881" y="333"/>
                </a:lnTo>
                <a:lnTo>
                  <a:pt x="872" y="336"/>
                </a:lnTo>
                <a:lnTo>
                  <a:pt x="863" y="339"/>
                </a:lnTo>
                <a:lnTo>
                  <a:pt x="854" y="342"/>
                </a:lnTo>
                <a:lnTo>
                  <a:pt x="845" y="345"/>
                </a:lnTo>
                <a:lnTo>
                  <a:pt x="835" y="348"/>
                </a:lnTo>
                <a:lnTo>
                  <a:pt x="826" y="351"/>
                </a:lnTo>
                <a:lnTo>
                  <a:pt x="817" y="354"/>
                </a:lnTo>
                <a:lnTo>
                  <a:pt x="808" y="357"/>
                </a:lnTo>
                <a:lnTo>
                  <a:pt x="798" y="361"/>
                </a:lnTo>
                <a:lnTo>
                  <a:pt x="789" y="364"/>
                </a:lnTo>
                <a:lnTo>
                  <a:pt x="780" y="367"/>
                </a:lnTo>
                <a:lnTo>
                  <a:pt x="771" y="370"/>
                </a:lnTo>
                <a:lnTo>
                  <a:pt x="762" y="374"/>
                </a:lnTo>
                <a:lnTo>
                  <a:pt x="753" y="377"/>
                </a:lnTo>
                <a:lnTo>
                  <a:pt x="744" y="380"/>
                </a:lnTo>
                <a:lnTo>
                  <a:pt x="735" y="383"/>
                </a:lnTo>
                <a:lnTo>
                  <a:pt x="726" y="387"/>
                </a:lnTo>
                <a:lnTo>
                  <a:pt x="717" y="390"/>
                </a:lnTo>
                <a:lnTo>
                  <a:pt x="709" y="394"/>
                </a:lnTo>
                <a:lnTo>
                  <a:pt x="700" y="397"/>
                </a:lnTo>
                <a:lnTo>
                  <a:pt x="691" y="400"/>
                </a:lnTo>
                <a:lnTo>
                  <a:pt x="683" y="404"/>
                </a:lnTo>
                <a:lnTo>
                  <a:pt x="674" y="407"/>
                </a:lnTo>
                <a:lnTo>
                  <a:pt x="666" y="411"/>
                </a:lnTo>
                <a:lnTo>
                  <a:pt x="657" y="414"/>
                </a:lnTo>
                <a:lnTo>
                  <a:pt x="649" y="418"/>
                </a:lnTo>
                <a:lnTo>
                  <a:pt x="641" y="421"/>
                </a:lnTo>
                <a:lnTo>
                  <a:pt x="633" y="425"/>
                </a:lnTo>
                <a:lnTo>
                  <a:pt x="625" y="428"/>
                </a:lnTo>
                <a:lnTo>
                  <a:pt x="617" y="432"/>
                </a:lnTo>
                <a:lnTo>
                  <a:pt x="610" y="435"/>
                </a:lnTo>
                <a:lnTo>
                  <a:pt x="602" y="439"/>
                </a:lnTo>
                <a:lnTo>
                  <a:pt x="595" y="442"/>
                </a:lnTo>
                <a:lnTo>
                  <a:pt x="587" y="446"/>
                </a:lnTo>
                <a:lnTo>
                  <a:pt x="580" y="449"/>
                </a:lnTo>
                <a:lnTo>
                  <a:pt x="573" y="453"/>
                </a:lnTo>
                <a:lnTo>
                  <a:pt x="566" y="456"/>
                </a:lnTo>
                <a:lnTo>
                  <a:pt x="559" y="460"/>
                </a:lnTo>
                <a:lnTo>
                  <a:pt x="553" y="463"/>
                </a:lnTo>
                <a:lnTo>
                  <a:pt x="546" y="467"/>
                </a:lnTo>
                <a:lnTo>
                  <a:pt x="540" y="470"/>
                </a:lnTo>
                <a:lnTo>
                  <a:pt x="534" y="474"/>
                </a:lnTo>
                <a:lnTo>
                  <a:pt x="528" y="477"/>
                </a:lnTo>
                <a:lnTo>
                  <a:pt x="522" y="481"/>
                </a:lnTo>
                <a:lnTo>
                  <a:pt x="517" y="484"/>
                </a:lnTo>
                <a:lnTo>
                  <a:pt x="511" y="488"/>
                </a:lnTo>
                <a:lnTo>
                  <a:pt x="506" y="491"/>
                </a:lnTo>
                <a:lnTo>
                  <a:pt x="501" y="495"/>
                </a:lnTo>
                <a:lnTo>
                  <a:pt x="496" y="498"/>
                </a:lnTo>
                <a:lnTo>
                  <a:pt x="491" y="502"/>
                </a:lnTo>
                <a:lnTo>
                  <a:pt x="487" y="505"/>
                </a:lnTo>
                <a:lnTo>
                  <a:pt x="483" y="509"/>
                </a:lnTo>
                <a:lnTo>
                  <a:pt x="483" y="509"/>
                </a:lnTo>
                <a:lnTo>
                  <a:pt x="484" y="510"/>
                </a:lnTo>
                <a:lnTo>
                  <a:pt x="486" y="513"/>
                </a:lnTo>
                <a:lnTo>
                  <a:pt x="490" y="518"/>
                </a:lnTo>
                <a:lnTo>
                  <a:pt x="496" y="524"/>
                </a:lnTo>
                <a:lnTo>
                  <a:pt x="502" y="532"/>
                </a:lnTo>
                <a:lnTo>
                  <a:pt x="509" y="540"/>
                </a:lnTo>
                <a:lnTo>
                  <a:pt x="517" y="548"/>
                </a:lnTo>
                <a:lnTo>
                  <a:pt x="524" y="557"/>
                </a:lnTo>
                <a:lnTo>
                  <a:pt x="531" y="566"/>
                </a:lnTo>
                <a:lnTo>
                  <a:pt x="538" y="574"/>
                </a:lnTo>
                <a:lnTo>
                  <a:pt x="545" y="581"/>
                </a:lnTo>
                <a:lnTo>
                  <a:pt x="550" y="587"/>
                </a:lnTo>
                <a:lnTo>
                  <a:pt x="554" y="592"/>
                </a:lnTo>
                <a:lnTo>
                  <a:pt x="557" y="595"/>
                </a:lnTo>
                <a:lnTo>
                  <a:pt x="558" y="596"/>
                </a:lnTo>
                <a:lnTo>
                  <a:pt x="558" y="596"/>
                </a:lnTo>
                <a:lnTo>
                  <a:pt x="549" y="599"/>
                </a:lnTo>
                <a:lnTo>
                  <a:pt x="539" y="602"/>
                </a:lnTo>
                <a:lnTo>
                  <a:pt x="530" y="604"/>
                </a:lnTo>
                <a:lnTo>
                  <a:pt x="520" y="607"/>
                </a:lnTo>
                <a:lnTo>
                  <a:pt x="511" y="610"/>
                </a:lnTo>
                <a:lnTo>
                  <a:pt x="501" y="612"/>
                </a:lnTo>
                <a:lnTo>
                  <a:pt x="491" y="615"/>
                </a:lnTo>
                <a:lnTo>
                  <a:pt x="482" y="617"/>
                </a:lnTo>
                <a:lnTo>
                  <a:pt x="472" y="620"/>
                </a:lnTo>
                <a:lnTo>
                  <a:pt x="462" y="622"/>
                </a:lnTo>
                <a:lnTo>
                  <a:pt x="452" y="625"/>
                </a:lnTo>
                <a:lnTo>
                  <a:pt x="443" y="627"/>
                </a:lnTo>
                <a:lnTo>
                  <a:pt x="433" y="629"/>
                </a:lnTo>
                <a:lnTo>
                  <a:pt x="423" y="632"/>
                </a:lnTo>
                <a:lnTo>
                  <a:pt x="413" y="634"/>
                </a:lnTo>
                <a:lnTo>
                  <a:pt x="403" y="636"/>
                </a:lnTo>
                <a:lnTo>
                  <a:pt x="393" y="638"/>
                </a:lnTo>
                <a:lnTo>
                  <a:pt x="384" y="641"/>
                </a:lnTo>
                <a:lnTo>
                  <a:pt x="374" y="643"/>
                </a:lnTo>
                <a:lnTo>
                  <a:pt x="364" y="645"/>
                </a:lnTo>
                <a:lnTo>
                  <a:pt x="354" y="647"/>
                </a:lnTo>
                <a:lnTo>
                  <a:pt x="345" y="649"/>
                </a:lnTo>
                <a:lnTo>
                  <a:pt x="335" y="651"/>
                </a:lnTo>
                <a:lnTo>
                  <a:pt x="325" y="653"/>
                </a:lnTo>
                <a:lnTo>
                  <a:pt x="316" y="655"/>
                </a:lnTo>
                <a:lnTo>
                  <a:pt x="306" y="657"/>
                </a:lnTo>
                <a:lnTo>
                  <a:pt x="296" y="659"/>
                </a:lnTo>
                <a:lnTo>
                  <a:pt x="287" y="661"/>
                </a:lnTo>
                <a:lnTo>
                  <a:pt x="278" y="663"/>
                </a:lnTo>
                <a:lnTo>
                  <a:pt x="268" y="665"/>
                </a:lnTo>
                <a:lnTo>
                  <a:pt x="259" y="667"/>
                </a:lnTo>
                <a:lnTo>
                  <a:pt x="250" y="669"/>
                </a:lnTo>
                <a:lnTo>
                  <a:pt x="241" y="670"/>
                </a:lnTo>
                <a:lnTo>
                  <a:pt x="232" y="672"/>
                </a:lnTo>
                <a:lnTo>
                  <a:pt x="223" y="674"/>
                </a:lnTo>
                <a:lnTo>
                  <a:pt x="214" y="675"/>
                </a:lnTo>
                <a:lnTo>
                  <a:pt x="205" y="677"/>
                </a:lnTo>
                <a:lnTo>
                  <a:pt x="197" y="679"/>
                </a:lnTo>
                <a:lnTo>
                  <a:pt x="188" y="680"/>
                </a:lnTo>
                <a:lnTo>
                  <a:pt x="180" y="682"/>
                </a:lnTo>
                <a:lnTo>
                  <a:pt x="172" y="683"/>
                </a:lnTo>
                <a:lnTo>
                  <a:pt x="164" y="685"/>
                </a:lnTo>
                <a:lnTo>
                  <a:pt x="156" y="686"/>
                </a:lnTo>
                <a:lnTo>
                  <a:pt x="148" y="687"/>
                </a:lnTo>
                <a:lnTo>
                  <a:pt x="140" y="689"/>
                </a:lnTo>
                <a:lnTo>
                  <a:pt x="133" y="690"/>
                </a:lnTo>
                <a:lnTo>
                  <a:pt x="125" y="691"/>
                </a:lnTo>
                <a:lnTo>
                  <a:pt x="118" y="692"/>
                </a:lnTo>
                <a:lnTo>
                  <a:pt x="111" y="694"/>
                </a:lnTo>
                <a:lnTo>
                  <a:pt x="104" y="695"/>
                </a:lnTo>
                <a:lnTo>
                  <a:pt x="97" y="696"/>
                </a:lnTo>
                <a:lnTo>
                  <a:pt x="91" y="697"/>
                </a:lnTo>
                <a:lnTo>
                  <a:pt x="85" y="698"/>
                </a:lnTo>
                <a:lnTo>
                  <a:pt x="78" y="699"/>
                </a:lnTo>
                <a:lnTo>
                  <a:pt x="72" y="700"/>
                </a:lnTo>
                <a:lnTo>
                  <a:pt x="67" y="701"/>
                </a:lnTo>
                <a:lnTo>
                  <a:pt x="61" y="702"/>
                </a:lnTo>
                <a:lnTo>
                  <a:pt x="56" y="703"/>
                </a:lnTo>
                <a:lnTo>
                  <a:pt x="51" y="703"/>
                </a:lnTo>
                <a:lnTo>
                  <a:pt x="46" y="704"/>
                </a:lnTo>
                <a:lnTo>
                  <a:pt x="41" y="705"/>
                </a:lnTo>
                <a:lnTo>
                  <a:pt x="36" y="706"/>
                </a:lnTo>
                <a:lnTo>
                  <a:pt x="32" y="706"/>
                </a:lnTo>
                <a:lnTo>
                  <a:pt x="28" y="707"/>
                </a:lnTo>
                <a:lnTo>
                  <a:pt x="24" y="707"/>
                </a:lnTo>
                <a:lnTo>
                  <a:pt x="21" y="708"/>
                </a:lnTo>
                <a:lnTo>
                  <a:pt x="18" y="708"/>
                </a:lnTo>
                <a:lnTo>
                  <a:pt x="15" y="709"/>
                </a:lnTo>
                <a:lnTo>
                  <a:pt x="12" y="709"/>
                </a:lnTo>
                <a:lnTo>
                  <a:pt x="9" y="710"/>
                </a:lnTo>
                <a:lnTo>
                  <a:pt x="7" y="710"/>
                </a:lnTo>
                <a:lnTo>
                  <a:pt x="5" y="710"/>
                </a:lnTo>
                <a:lnTo>
                  <a:pt x="4" y="710"/>
                </a:lnTo>
                <a:lnTo>
                  <a:pt x="2" y="711"/>
                </a:lnTo>
                <a:lnTo>
                  <a:pt x="1" y="711"/>
                </a:lnTo>
                <a:lnTo>
                  <a:pt x="0" y="711"/>
                </a:lnTo>
                <a:lnTo>
                  <a:pt x="0" y="711"/>
                </a:lnTo>
                <a:lnTo>
                  <a:pt x="0" y="711"/>
                </a:lnTo>
                <a:lnTo>
                  <a:pt x="0" y="711"/>
                </a:lnTo>
                <a:lnTo>
                  <a:pt x="0" y="711"/>
                </a:lnTo>
                <a:close/>
              </a:path>
            </a:pathLst>
          </a:custGeom>
          <a:solidFill>
            <a:srgbClr val="FF0000"/>
          </a:solidFill>
          <a:ln w="9525">
            <a:noFill/>
            <a:round/>
            <a:headEnd/>
            <a:tailEnd/>
          </a:ln>
          <a:effectLst>
            <a:outerShdw dist="35921" dir="2700000" algn="ctr" rotWithShape="0">
              <a:schemeClr val="tx1"/>
            </a:outerShdw>
          </a:effectLst>
        </p:spPr>
        <p:txBody>
          <a:bodyPr/>
          <a:lstStyle/>
          <a:p>
            <a:endParaRPr lang="en-US">
              <a:solidFill>
                <a:srgbClr val="000000"/>
              </a:solidFill>
            </a:endParaRPr>
          </a:p>
        </p:txBody>
      </p:sp>
    </p:spTree>
    <p:extLst>
      <p:ext uri="{BB962C8B-B14F-4D97-AF65-F5344CB8AC3E}">
        <p14:creationId xmlns:p14="http://schemas.microsoft.com/office/powerpoint/2010/main" val="4190563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decel="5000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0-#ppt_w/2"/>
                                          </p:val>
                                        </p:tav>
                                        <p:tav tm="100000">
                                          <p:val>
                                            <p:strVal val="#ppt_x"/>
                                          </p:val>
                                        </p:tav>
                                      </p:tavLst>
                                    </p:anim>
                                    <p:anim calcmode="lin" valueType="num">
                                      <p:cBhvr additive="base">
                                        <p:cTn id="8" dur="500" fill="hold"/>
                                        <p:tgtEl>
                                          <p:spTgt spid="327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0" y="1588"/>
            <a:ext cx="9144000" cy="6859587"/>
          </a:xfrm>
          <a:prstGeom prst="rect">
            <a:avLst/>
          </a:prstGeom>
          <a:noFill/>
          <a:ln w="9525">
            <a:noFill/>
            <a:miter lim="800000"/>
            <a:headEnd/>
            <a:tailEnd/>
          </a:ln>
        </p:spPr>
      </p:pic>
    </p:spTree>
    <p:extLst>
      <p:ext uri="{BB962C8B-B14F-4D97-AF65-F5344CB8AC3E}">
        <p14:creationId xmlns:p14="http://schemas.microsoft.com/office/powerpoint/2010/main" val="1411496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304800"/>
            <a:ext cx="8534400" cy="1470025"/>
          </a:xfrm>
          <a:prstGeom prst="rightArrow">
            <a:avLst/>
          </a:prstGeom>
        </p:spPr>
        <p:txBody>
          <a:bodyPr/>
          <a:lstStyle/>
          <a:p>
            <a:r>
              <a:rPr lang="en-US" sz="2800" dirty="0" smtClean="0">
                <a:solidFill>
                  <a:schemeClr val="tx1"/>
                </a:solidFill>
              </a:rPr>
              <a:t>The only time the Church is in the middle is when the pendulum is swinging from side to side.</a:t>
            </a:r>
            <a:endParaRPr lang="en-US" sz="2800" dirty="0">
              <a:solidFill>
                <a:schemeClr val="tx1"/>
              </a:solidFill>
            </a:endParaRPr>
          </a:p>
        </p:txBody>
      </p:sp>
      <p:sp>
        <p:nvSpPr>
          <p:cNvPr id="3" name="TextBox 2"/>
          <p:cNvSpPr txBox="1"/>
          <p:nvPr/>
        </p:nvSpPr>
        <p:spPr>
          <a:xfrm>
            <a:off x="609600" y="2514600"/>
            <a:ext cx="412893" cy="338554"/>
          </a:xfrm>
          <a:prstGeom prst="rect">
            <a:avLst/>
          </a:prstGeom>
          <a:noFill/>
        </p:spPr>
        <p:txBody>
          <a:bodyPr wrap="none" rtlCol="0">
            <a:spAutoFit/>
          </a:bodyPr>
          <a:lstStyle/>
          <a:p>
            <a:r>
              <a:rPr lang="en-US" dirty="0" smtClean="0"/>
              <a:t>70</a:t>
            </a:r>
            <a:endParaRPr lang="en-US" dirty="0"/>
          </a:p>
        </p:txBody>
      </p:sp>
      <p:sp>
        <p:nvSpPr>
          <p:cNvPr id="16" name="TextBox 15"/>
          <p:cNvSpPr txBox="1"/>
          <p:nvPr/>
        </p:nvSpPr>
        <p:spPr>
          <a:xfrm>
            <a:off x="1682793" y="2514600"/>
            <a:ext cx="527007" cy="338554"/>
          </a:xfrm>
          <a:prstGeom prst="rect">
            <a:avLst/>
          </a:prstGeom>
          <a:noFill/>
        </p:spPr>
        <p:txBody>
          <a:bodyPr wrap="none" rtlCol="0">
            <a:spAutoFit/>
          </a:bodyPr>
          <a:lstStyle/>
          <a:p>
            <a:r>
              <a:rPr lang="en-US" dirty="0" smtClean="0"/>
              <a:t>135</a:t>
            </a:r>
            <a:endParaRPr lang="en-US" dirty="0"/>
          </a:p>
        </p:txBody>
      </p:sp>
      <p:sp>
        <p:nvSpPr>
          <p:cNvPr id="17" name="TextBox 16"/>
          <p:cNvSpPr txBox="1"/>
          <p:nvPr/>
        </p:nvSpPr>
        <p:spPr>
          <a:xfrm>
            <a:off x="5257800" y="2514600"/>
            <a:ext cx="641121" cy="338554"/>
          </a:xfrm>
          <a:prstGeom prst="rect">
            <a:avLst/>
          </a:prstGeom>
          <a:noFill/>
        </p:spPr>
        <p:txBody>
          <a:bodyPr wrap="none" rtlCol="0">
            <a:spAutoFit/>
          </a:bodyPr>
          <a:lstStyle/>
          <a:p>
            <a:r>
              <a:rPr lang="en-US" dirty="0" smtClean="0"/>
              <a:t>1948</a:t>
            </a:r>
            <a:endParaRPr lang="en-US" dirty="0"/>
          </a:p>
        </p:txBody>
      </p:sp>
      <p:sp>
        <p:nvSpPr>
          <p:cNvPr id="18" name="TextBox 17"/>
          <p:cNvSpPr txBox="1"/>
          <p:nvPr/>
        </p:nvSpPr>
        <p:spPr>
          <a:xfrm>
            <a:off x="6019800" y="2514600"/>
            <a:ext cx="641121" cy="338554"/>
          </a:xfrm>
          <a:prstGeom prst="rect">
            <a:avLst/>
          </a:prstGeom>
          <a:noFill/>
        </p:spPr>
        <p:txBody>
          <a:bodyPr wrap="none" rtlCol="0">
            <a:spAutoFit/>
          </a:bodyPr>
          <a:lstStyle/>
          <a:p>
            <a:r>
              <a:rPr lang="en-US" dirty="0" smtClean="0"/>
              <a:t>1967</a:t>
            </a:r>
            <a:endParaRPr lang="en-US" dirty="0"/>
          </a:p>
        </p:txBody>
      </p:sp>
      <p:cxnSp>
        <p:nvCxnSpPr>
          <p:cNvPr id="6" name="Straight Arrow Connector 5"/>
          <p:cNvCxnSpPr/>
          <p:nvPr/>
        </p:nvCxnSpPr>
        <p:spPr bwMode="auto">
          <a:xfrm>
            <a:off x="609600" y="2895600"/>
            <a:ext cx="8229600" cy="0"/>
          </a:xfrm>
          <a:prstGeom prst="straightConnector1">
            <a:avLst/>
          </a:prstGeom>
          <a:noFill/>
          <a:ln w="38100" cap="flat" cmpd="sng" algn="ctr">
            <a:solidFill>
              <a:srgbClr val="FF3300"/>
            </a:solidFill>
            <a:prstDash val="solid"/>
            <a:round/>
            <a:headEnd type="arrow"/>
            <a:tailEnd type="arrow"/>
          </a:ln>
          <a:effectLst/>
        </p:spPr>
      </p:cxnSp>
      <p:sp>
        <p:nvSpPr>
          <p:cNvPr id="19" name="TextBox 18"/>
          <p:cNvSpPr txBox="1"/>
          <p:nvPr/>
        </p:nvSpPr>
        <p:spPr>
          <a:xfrm>
            <a:off x="228600" y="3124200"/>
            <a:ext cx="1131139" cy="584776"/>
          </a:xfrm>
          <a:prstGeom prst="rect">
            <a:avLst/>
          </a:prstGeom>
          <a:noFill/>
        </p:spPr>
        <p:txBody>
          <a:bodyPr wrap="none" rtlCol="0">
            <a:spAutoFit/>
          </a:bodyPr>
          <a:lstStyle/>
          <a:p>
            <a:pPr algn="ctr"/>
            <a:r>
              <a:rPr lang="en-US" dirty="0" smtClean="0"/>
              <a:t>Jerusalem</a:t>
            </a:r>
          </a:p>
          <a:p>
            <a:pPr algn="ctr"/>
            <a:r>
              <a:rPr lang="en-US" dirty="0" smtClean="0"/>
              <a:t>destroyed</a:t>
            </a:r>
            <a:endParaRPr lang="en-US" dirty="0"/>
          </a:p>
        </p:txBody>
      </p:sp>
      <p:sp>
        <p:nvSpPr>
          <p:cNvPr id="20" name="TextBox 19"/>
          <p:cNvSpPr txBox="1"/>
          <p:nvPr/>
        </p:nvSpPr>
        <p:spPr>
          <a:xfrm>
            <a:off x="1447800" y="3124200"/>
            <a:ext cx="1258077" cy="830997"/>
          </a:xfrm>
          <a:prstGeom prst="rect">
            <a:avLst/>
          </a:prstGeom>
          <a:noFill/>
        </p:spPr>
        <p:txBody>
          <a:bodyPr wrap="none" rtlCol="0">
            <a:spAutoFit/>
          </a:bodyPr>
          <a:lstStyle/>
          <a:p>
            <a:pPr algn="ctr"/>
            <a:r>
              <a:rPr lang="en-US" dirty="0" smtClean="0"/>
              <a:t>Bar </a:t>
            </a:r>
            <a:r>
              <a:rPr lang="en-US" dirty="0" err="1" smtClean="0"/>
              <a:t>Kochba</a:t>
            </a:r>
            <a:endParaRPr lang="en-US" dirty="0" smtClean="0"/>
          </a:p>
          <a:p>
            <a:pPr algn="ctr"/>
            <a:r>
              <a:rPr lang="en-US" dirty="0" smtClean="0"/>
              <a:t>Jews exiled</a:t>
            </a:r>
          </a:p>
          <a:p>
            <a:pPr algn="ctr"/>
            <a:r>
              <a:rPr lang="en-US" dirty="0"/>
              <a:t>f</a:t>
            </a:r>
            <a:r>
              <a:rPr lang="en-US" dirty="0" smtClean="0"/>
              <a:t>or good</a:t>
            </a:r>
            <a:endParaRPr lang="en-US" dirty="0"/>
          </a:p>
        </p:txBody>
      </p:sp>
      <p:sp>
        <p:nvSpPr>
          <p:cNvPr id="22" name="TextBox 21"/>
          <p:cNvSpPr txBox="1"/>
          <p:nvPr/>
        </p:nvSpPr>
        <p:spPr>
          <a:xfrm>
            <a:off x="4127778" y="3048000"/>
            <a:ext cx="1815822" cy="1077218"/>
          </a:xfrm>
          <a:prstGeom prst="rect">
            <a:avLst/>
          </a:prstGeom>
          <a:noFill/>
        </p:spPr>
        <p:txBody>
          <a:bodyPr wrap="none" rtlCol="0">
            <a:spAutoFit/>
          </a:bodyPr>
          <a:lstStyle/>
          <a:p>
            <a:pPr algn="r"/>
            <a:r>
              <a:rPr lang="en-US" dirty="0" smtClean="0"/>
              <a:t>Jews allowed</a:t>
            </a:r>
          </a:p>
          <a:p>
            <a:pPr algn="r"/>
            <a:r>
              <a:rPr lang="en-US" dirty="0" smtClean="0"/>
              <a:t>back into the land</a:t>
            </a:r>
          </a:p>
          <a:p>
            <a:pPr algn="r"/>
            <a:r>
              <a:rPr lang="en-US" dirty="0" smtClean="0"/>
              <a:t>Israel becomes a</a:t>
            </a:r>
          </a:p>
          <a:p>
            <a:pPr algn="r"/>
            <a:r>
              <a:rPr lang="en-US" dirty="0" smtClean="0"/>
              <a:t>nation again</a:t>
            </a:r>
            <a:endParaRPr lang="en-US" dirty="0"/>
          </a:p>
        </p:txBody>
      </p:sp>
      <p:sp>
        <p:nvSpPr>
          <p:cNvPr id="23" name="TextBox 22"/>
          <p:cNvSpPr txBox="1"/>
          <p:nvPr/>
        </p:nvSpPr>
        <p:spPr>
          <a:xfrm>
            <a:off x="5943600" y="3124200"/>
            <a:ext cx="1374237" cy="584776"/>
          </a:xfrm>
          <a:prstGeom prst="rect">
            <a:avLst/>
          </a:prstGeom>
          <a:noFill/>
        </p:spPr>
        <p:txBody>
          <a:bodyPr wrap="square" rtlCol="0">
            <a:spAutoFit/>
          </a:bodyPr>
          <a:lstStyle/>
          <a:p>
            <a:r>
              <a:rPr lang="en-US" dirty="0" smtClean="0"/>
              <a:t>The miracle</a:t>
            </a:r>
          </a:p>
          <a:p>
            <a:r>
              <a:rPr lang="en-US" dirty="0" smtClean="0"/>
              <a:t>six-day war</a:t>
            </a:r>
            <a:endParaRPr lang="en-US" dirty="0"/>
          </a:p>
        </p:txBody>
      </p:sp>
      <p:sp>
        <p:nvSpPr>
          <p:cNvPr id="24" name="TextBox 23"/>
          <p:cNvSpPr txBox="1"/>
          <p:nvPr/>
        </p:nvSpPr>
        <p:spPr>
          <a:xfrm>
            <a:off x="7010400" y="2514600"/>
            <a:ext cx="641121" cy="338554"/>
          </a:xfrm>
          <a:prstGeom prst="rect">
            <a:avLst/>
          </a:prstGeom>
          <a:noFill/>
        </p:spPr>
        <p:txBody>
          <a:bodyPr wrap="none" rtlCol="0">
            <a:spAutoFit/>
          </a:bodyPr>
          <a:lstStyle/>
          <a:p>
            <a:r>
              <a:rPr lang="en-US" dirty="0" smtClean="0"/>
              <a:t>1988</a:t>
            </a:r>
            <a:endParaRPr lang="en-US" dirty="0"/>
          </a:p>
        </p:txBody>
      </p:sp>
      <p:sp>
        <p:nvSpPr>
          <p:cNvPr id="25" name="TextBox 24"/>
          <p:cNvSpPr txBox="1"/>
          <p:nvPr/>
        </p:nvSpPr>
        <p:spPr>
          <a:xfrm>
            <a:off x="8153400" y="2514600"/>
            <a:ext cx="641121" cy="338554"/>
          </a:xfrm>
          <a:prstGeom prst="rect">
            <a:avLst/>
          </a:prstGeom>
          <a:noFill/>
        </p:spPr>
        <p:txBody>
          <a:bodyPr wrap="none" rtlCol="0">
            <a:spAutoFit/>
          </a:bodyPr>
          <a:lstStyle/>
          <a:p>
            <a:r>
              <a:rPr lang="en-US" dirty="0" smtClean="0"/>
              <a:t>2015</a:t>
            </a:r>
            <a:endParaRPr lang="en-US" dirty="0"/>
          </a:p>
        </p:txBody>
      </p:sp>
      <p:sp>
        <p:nvSpPr>
          <p:cNvPr id="26" name="TextBox 25"/>
          <p:cNvSpPr txBox="1"/>
          <p:nvPr/>
        </p:nvSpPr>
        <p:spPr>
          <a:xfrm>
            <a:off x="7595942" y="3124200"/>
            <a:ext cx="1610036" cy="338554"/>
          </a:xfrm>
          <a:prstGeom prst="rect">
            <a:avLst/>
          </a:prstGeom>
          <a:noFill/>
        </p:spPr>
        <p:txBody>
          <a:bodyPr wrap="none" rtlCol="0">
            <a:spAutoFit/>
          </a:bodyPr>
          <a:lstStyle/>
          <a:p>
            <a:r>
              <a:rPr lang="en-US" dirty="0" smtClean="0"/>
              <a:t>embarrassment</a:t>
            </a:r>
            <a:endParaRPr lang="en-US" dirty="0"/>
          </a:p>
        </p:txBody>
      </p:sp>
      <p:pic>
        <p:nvPicPr>
          <p:cNvPr id="2" name="Picture 1"/>
          <p:cNvPicPr>
            <a:picLocks noChangeAspect="1"/>
          </p:cNvPicPr>
          <p:nvPr/>
        </p:nvPicPr>
        <p:blipFill>
          <a:blip r:embed="rId3"/>
          <a:stretch>
            <a:fillRect/>
          </a:stretch>
        </p:blipFill>
        <p:spPr>
          <a:xfrm>
            <a:off x="685800" y="990600"/>
            <a:ext cx="5283200" cy="5588000"/>
          </a:xfrm>
          <a:prstGeom prst="rect">
            <a:avLst/>
          </a:prstGeom>
        </p:spPr>
      </p:pic>
      <p:sp>
        <p:nvSpPr>
          <p:cNvPr id="21" name="Right Arrow 20"/>
          <p:cNvSpPr/>
          <p:nvPr/>
        </p:nvSpPr>
        <p:spPr bwMode="auto">
          <a:xfrm>
            <a:off x="3657600" y="1905000"/>
            <a:ext cx="822960" cy="304800"/>
          </a:xfrm>
          <a:prstGeom prst="rightArrow">
            <a:avLst/>
          </a:prstGeom>
          <a:noFill/>
          <a:ln w="38100" cap="flat" cmpd="sng" algn="ctr">
            <a:solidFill>
              <a:srgbClr val="FF3300"/>
            </a:solidFill>
            <a:prstDash val="solid"/>
            <a:round/>
            <a:headEnd type="none" w="med" len="med"/>
            <a:tailEnd type="stealth" w="lg" len="lg"/>
          </a:ln>
          <a:effectLst/>
        </p:spPr>
        <p:txBody>
          <a:bodyPr/>
          <a:lstStyle/>
          <a:p>
            <a:endParaRPr lang="en-US"/>
          </a:p>
        </p:txBody>
      </p:sp>
      <p:sp>
        <p:nvSpPr>
          <p:cNvPr id="27" name="Right Arrow 26"/>
          <p:cNvSpPr/>
          <p:nvPr/>
        </p:nvSpPr>
        <p:spPr bwMode="auto">
          <a:xfrm>
            <a:off x="3124200" y="2667000"/>
            <a:ext cx="822960" cy="304800"/>
          </a:xfrm>
          <a:prstGeom prst="rightArrow">
            <a:avLst/>
          </a:prstGeom>
          <a:noFill/>
          <a:ln w="38100" cap="flat" cmpd="sng" algn="ctr">
            <a:solidFill>
              <a:srgbClr val="FF3300"/>
            </a:solidFill>
            <a:prstDash val="solid"/>
            <a:round/>
            <a:headEnd type="none" w="med" len="med"/>
            <a:tailEnd type="stealth" w="lg" len="lg"/>
          </a:ln>
          <a:effectLst/>
        </p:spPr>
        <p:txBody>
          <a:bodyPr/>
          <a:lstStyle/>
          <a:p>
            <a:endParaRPr lang="en-US"/>
          </a:p>
        </p:txBody>
      </p:sp>
      <p:sp>
        <p:nvSpPr>
          <p:cNvPr id="28" name="Right Arrow 27"/>
          <p:cNvSpPr/>
          <p:nvPr/>
        </p:nvSpPr>
        <p:spPr bwMode="auto">
          <a:xfrm>
            <a:off x="1676400" y="4724400"/>
            <a:ext cx="822960" cy="304800"/>
          </a:xfrm>
          <a:prstGeom prst="rightArrow">
            <a:avLst/>
          </a:prstGeom>
          <a:noFill/>
          <a:ln w="38100" cap="flat" cmpd="sng" algn="ctr">
            <a:solidFill>
              <a:srgbClr val="FF3300"/>
            </a:solidFill>
            <a:prstDash val="solid"/>
            <a:round/>
            <a:headEnd type="none" w="med" len="med"/>
            <a:tailEnd type="stealth" w="lg" len="lg"/>
          </a:ln>
          <a:effectLst/>
        </p:spPr>
        <p:txBody>
          <a:bodyPr/>
          <a:lstStyle/>
          <a:p>
            <a:endParaRPr lang="en-US"/>
          </a:p>
        </p:txBody>
      </p:sp>
      <p:sp>
        <p:nvSpPr>
          <p:cNvPr id="29" name="Right Arrow 28"/>
          <p:cNvSpPr/>
          <p:nvPr/>
        </p:nvSpPr>
        <p:spPr bwMode="auto">
          <a:xfrm rot="10800000">
            <a:off x="1600200" y="4191000"/>
            <a:ext cx="822960" cy="304800"/>
          </a:xfrm>
          <a:prstGeom prst="rightArrow">
            <a:avLst/>
          </a:prstGeom>
          <a:noFill/>
          <a:ln w="38100" cap="flat" cmpd="sng" algn="ctr">
            <a:solidFill>
              <a:srgbClr val="FF3300"/>
            </a:solidFill>
            <a:prstDash val="solid"/>
            <a:round/>
            <a:headEnd type="none" w="med" len="med"/>
            <a:tailEnd type="stealth" w="lg" len="lg"/>
          </a:ln>
          <a:effectLst/>
        </p:spPr>
        <p:txBody>
          <a:bodyPr/>
          <a:lstStyle/>
          <a:p>
            <a:endParaRPr lang="en-US"/>
          </a:p>
        </p:txBody>
      </p:sp>
      <p:sp>
        <p:nvSpPr>
          <p:cNvPr id="8" name="Freeform 7"/>
          <p:cNvSpPr/>
          <p:nvPr/>
        </p:nvSpPr>
        <p:spPr>
          <a:xfrm>
            <a:off x="6931198" y="4600956"/>
            <a:ext cx="431328" cy="113825"/>
          </a:xfrm>
          <a:custGeom>
            <a:avLst/>
            <a:gdLst>
              <a:gd name="connsiteX0" fmla="*/ 0 w 431328"/>
              <a:gd name="connsiteY0" fmla="*/ 0 h 113825"/>
              <a:gd name="connsiteX1" fmla="*/ 125804 w 431328"/>
              <a:gd name="connsiteY1" fmla="*/ 17972 h 113825"/>
              <a:gd name="connsiteX2" fmla="*/ 245618 w 431328"/>
              <a:gd name="connsiteY2" fmla="*/ 29954 h 113825"/>
              <a:gd name="connsiteX3" fmla="*/ 341468 w 431328"/>
              <a:gd name="connsiteY3" fmla="*/ 59908 h 113825"/>
              <a:gd name="connsiteX4" fmla="*/ 359440 w 431328"/>
              <a:gd name="connsiteY4" fmla="*/ 71890 h 113825"/>
              <a:gd name="connsiteX5" fmla="*/ 413356 w 431328"/>
              <a:gd name="connsiteY5" fmla="*/ 101844 h 113825"/>
              <a:gd name="connsiteX6" fmla="*/ 431328 w 431328"/>
              <a:gd name="connsiteY6" fmla="*/ 113825 h 1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328" h="113825">
                <a:moveTo>
                  <a:pt x="0" y="0"/>
                </a:moveTo>
                <a:cubicBezTo>
                  <a:pt x="224904" y="20443"/>
                  <a:pt x="-83811" y="-9978"/>
                  <a:pt x="125804" y="17972"/>
                </a:cubicBezTo>
                <a:cubicBezTo>
                  <a:pt x="165589" y="23277"/>
                  <a:pt x="205680" y="25960"/>
                  <a:pt x="245618" y="29954"/>
                </a:cubicBezTo>
                <a:cubicBezTo>
                  <a:pt x="297867" y="43016"/>
                  <a:pt x="305647" y="39437"/>
                  <a:pt x="341468" y="59908"/>
                </a:cubicBezTo>
                <a:cubicBezTo>
                  <a:pt x="347719" y="63480"/>
                  <a:pt x="353334" y="68074"/>
                  <a:pt x="359440" y="71890"/>
                </a:cubicBezTo>
                <a:cubicBezTo>
                  <a:pt x="439239" y="121765"/>
                  <a:pt x="346624" y="63711"/>
                  <a:pt x="413356" y="101844"/>
                </a:cubicBezTo>
                <a:cubicBezTo>
                  <a:pt x="419607" y="105416"/>
                  <a:pt x="431328" y="113825"/>
                  <a:pt x="431328" y="113825"/>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Freeform 9"/>
          <p:cNvSpPr/>
          <p:nvPr/>
        </p:nvSpPr>
        <p:spPr>
          <a:xfrm>
            <a:off x="5133999" y="1587569"/>
            <a:ext cx="3846007" cy="2600020"/>
          </a:xfrm>
          <a:custGeom>
            <a:avLst/>
            <a:gdLst>
              <a:gd name="connsiteX0" fmla="*/ 0 w 3846007"/>
              <a:gd name="connsiteY0" fmla="*/ 1282037 h 2600020"/>
              <a:gd name="connsiteX1" fmla="*/ 29954 w 3846007"/>
              <a:gd name="connsiteY1" fmla="*/ 1288028 h 2600020"/>
              <a:gd name="connsiteX2" fmla="*/ 179720 w 3846007"/>
              <a:gd name="connsiteY2" fmla="*/ 1282037 h 2600020"/>
              <a:gd name="connsiteX3" fmla="*/ 209673 w 3846007"/>
              <a:gd name="connsiteY3" fmla="*/ 1276047 h 2600020"/>
              <a:gd name="connsiteX4" fmla="*/ 269580 w 3846007"/>
              <a:gd name="connsiteY4" fmla="*/ 1270056 h 2600020"/>
              <a:gd name="connsiteX5" fmla="*/ 287552 w 3846007"/>
              <a:gd name="connsiteY5" fmla="*/ 1264065 h 2600020"/>
              <a:gd name="connsiteX6" fmla="*/ 365431 w 3846007"/>
              <a:gd name="connsiteY6" fmla="*/ 1246092 h 2600020"/>
              <a:gd name="connsiteX7" fmla="*/ 407365 w 3846007"/>
              <a:gd name="connsiteY7" fmla="*/ 1222129 h 2600020"/>
              <a:gd name="connsiteX8" fmla="*/ 437319 w 3846007"/>
              <a:gd name="connsiteY8" fmla="*/ 1210148 h 2600020"/>
              <a:gd name="connsiteX9" fmla="*/ 485244 w 3846007"/>
              <a:gd name="connsiteY9" fmla="*/ 1186184 h 2600020"/>
              <a:gd name="connsiteX10" fmla="*/ 557132 w 3846007"/>
              <a:gd name="connsiteY10" fmla="*/ 1126276 h 2600020"/>
              <a:gd name="connsiteX11" fmla="*/ 581095 w 3846007"/>
              <a:gd name="connsiteY11" fmla="*/ 1108303 h 2600020"/>
              <a:gd name="connsiteX12" fmla="*/ 599067 w 3846007"/>
              <a:gd name="connsiteY12" fmla="*/ 1084340 h 2600020"/>
              <a:gd name="connsiteX13" fmla="*/ 623029 w 3846007"/>
              <a:gd name="connsiteY13" fmla="*/ 1066368 h 2600020"/>
              <a:gd name="connsiteX14" fmla="*/ 658973 w 3846007"/>
              <a:gd name="connsiteY14" fmla="*/ 1018441 h 2600020"/>
              <a:gd name="connsiteX15" fmla="*/ 682936 w 3846007"/>
              <a:gd name="connsiteY15" fmla="*/ 982496 h 2600020"/>
              <a:gd name="connsiteX16" fmla="*/ 706899 w 3846007"/>
              <a:gd name="connsiteY16" fmla="*/ 952542 h 2600020"/>
              <a:gd name="connsiteX17" fmla="*/ 748833 w 3846007"/>
              <a:gd name="connsiteY17" fmla="*/ 916597 h 2600020"/>
              <a:gd name="connsiteX18" fmla="*/ 784777 w 3846007"/>
              <a:gd name="connsiteY18" fmla="*/ 838716 h 2600020"/>
              <a:gd name="connsiteX19" fmla="*/ 802749 w 3846007"/>
              <a:gd name="connsiteY19" fmla="*/ 808762 h 2600020"/>
              <a:gd name="connsiteX20" fmla="*/ 808740 w 3846007"/>
              <a:gd name="connsiteY20" fmla="*/ 790790 h 2600020"/>
              <a:gd name="connsiteX21" fmla="*/ 832702 w 3846007"/>
              <a:gd name="connsiteY21" fmla="*/ 742863 h 2600020"/>
              <a:gd name="connsiteX22" fmla="*/ 850674 w 3846007"/>
              <a:gd name="connsiteY22" fmla="*/ 682955 h 2600020"/>
              <a:gd name="connsiteX23" fmla="*/ 862656 w 3846007"/>
              <a:gd name="connsiteY23" fmla="*/ 623046 h 2600020"/>
              <a:gd name="connsiteX24" fmla="*/ 868646 w 3846007"/>
              <a:gd name="connsiteY24" fmla="*/ 605074 h 2600020"/>
              <a:gd name="connsiteX25" fmla="*/ 880628 w 3846007"/>
              <a:gd name="connsiteY25" fmla="*/ 587101 h 2600020"/>
              <a:gd name="connsiteX26" fmla="*/ 886618 w 3846007"/>
              <a:gd name="connsiteY26" fmla="*/ 557147 h 2600020"/>
              <a:gd name="connsiteX27" fmla="*/ 892609 w 3846007"/>
              <a:gd name="connsiteY27" fmla="*/ 521202 h 2600020"/>
              <a:gd name="connsiteX28" fmla="*/ 904590 w 3846007"/>
              <a:gd name="connsiteY28" fmla="*/ 497239 h 2600020"/>
              <a:gd name="connsiteX29" fmla="*/ 916572 w 3846007"/>
              <a:gd name="connsiteY29" fmla="*/ 467285 h 2600020"/>
              <a:gd name="connsiteX30" fmla="*/ 928553 w 3846007"/>
              <a:gd name="connsiteY30" fmla="*/ 449312 h 2600020"/>
              <a:gd name="connsiteX31" fmla="*/ 940534 w 3846007"/>
              <a:gd name="connsiteY31" fmla="*/ 425349 h 2600020"/>
              <a:gd name="connsiteX32" fmla="*/ 970488 w 3846007"/>
              <a:gd name="connsiteY32" fmla="*/ 389404 h 2600020"/>
              <a:gd name="connsiteX33" fmla="*/ 1006432 w 3846007"/>
              <a:gd name="connsiteY33" fmla="*/ 341478 h 2600020"/>
              <a:gd name="connsiteX34" fmla="*/ 1042376 w 3846007"/>
              <a:gd name="connsiteY34" fmla="*/ 293551 h 2600020"/>
              <a:gd name="connsiteX35" fmla="*/ 1060348 w 3846007"/>
              <a:gd name="connsiteY35" fmla="*/ 269588 h 2600020"/>
              <a:gd name="connsiteX36" fmla="*/ 1096292 w 3846007"/>
              <a:gd name="connsiteY36" fmla="*/ 245624 h 2600020"/>
              <a:gd name="connsiteX37" fmla="*/ 1132236 w 3846007"/>
              <a:gd name="connsiteY37" fmla="*/ 215670 h 2600020"/>
              <a:gd name="connsiteX38" fmla="*/ 1186152 w 3846007"/>
              <a:gd name="connsiteY38" fmla="*/ 191707 h 2600020"/>
              <a:gd name="connsiteX39" fmla="*/ 1210114 w 3846007"/>
              <a:gd name="connsiteY39" fmla="*/ 173734 h 2600020"/>
              <a:gd name="connsiteX40" fmla="*/ 1228086 w 3846007"/>
              <a:gd name="connsiteY40" fmla="*/ 161753 h 2600020"/>
              <a:gd name="connsiteX41" fmla="*/ 1252049 w 3846007"/>
              <a:gd name="connsiteY41" fmla="*/ 143780 h 2600020"/>
              <a:gd name="connsiteX42" fmla="*/ 1270021 w 3846007"/>
              <a:gd name="connsiteY42" fmla="*/ 137789 h 2600020"/>
              <a:gd name="connsiteX43" fmla="*/ 1293984 w 3846007"/>
              <a:gd name="connsiteY43" fmla="*/ 125808 h 2600020"/>
              <a:gd name="connsiteX44" fmla="*/ 1317946 w 3846007"/>
              <a:gd name="connsiteY44" fmla="*/ 107835 h 2600020"/>
              <a:gd name="connsiteX45" fmla="*/ 1335918 w 3846007"/>
              <a:gd name="connsiteY45" fmla="*/ 101844 h 2600020"/>
              <a:gd name="connsiteX46" fmla="*/ 1365872 w 3846007"/>
              <a:gd name="connsiteY46" fmla="*/ 83872 h 2600020"/>
              <a:gd name="connsiteX47" fmla="*/ 1401816 w 3846007"/>
              <a:gd name="connsiteY47" fmla="*/ 71890 h 2600020"/>
              <a:gd name="connsiteX48" fmla="*/ 1455732 w 3846007"/>
              <a:gd name="connsiteY48" fmla="*/ 41936 h 2600020"/>
              <a:gd name="connsiteX49" fmla="*/ 1479694 w 3846007"/>
              <a:gd name="connsiteY49" fmla="*/ 29954 h 2600020"/>
              <a:gd name="connsiteX50" fmla="*/ 1515638 w 3846007"/>
              <a:gd name="connsiteY50" fmla="*/ 17973 h 2600020"/>
              <a:gd name="connsiteX51" fmla="*/ 1563564 w 3846007"/>
              <a:gd name="connsiteY51" fmla="*/ 0 h 2600020"/>
              <a:gd name="connsiteX52" fmla="*/ 1785218 w 3846007"/>
              <a:gd name="connsiteY52" fmla="*/ 5991 h 2600020"/>
              <a:gd name="connsiteX53" fmla="*/ 1911022 w 3846007"/>
              <a:gd name="connsiteY53" fmla="*/ 23964 h 2600020"/>
              <a:gd name="connsiteX54" fmla="*/ 1982910 w 3846007"/>
              <a:gd name="connsiteY54" fmla="*/ 35945 h 2600020"/>
              <a:gd name="connsiteX55" fmla="*/ 2018854 w 3846007"/>
              <a:gd name="connsiteY55" fmla="*/ 47927 h 2600020"/>
              <a:gd name="connsiteX56" fmla="*/ 2048807 w 3846007"/>
              <a:gd name="connsiteY56" fmla="*/ 53918 h 2600020"/>
              <a:gd name="connsiteX57" fmla="*/ 2108714 w 3846007"/>
              <a:gd name="connsiteY57" fmla="*/ 71890 h 2600020"/>
              <a:gd name="connsiteX58" fmla="*/ 2138667 w 3846007"/>
              <a:gd name="connsiteY58" fmla="*/ 89863 h 2600020"/>
              <a:gd name="connsiteX59" fmla="*/ 2192583 w 3846007"/>
              <a:gd name="connsiteY59" fmla="*/ 119817 h 2600020"/>
              <a:gd name="connsiteX60" fmla="*/ 2210555 w 3846007"/>
              <a:gd name="connsiteY60" fmla="*/ 143780 h 2600020"/>
              <a:gd name="connsiteX61" fmla="*/ 2228527 w 3846007"/>
              <a:gd name="connsiteY61" fmla="*/ 173734 h 2600020"/>
              <a:gd name="connsiteX62" fmla="*/ 2246499 w 3846007"/>
              <a:gd name="connsiteY62" fmla="*/ 179725 h 2600020"/>
              <a:gd name="connsiteX63" fmla="*/ 2270462 w 3846007"/>
              <a:gd name="connsiteY63" fmla="*/ 209679 h 2600020"/>
              <a:gd name="connsiteX64" fmla="*/ 2294425 w 3846007"/>
              <a:gd name="connsiteY64" fmla="*/ 227652 h 2600020"/>
              <a:gd name="connsiteX65" fmla="*/ 2330369 w 3846007"/>
              <a:gd name="connsiteY65" fmla="*/ 275578 h 2600020"/>
              <a:gd name="connsiteX66" fmla="*/ 2348341 w 3846007"/>
              <a:gd name="connsiteY66" fmla="*/ 299542 h 2600020"/>
              <a:gd name="connsiteX67" fmla="*/ 2402257 w 3846007"/>
              <a:gd name="connsiteY67" fmla="*/ 353459 h 2600020"/>
              <a:gd name="connsiteX68" fmla="*/ 2420228 w 3846007"/>
              <a:gd name="connsiteY68" fmla="*/ 371432 h 2600020"/>
              <a:gd name="connsiteX69" fmla="*/ 2438200 w 3846007"/>
              <a:gd name="connsiteY69" fmla="*/ 401386 h 2600020"/>
              <a:gd name="connsiteX70" fmla="*/ 2486126 w 3846007"/>
              <a:gd name="connsiteY70" fmla="*/ 437331 h 2600020"/>
              <a:gd name="connsiteX71" fmla="*/ 2516079 w 3846007"/>
              <a:gd name="connsiteY71" fmla="*/ 461294 h 2600020"/>
              <a:gd name="connsiteX72" fmla="*/ 2534051 w 3846007"/>
              <a:gd name="connsiteY72" fmla="*/ 473276 h 2600020"/>
              <a:gd name="connsiteX73" fmla="*/ 2552023 w 3846007"/>
              <a:gd name="connsiteY73" fmla="*/ 491248 h 2600020"/>
              <a:gd name="connsiteX74" fmla="*/ 2587967 w 3846007"/>
              <a:gd name="connsiteY74" fmla="*/ 521202 h 2600020"/>
              <a:gd name="connsiteX75" fmla="*/ 2617920 w 3846007"/>
              <a:gd name="connsiteY75" fmla="*/ 551156 h 2600020"/>
              <a:gd name="connsiteX76" fmla="*/ 2659855 w 3846007"/>
              <a:gd name="connsiteY76" fmla="*/ 587101 h 2600020"/>
              <a:gd name="connsiteX77" fmla="*/ 2689808 w 3846007"/>
              <a:gd name="connsiteY77" fmla="*/ 623046 h 2600020"/>
              <a:gd name="connsiteX78" fmla="*/ 2725752 w 3846007"/>
              <a:gd name="connsiteY78" fmla="*/ 647010 h 2600020"/>
              <a:gd name="connsiteX79" fmla="*/ 2785659 w 3846007"/>
              <a:gd name="connsiteY79" fmla="*/ 700927 h 2600020"/>
              <a:gd name="connsiteX80" fmla="*/ 2839575 w 3846007"/>
              <a:gd name="connsiteY80" fmla="*/ 778808 h 2600020"/>
              <a:gd name="connsiteX81" fmla="*/ 2863538 w 3846007"/>
              <a:gd name="connsiteY81" fmla="*/ 808762 h 2600020"/>
              <a:gd name="connsiteX82" fmla="*/ 2893491 w 3846007"/>
              <a:gd name="connsiteY82" fmla="*/ 880652 h 2600020"/>
              <a:gd name="connsiteX83" fmla="*/ 2929435 w 3846007"/>
              <a:gd name="connsiteY83" fmla="*/ 964524 h 2600020"/>
              <a:gd name="connsiteX84" fmla="*/ 2953398 w 3846007"/>
              <a:gd name="connsiteY84" fmla="*/ 1000469 h 2600020"/>
              <a:gd name="connsiteX85" fmla="*/ 3001323 w 3846007"/>
              <a:gd name="connsiteY85" fmla="*/ 1090331 h 2600020"/>
              <a:gd name="connsiteX86" fmla="*/ 3031276 w 3846007"/>
              <a:gd name="connsiteY86" fmla="*/ 1144248 h 2600020"/>
              <a:gd name="connsiteX87" fmla="*/ 3043258 w 3846007"/>
              <a:gd name="connsiteY87" fmla="*/ 1174203 h 2600020"/>
              <a:gd name="connsiteX88" fmla="*/ 3055239 w 3846007"/>
              <a:gd name="connsiteY88" fmla="*/ 1192175 h 2600020"/>
              <a:gd name="connsiteX89" fmla="*/ 3079202 w 3846007"/>
              <a:gd name="connsiteY89" fmla="*/ 1240102 h 2600020"/>
              <a:gd name="connsiteX90" fmla="*/ 3103164 w 3846007"/>
              <a:gd name="connsiteY90" fmla="*/ 1294019 h 2600020"/>
              <a:gd name="connsiteX91" fmla="*/ 3133118 w 3846007"/>
              <a:gd name="connsiteY91" fmla="*/ 1353927 h 2600020"/>
              <a:gd name="connsiteX92" fmla="*/ 3163071 w 3846007"/>
              <a:gd name="connsiteY92" fmla="*/ 1395863 h 2600020"/>
              <a:gd name="connsiteX93" fmla="*/ 3187034 w 3846007"/>
              <a:gd name="connsiteY93" fmla="*/ 1443790 h 2600020"/>
              <a:gd name="connsiteX94" fmla="*/ 3252931 w 3846007"/>
              <a:gd name="connsiteY94" fmla="*/ 1539643 h 2600020"/>
              <a:gd name="connsiteX95" fmla="*/ 3282884 w 3846007"/>
              <a:gd name="connsiteY95" fmla="*/ 1611533 h 2600020"/>
              <a:gd name="connsiteX96" fmla="*/ 3288875 w 3846007"/>
              <a:gd name="connsiteY96" fmla="*/ 1635496 h 2600020"/>
              <a:gd name="connsiteX97" fmla="*/ 3306847 w 3846007"/>
              <a:gd name="connsiteY97" fmla="*/ 1689414 h 2600020"/>
              <a:gd name="connsiteX98" fmla="*/ 3312837 w 3846007"/>
              <a:gd name="connsiteY98" fmla="*/ 1731350 h 2600020"/>
              <a:gd name="connsiteX99" fmla="*/ 3318828 w 3846007"/>
              <a:gd name="connsiteY99" fmla="*/ 1749322 h 2600020"/>
              <a:gd name="connsiteX100" fmla="*/ 3324819 w 3846007"/>
              <a:gd name="connsiteY100" fmla="*/ 1779276 h 2600020"/>
              <a:gd name="connsiteX101" fmla="*/ 3336800 w 3846007"/>
              <a:gd name="connsiteY101" fmla="*/ 1851166 h 2600020"/>
              <a:gd name="connsiteX102" fmla="*/ 3342791 w 3846007"/>
              <a:gd name="connsiteY102" fmla="*/ 1893102 h 2600020"/>
              <a:gd name="connsiteX103" fmla="*/ 3360763 w 3846007"/>
              <a:gd name="connsiteY103" fmla="*/ 1941029 h 2600020"/>
              <a:gd name="connsiteX104" fmla="*/ 3378735 w 3846007"/>
              <a:gd name="connsiteY104" fmla="*/ 2018909 h 2600020"/>
              <a:gd name="connsiteX105" fmla="*/ 3378735 w 3846007"/>
              <a:gd name="connsiteY105" fmla="*/ 2018909 h 2600020"/>
              <a:gd name="connsiteX106" fmla="*/ 3390716 w 3846007"/>
              <a:gd name="connsiteY106" fmla="*/ 2084808 h 2600020"/>
              <a:gd name="connsiteX107" fmla="*/ 3408688 w 3846007"/>
              <a:gd name="connsiteY107" fmla="*/ 2168680 h 2600020"/>
              <a:gd name="connsiteX108" fmla="*/ 3420669 w 3846007"/>
              <a:gd name="connsiteY108" fmla="*/ 2192643 h 2600020"/>
              <a:gd name="connsiteX109" fmla="*/ 3432651 w 3846007"/>
              <a:gd name="connsiteY109" fmla="*/ 2234579 h 2600020"/>
              <a:gd name="connsiteX110" fmla="*/ 3456613 w 3846007"/>
              <a:gd name="connsiteY110" fmla="*/ 2270524 h 2600020"/>
              <a:gd name="connsiteX111" fmla="*/ 3480576 w 3846007"/>
              <a:gd name="connsiteY111" fmla="*/ 2306469 h 2600020"/>
              <a:gd name="connsiteX112" fmla="*/ 3522511 w 3846007"/>
              <a:gd name="connsiteY112" fmla="*/ 2354396 h 2600020"/>
              <a:gd name="connsiteX113" fmla="*/ 3540483 w 3846007"/>
              <a:gd name="connsiteY113" fmla="*/ 2360386 h 2600020"/>
              <a:gd name="connsiteX114" fmla="*/ 3564445 w 3846007"/>
              <a:gd name="connsiteY114" fmla="*/ 2390341 h 2600020"/>
              <a:gd name="connsiteX115" fmla="*/ 3588408 w 3846007"/>
              <a:gd name="connsiteY115" fmla="*/ 2408313 h 2600020"/>
              <a:gd name="connsiteX116" fmla="*/ 3612371 w 3846007"/>
              <a:gd name="connsiteY116" fmla="*/ 2444258 h 2600020"/>
              <a:gd name="connsiteX117" fmla="*/ 3618361 w 3846007"/>
              <a:gd name="connsiteY117" fmla="*/ 2462231 h 2600020"/>
              <a:gd name="connsiteX118" fmla="*/ 3636333 w 3846007"/>
              <a:gd name="connsiteY118" fmla="*/ 2474212 h 2600020"/>
              <a:gd name="connsiteX119" fmla="*/ 3648315 w 3846007"/>
              <a:gd name="connsiteY119" fmla="*/ 2510157 h 2600020"/>
              <a:gd name="connsiteX120" fmla="*/ 3666287 w 3846007"/>
              <a:gd name="connsiteY120" fmla="*/ 2528130 h 2600020"/>
              <a:gd name="connsiteX121" fmla="*/ 3708221 w 3846007"/>
              <a:gd name="connsiteY121" fmla="*/ 2546102 h 2600020"/>
              <a:gd name="connsiteX122" fmla="*/ 3768128 w 3846007"/>
              <a:gd name="connsiteY122" fmla="*/ 2570065 h 2600020"/>
              <a:gd name="connsiteX123" fmla="*/ 3822044 w 3846007"/>
              <a:gd name="connsiteY123" fmla="*/ 2588038 h 2600020"/>
              <a:gd name="connsiteX124" fmla="*/ 3846007 w 3846007"/>
              <a:gd name="connsiteY124" fmla="*/ 2600020 h 26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846007" h="2600020">
                <a:moveTo>
                  <a:pt x="0" y="1282037"/>
                </a:moveTo>
                <a:cubicBezTo>
                  <a:pt x="9985" y="1284034"/>
                  <a:pt x="19772" y="1288028"/>
                  <a:pt x="29954" y="1288028"/>
                </a:cubicBezTo>
                <a:cubicBezTo>
                  <a:pt x="79916" y="1288028"/>
                  <a:pt x="129869" y="1285360"/>
                  <a:pt x="179720" y="1282037"/>
                </a:cubicBezTo>
                <a:cubicBezTo>
                  <a:pt x="189879" y="1281360"/>
                  <a:pt x="199580" y="1277393"/>
                  <a:pt x="209673" y="1276047"/>
                </a:cubicBezTo>
                <a:cubicBezTo>
                  <a:pt x="229566" y="1273395"/>
                  <a:pt x="249611" y="1272053"/>
                  <a:pt x="269580" y="1270056"/>
                </a:cubicBezTo>
                <a:cubicBezTo>
                  <a:pt x="275571" y="1268059"/>
                  <a:pt x="281399" y="1265485"/>
                  <a:pt x="287552" y="1264065"/>
                </a:cubicBezTo>
                <a:cubicBezTo>
                  <a:pt x="306036" y="1259799"/>
                  <a:pt x="342904" y="1255746"/>
                  <a:pt x="365431" y="1246092"/>
                </a:cubicBezTo>
                <a:cubicBezTo>
                  <a:pt x="438969" y="1214575"/>
                  <a:pt x="347184" y="1252219"/>
                  <a:pt x="407365" y="1222129"/>
                </a:cubicBezTo>
                <a:cubicBezTo>
                  <a:pt x="416983" y="1217320"/>
                  <a:pt x="427701" y="1214957"/>
                  <a:pt x="437319" y="1210148"/>
                </a:cubicBezTo>
                <a:cubicBezTo>
                  <a:pt x="493915" y="1181849"/>
                  <a:pt x="444713" y="1199695"/>
                  <a:pt x="485244" y="1186184"/>
                </a:cubicBezTo>
                <a:cubicBezTo>
                  <a:pt x="609525" y="1092970"/>
                  <a:pt x="480967" y="1192921"/>
                  <a:pt x="557132" y="1126276"/>
                </a:cubicBezTo>
                <a:cubicBezTo>
                  <a:pt x="564646" y="1119701"/>
                  <a:pt x="574035" y="1115363"/>
                  <a:pt x="581095" y="1108303"/>
                </a:cubicBezTo>
                <a:cubicBezTo>
                  <a:pt x="588155" y="1101243"/>
                  <a:pt x="592007" y="1091400"/>
                  <a:pt x="599067" y="1084340"/>
                </a:cubicBezTo>
                <a:cubicBezTo>
                  <a:pt x="606127" y="1077280"/>
                  <a:pt x="616313" y="1073756"/>
                  <a:pt x="623029" y="1066368"/>
                </a:cubicBezTo>
                <a:cubicBezTo>
                  <a:pt x="636462" y="1051592"/>
                  <a:pt x="658973" y="1018441"/>
                  <a:pt x="658973" y="1018441"/>
                </a:cubicBezTo>
                <a:cubicBezTo>
                  <a:pt x="668930" y="988573"/>
                  <a:pt x="658773" y="1010111"/>
                  <a:pt x="682936" y="982496"/>
                </a:cubicBezTo>
                <a:cubicBezTo>
                  <a:pt x="691356" y="972873"/>
                  <a:pt x="698479" y="962165"/>
                  <a:pt x="706899" y="952542"/>
                </a:cubicBezTo>
                <a:cubicBezTo>
                  <a:pt x="722830" y="934335"/>
                  <a:pt x="728818" y="931609"/>
                  <a:pt x="748833" y="916597"/>
                </a:cubicBezTo>
                <a:cubicBezTo>
                  <a:pt x="760517" y="887388"/>
                  <a:pt x="767519" y="867480"/>
                  <a:pt x="784777" y="838716"/>
                </a:cubicBezTo>
                <a:cubicBezTo>
                  <a:pt x="790768" y="828731"/>
                  <a:pt x="797542" y="819177"/>
                  <a:pt x="802749" y="808762"/>
                </a:cubicBezTo>
                <a:cubicBezTo>
                  <a:pt x="805573" y="803114"/>
                  <a:pt x="806127" y="796539"/>
                  <a:pt x="808740" y="790790"/>
                </a:cubicBezTo>
                <a:cubicBezTo>
                  <a:pt x="816131" y="774530"/>
                  <a:pt x="827054" y="759807"/>
                  <a:pt x="832702" y="742863"/>
                </a:cubicBezTo>
                <a:cubicBezTo>
                  <a:pt x="841737" y="715760"/>
                  <a:pt x="845240" y="708315"/>
                  <a:pt x="850674" y="682955"/>
                </a:cubicBezTo>
                <a:cubicBezTo>
                  <a:pt x="854941" y="663042"/>
                  <a:pt x="856217" y="642366"/>
                  <a:pt x="862656" y="623046"/>
                </a:cubicBezTo>
                <a:cubicBezTo>
                  <a:pt x="864653" y="617055"/>
                  <a:pt x="865822" y="610722"/>
                  <a:pt x="868646" y="605074"/>
                </a:cubicBezTo>
                <a:cubicBezTo>
                  <a:pt x="871866" y="598634"/>
                  <a:pt x="876634" y="593092"/>
                  <a:pt x="880628" y="587101"/>
                </a:cubicBezTo>
                <a:cubicBezTo>
                  <a:pt x="882625" y="577116"/>
                  <a:pt x="884797" y="567165"/>
                  <a:pt x="886618" y="557147"/>
                </a:cubicBezTo>
                <a:cubicBezTo>
                  <a:pt x="888791" y="545196"/>
                  <a:pt x="889119" y="532837"/>
                  <a:pt x="892609" y="521202"/>
                </a:cubicBezTo>
                <a:cubicBezTo>
                  <a:pt x="895175" y="512648"/>
                  <a:pt x="900963" y="505400"/>
                  <a:pt x="904590" y="497239"/>
                </a:cubicBezTo>
                <a:cubicBezTo>
                  <a:pt x="908958" y="487412"/>
                  <a:pt x="911763" y="476904"/>
                  <a:pt x="916572" y="467285"/>
                </a:cubicBezTo>
                <a:cubicBezTo>
                  <a:pt x="919792" y="460845"/>
                  <a:pt x="924981" y="455564"/>
                  <a:pt x="928553" y="449312"/>
                </a:cubicBezTo>
                <a:cubicBezTo>
                  <a:pt x="932984" y="441558"/>
                  <a:pt x="935801" y="432922"/>
                  <a:pt x="940534" y="425349"/>
                </a:cubicBezTo>
                <a:cubicBezTo>
                  <a:pt x="952401" y="406361"/>
                  <a:pt x="956817" y="403075"/>
                  <a:pt x="970488" y="389404"/>
                </a:cubicBezTo>
                <a:cubicBezTo>
                  <a:pt x="988639" y="334946"/>
                  <a:pt x="954804" y="427529"/>
                  <a:pt x="1006432" y="341478"/>
                </a:cubicBezTo>
                <a:cubicBezTo>
                  <a:pt x="1040767" y="284249"/>
                  <a:pt x="1007436" y="334315"/>
                  <a:pt x="1042376" y="293551"/>
                </a:cubicBezTo>
                <a:cubicBezTo>
                  <a:pt x="1048874" y="285970"/>
                  <a:pt x="1052886" y="276221"/>
                  <a:pt x="1060348" y="269588"/>
                </a:cubicBezTo>
                <a:cubicBezTo>
                  <a:pt x="1071111" y="260021"/>
                  <a:pt x="1086110" y="255806"/>
                  <a:pt x="1096292" y="245624"/>
                </a:cubicBezTo>
                <a:cubicBezTo>
                  <a:pt x="1109540" y="232376"/>
                  <a:pt x="1115556" y="224010"/>
                  <a:pt x="1132236" y="215670"/>
                </a:cubicBezTo>
                <a:cubicBezTo>
                  <a:pt x="1160627" y="201474"/>
                  <a:pt x="1160754" y="207581"/>
                  <a:pt x="1186152" y="191707"/>
                </a:cubicBezTo>
                <a:cubicBezTo>
                  <a:pt x="1194619" y="186415"/>
                  <a:pt x="1201989" y="179537"/>
                  <a:pt x="1210114" y="173734"/>
                </a:cubicBezTo>
                <a:cubicBezTo>
                  <a:pt x="1215973" y="169549"/>
                  <a:pt x="1222227" y="165938"/>
                  <a:pt x="1228086" y="161753"/>
                </a:cubicBezTo>
                <a:cubicBezTo>
                  <a:pt x="1236211" y="155949"/>
                  <a:pt x="1243380" y="148734"/>
                  <a:pt x="1252049" y="143780"/>
                </a:cubicBezTo>
                <a:cubicBezTo>
                  <a:pt x="1257532" y="140647"/>
                  <a:pt x="1264217" y="140276"/>
                  <a:pt x="1270021" y="137789"/>
                </a:cubicBezTo>
                <a:cubicBezTo>
                  <a:pt x="1278229" y="134271"/>
                  <a:pt x="1286411" y="130541"/>
                  <a:pt x="1293984" y="125808"/>
                </a:cubicBezTo>
                <a:cubicBezTo>
                  <a:pt x="1302451" y="120516"/>
                  <a:pt x="1309277" y="112789"/>
                  <a:pt x="1317946" y="107835"/>
                </a:cubicBezTo>
                <a:cubicBezTo>
                  <a:pt x="1323429" y="104702"/>
                  <a:pt x="1330270" y="104668"/>
                  <a:pt x="1335918" y="101844"/>
                </a:cubicBezTo>
                <a:cubicBezTo>
                  <a:pt x="1346333" y="96637"/>
                  <a:pt x="1355272" y="88690"/>
                  <a:pt x="1365872" y="83872"/>
                </a:cubicBezTo>
                <a:cubicBezTo>
                  <a:pt x="1377369" y="78646"/>
                  <a:pt x="1401816" y="71890"/>
                  <a:pt x="1401816" y="71890"/>
                </a:cubicBezTo>
                <a:cubicBezTo>
                  <a:pt x="1438555" y="35151"/>
                  <a:pt x="1397087" y="71261"/>
                  <a:pt x="1455732" y="41936"/>
                </a:cubicBezTo>
                <a:cubicBezTo>
                  <a:pt x="1463719" y="37942"/>
                  <a:pt x="1471402" y="33271"/>
                  <a:pt x="1479694" y="29954"/>
                </a:cubicBezTo>
                <a:cubicBezTo>
                  <a:pt x="1491420" y="25263"/>
                  <a:pt x="1504342" y="23621"/>
                  <a:pt x="1515638" y="17973"/>
                </a:cubicBezTo>
                <a:cubicBezTo>
                  <a:pt x="1546965" y="2309"/>
                  <a:pt x="1530937" y="8157"/>
                  <a:pt x="1563564" y="0"/>
                </a:cubicBezTo>
                <a:cubicBezTo>
                  <a:pt x="1637449" y="1997"/>
                  <a:pt x="1711482" y="905"/>
                  <a:pt x="1785218" y="5991"/>
                </a:cubicBezTo>
                <a:cubicBezTo>
                  <a:pt x="1827478" y="8906"/>
                  <a:pt x="1869238" y="17000"/>
                  <a:pt x="1911022" y="23964"/>
                </a:cubicBezTo>
                <a:cubicBezTo>
                  <a:pt x="1934985" y="27958"/>
                  <a:pt x="1959864" y="28262"/>
                  <a:pt x="1982910" y="35945"/>
                </a:cubicBezTo>
                <a:cubicBezTo>
                  <a:pt x="1994891" y="39939"/>
                  <a:pt x="2006670" y="44604"/>
                  <a:pt x="2018854" y="47927"/>
                </a:cubicBezTo>
                <a:cubicBezTo>
                  <a:pt x="2028677" y="50606"/>
                  <a:pt x="2038867" y="51709"/>
                  <a:pt x="2048807" y="53918"/>
                </a:cubicBezTo>
                <a:cubicBezTo>
                  <a:pt x="2065807" y="57696"/>
                  <a:pt x="2094433" y="65399"/>
                  <a:pt x="2108714" y="71890"/>
                </a:cubicBezTo>
                <a:cubicBezTo>
                  <a:pt x="2119314" y="76708"/>
                  <a:pt x="2128253" y="84655"/>
                  <a:pt x="2138667" y="89863"/>
                </a:cubicBezTo>
                <a:cubicBezTo>
                  <a:pt x="2162173" y="101617"/>
                  <a:pt x="2169916" y="89594"/>
                  <a:pt x="2192583" y="119817"/>
                </a:cubicBezTo>
                <a:cubicBezTo>
                  <a:pt x="2198574" y="127805"/>
                  <a:pt x="2205017" y="135472"/>
                  <a:pt x="2210555" y="143780"/>
                </a:cubicBezTo>
                <a:cubicBezTo>
                  <a:pt x="2217014" y="153468"/>
                  <a:pt x="2220294" y="165500"/>
                  <a:pt x="2228527" y="173734"/>
                </a:cubicBezTo>
                <a:cubicBezTo>
                  <a:pt x="2232992" y="178199"/>
                  <a:pt x="2240508" y="177728"/>
                  <a:pt x="2246499" y="179725"/>
                </a:cubicBezTo>
                <a:cubicBezTo>
                  <a:pt x="2254487" y="189710"/>
                  <a:pt x="2261421" y="200637"/>
                  <a:pt x="2270462" y="209679"/>
                </a:cubicBezTo>
                <a:cubicBezTo>
                  <a:pt x="2277522" y="216739"/>
                  <a:pt x="2287709" y="220264"/>
                  <a:pt x="2294425" y="227652"/>
                </a:cubicBezTo>
                <a:cubicBezTo>
                  <a:pt x="2307858" y="242428"/>
                  <a:pt x="2318388" y="259603"/>
                  <a:pt x="2330369" y="275578"/>
                </a:cubicBezTo>
                <a:cubicBezTo>
                  <a:pt x="2336360" y="283566"/>
                  <a:pt x="2340544" y="293304"/>
                  <a:pt x="2348341" y="299542"/>
                </a:cubicBezTo>
                <a:cubicBezTo>
                  <a:pt x="2398257" y="339476"/>
                  <a:pt x="2360327" y="305537"/>
                  <a:pt x="2402257" y="353459"/>
                </a:cubicBezTo>
                <a:cubicBezTo>
                  <a:pt x="2407836" y="359835"/>
                  <a:pt x="2415145" y="364654"/>
                  <a:pt x="2420228" y="371432"/>
                </a:cubicBezTo>
                <a:cubicBezTo>
                  <a:pt x="2427214" y="380747"/>
                  <a:pt x="2430926" y="392294"/>
                  <a:pt x="2438200" y="401386"/>
                </a:cubicBezTo>
                <a:cubicBezTo>
                  <a:pt x="2463232" y="432676"/>
                  <a:pt x="2458956" y="428274"/>
                  <a:pt x="2486126" y="437331"/>
                </a:cubicBezTo>
                <a:cubicBezTo>
                  <a:pt x="2496110" y="445319"/>
                  <a:pt x="2505850" y="453622"/>
                  <a:pt x="2516079" y="461294"/>
                </a:cubicBezTo>
                <a:cubicBezTo>
                  <a:pt x="2521839" y="465614"/>
                  <a:pt x="2528520" y="468667"/>
                  <a:pt x="2534051" y="473276"/>
                </a:cubicBezTo>
                <a:cubicBezTo>
                  <a:pt x="2540559" y="478700"/>
                  <a:pt x="2545691" y="485619"/>
                  <a:pt x="2552023" y="491248"/>
                </a:cubicBezTo>
                <a:cubicBezTo>
                  <a:pt x="2563680" y="501610"/>
                  <a:pt x="2576427" y="510711"/>
                  <a:pt x="2587967" y="521202"/>
                </a:cubicBezTo>
                <a:cubicBezTo>
                  <a:pt x="2598415" y="530700"/>
                  <a:pt x="2607511" y="541614"/>
                  <a:pt x="2617920" y="551156"/>
                </a:cubicBezTo>
                <a:cubicBezTo>
                  <a:pt x="2631491" y="563597"/>
                  <a:pt x="2646837" y="574082"/>
                  <a:pt x="2659855" y="587101"/>
                </a:cubicBezTo>
                <a:cubicBezTo>
                  <a:pt x="2670883" y="598129"/>
                  <a:pt x="2678268" y="612554"/>
                  <a:pt x="2689808" y="623046"/>
                </a:cubicBezTo>
                <a:cubicBezTo>
                  <a:pt x="2700463" y="632733"/>
                  <a:pt x="2714232" y="638370"/>
                  <a:pt x="2725752" y="647010"/>
                </a:cubicBezTo>
                <a:cubicBezTo>
                  <a:pt x="2740637" y="658174"/>
                  <a:pt x="2772206" y="684783"/>
                  <a:pt x="2785659" y="700927"/>
                </a:cubicBezTo>
                <a:cubicBezTo>
                  <a:pt x="2854007" y="782947"/>
                  <a:pt x="2796508" y="717283"/>
                  <a:pt x="2839575" y="778808"/>
                </a:cubicBezTo>
                <a:cubicBezTo>
                  <a:pt x="2846908" y="789283"/>
                  <a:pt x="2855550" y="798777"/>
                  <a:pt x="2863538" y="808762"/>
                </a:cubicBezTo>
                <a:cubicBezTo>
                  <a:pt x="2875132" y="878334"/>
                  <a:pt x="2858953" y="811574"/>
                  <a:pt x="2893491" y="880652"/>
                </a:cubicBezTo>
                <a:cubicBezTo>
                  <a:pt x="2907093" y="907858"/>
                  <a:pt x="2912563" y="939216"/>
                  <a:pt x="2929435" y="964524"/>
                </a:cubicBezTo>
                <a:cubicBezTo>
                  <a:pt x="2937423" y="976506"/>
                  <a:pt x="2945989" y="988121"/>
                  <a:pt x="2953398" y="1000469"/>
                </a:cubicBezTo>
                <a:cubicBezTo>
                  <a:pt x="3002382" y="1082110"/>
                  <a:pt x="2965996" y="1025563"/>
                  <a:pt x="3001323" y="1090331"/>
                </a:cubicBezTo>
                <a:cubicBezTo>
                  <a:pt x="3019472" y="1123605"/>
                  <a:pt x="3017476" y="1113197"/>
                  <a:pt x="3031276" y="1144248"/>
                </a:cubicBezTo>
                <a:cubicBezTo>
                  <a:pt x="3035644" y="1154075"/>
                  <a:pt x="3038449" y="1164584"/>
                  <a:pt x="3043258" y="1174203"/>
                </a:cubicBezTo>
                <a:cubicBezTo>
                  <a:pt x="3046478" y="1180643"/>
                  <a:pt x="3052019" y="1185735"/>
                  <a:pt x="3055239" y="1192175"/>
                </a:cubicBezTo>
                <a:cubicBezTo>
                  <a:pt x="3084548" y="1250795"/>
                  <a:pt x="3051443" y="1198464"/>
                  <a:pt x="3079202" y="1240102"/>
                </a:cubicBezTo>
                <a:cubicBezTo>
                  <a:pt x="3090298" y="1295588"/>
                  <a:pt x="3075996" y="1246475"/>
                  <a:pt x="3103164" y="1294019"/>
                </a:cubicBezTo>
                <a:cubicBezTo>
                  <a:pt x="3114241" y="1313404"/>
                  <a:pt x="3119723" y="1336066"/>
                  <a:pt x="3133118" y="1353927"/>
                </a:cubicBezTo>
                <a:cubicBezTo>
                  <a:pt x="3139211" y="1362052"/>
                  <a:pt x="3157232" y="1385158"/>
                  <a:pt x="3163071" y="1395863"/>
                </a:cubicBezTo>
                <a:cubicBezTo>
                  <a:pt x="3171624" y="1411543"/>
                  <a:pt x="3177568" y="1428644"/>
                  <a:pt x="3187034" y="1443790"/>
                </a:cubicBezTo>
                <a:cubicBezTo>
                  <a:pt x="3207583" y="1476670"/>
                  <a:pt x="3238019" y="1503852"/>
                  <a:pt x="3252931" y="1539643"/>
                </a:cubicBezTo>
                <a:cubicBezTo>
                  <a:pt x="3262915" y="1563606"/>
                  <a:pt x="3276587" y="1586348"/>
                  <a:pt x="3282884" y="1611533"/>
                </a:cubicBezTo>
                <a:cubicBezTo>
                  <a:pt x="3284881" y="1619521"/>
                  <a:pt x="3286271" y="1627685"/>
                  <a:pt x="3288875" y="1635496"/>
                </a:cubicBezTo>
                <a:cubicBezTo>
                  <a:pt x="3300181" y="1669416"/>
                  <a:pt x="3301106" y="1657834"/>
                  <a:pt x="3306847" y="1689414"/>
                </a:cubicBezTo>
                <a:cubicBezTo>
                  <a:pt x="3309373" y="1703307"/>
                  <a:pt x="3310068" y="1717504"/>
                  <a:pt x="3312837" y="1731350"/>
                </a:cubicBezTo>
                <a:cubicBezTo>
                  <a:pt x="3314075" y="1737542"/>
                  <a:pt x="3317296" y="1743196"/>
                  <a:pt x="3318828" y="1749322"/>
                </a:cubicBezTo>
                <a:cubicBezTo>
                  <a:pt x="3321298" y="1759200"/>
                  <a:pt x="3323049" y="1769249"/>
                  <a:pt x="3324819" y="1779276"/>
                </a:cubicBezTo>
                <a:cubicBezTo>
                  <a:pt x="3329041" y="1803200"/>
                  <a:pt x="3333011" y="1827169"/>
                  <a:pt x="3336800" y="1851166"/>
                </a:cubicBezTo>
                <a:cubicBezTo>
                  <a:pt x="3339002" y="1865114"/>
                  <a:pt x="3339153" y="1879458"/>
                  <a:pt x="3342791" y="1893102"/>
                </a:cubicBezTo>
                <a:cubicBezTo>
                  <a:pt x="3347187" y="1909588"/>
                  <a:pt x="3354772" y="1925053"/>
                  <a:pt x="3360763" y="1941029"/>
                </a:cubicBezTo>
                <a:cubicBezTo>
                  <a:pt x="3368539" y="1995467"/>
                  <a:pt x="3362288" y="1969568"/>
                  <a:pt x="3378735" y="2018909"/>
                </a:cubicBezTo>
                <a:lnTo>
                  <a:pt x="3378735" y="2018909"/>
                </a:lnTo>
                <a:cubicBezTo>
                  <a:pt x="3382729" y="2040875"/>
                  <a:pt x="3387234" y="2062755"/>
                  <a:pt x="3390716" y="2084808"/>
                </a:cubicBezTo>
                <a:cubicBezTo>
                  <a:pt x="3396157" y="2119269"/>
                  <a:pt x="3393276" y="2137855"/>
                  <a:pt x="3408688" y="2168680"/>
                </a:cubicBezTo>
                <a:cubicBezTo>
                  <a:pt x="3412682" y="2176668"/>
                  <a:pt x="3417533" y="2184281"/>
                  <a:pt x="3420669" y="2192643"/>
                </a:cubicBezTo>
                <a:cubicBezTo>
                  <a:pt x="3424250" y="2202192"/>
                  <a:pt x="3427079" y="2224550"/>
                  <a:pt x="3432651" y="2234579"/>
                </a:cubicBezTo>
                <a:cubicBezTo>
                  <a:pt x="3439644" y="2247167"/>
                  <a:pt x="3452059" y="2256863"/>
                  <a:pt x="3456613" y="2270524"/>
                </a:cubicBezTo>
                <a:cubicBezTo>
                  <a:pt x="3467142" y="2302110"/>
                  <a:pt x="3455645" y="2276552"/>
                  <a:pt x="3480576" y="2306469"/>
                </a:cubicBezTo>
                <a:cubicBezTo>
                  <a:pt x="3493503" y="2321981"/>
                  <a:pt x="3500973" y="2347218"/>
                  <a:pt x="3522511" y="2354396"/>
                </a:cubicBezTo>
                <a:lnTo>
                  <a:pt x="3540483" y="2360386"/>
                </a:lnTo>
                <a:cubicBezTo>
                  <a:pt x="3595526" y="2397084"/>
                  <a:pt x="3528273" y="2346932"/>
                  <a:pt x="3564445" y="2390341"/>
                </a:cubicBezTo>
                <a:cubicBezTo>
                  <a:pt x="3570837" y="2398011"/>
                  <a:pt x="3580420" y="2402322"/>
                  <a:pt x="3588408" y="2408313"/>
                </a:cubicBezTo>
                <a:cubicBezTo>
                  <a:pt x="3596396" y="2420295"/>
                  <a:pt x="3607818" y="2430597"/>
                  <a:pt x="3612371" y="2444258"/>
                </a:cubicBezTo>
                <a:cubicBezTo>
                  <a:pt x="3614368" y="2450249"/>
                  <a:pt x="3614416" y="2457300"/>
                  <a:pt x="3618361" y="2462231"/>
                </a:cubicBezTo>
                <a:cubicBezTo>
                  <a:pt x="3622859" y="2467853"/>
                  <a:pt x="3630342" y="2470218"/>
                  <a:pt x="3636333" y="2474212"/>
                </a:cubicBezTo>
                <a:cubicBezTo>
                  <a:pt x="3640327" y="2486194"/>
                  <a:pt x="3639385" y="2501226"/>
                  <a:pt x="3648315" y="2510157"/>
                </a:cubicBezTo>
                <a:cubicBezTo>
                  <a:pt x="3654306" y="2516148"/>
                  <a:pt x="3659393" y="2523205"/>
                  <a:pt x="3666287" y="2528130"/>
                </a:cubicBezTo>
                <a:cubicBezTo>
                  <a:pt x="3682465" y="2539686"/>
                  <a:pt x="3691276" y="2539584"/>
                  <a:pt x="3708221" y="2546102"/>
                </a:cubicBezTo>
                <a:cubicBezTo>
                  <a:pt x="3728295" y="2553823"/>
                  <a:pt x="3747725" y="2563263"/>
                  <a:pt x="3768128" y="2570065"/>
                </a:cubicBezTo>
                <a:lnTo>
                  <a:pt x="3822044" y="2588038"/>
                </a:lnTo>
                <a:cubicBezTo>
                  <a:pt x="3842695" y="2594922"/>
                  <a:pt x="3835551" y="2589564"/>
                  <a:pt x="3846007" y="2600020"/>
                </a:cubicBezTo>
              </a:path>
            </a:pathLst>
          </a:custGeom>
          <a:ln w="38100" cmpd="sng">
            <a:solidFill>
              <a:srgbClr val="FF0000"/>
            </a:solidFill>
            <a:headEnd type="none"/>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01296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righ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xit" presetSubtype="2" fill="hold" nodeType="clickEffect">
                                  <p:stCondLst>
                                    <p:cond delay="0"/>
                                  </p:stCondLst>
                                  <p:childTnLst>
                                    <p:animEffect transition="out" filter="wipe(right)">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par>
                                <p:cTn id="65" presetID="22" presetClass="exit" presetSubtype="2" fill="hold" grpId="1" nodeType="withEffect">
                                  <p:stCondLst>
                                    <p:cond delay="0"/>
                                  </p:stCondLst>
                                  <p:childTnLst>
                                    <p:animEffect transition="out" filter="wipe(right)">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par>
                                <p:cTn id="68" presetID="22" presetClass="exit" presetSubtype="2" fill="hold" grpId="1" nodeType="withEffect">
                                  <p:stCondLst>
                                    <p:cond delay="0"/>
                                  </p:stCondLst>
                                  <p:childTnLst>
                                    <p:animEffect transition="out" filter="wipe(right)">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22" presetClass="exit" presetSubtype="2" fill="hold" grpId="1" nodeType="withEffect">
                                  <p:stCondLst>
                                    <p:cond delay="0"/>
                                  </p:stCondLst>
                                  <p:childTnLst>
                                    <p:animEffect transition="out" filter="wipe(right)">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22" presetClass="exit" presetSubtype="2" fill="hold" grpId="1" nodeType="withEffect">
                                  <p:stCondLst>
                                    <p:cond delay="0"/>
                                  </p:stCondLst>
                                  <p:childTnLst>
                                    <p:animEffect transition="out" filter="wipe(right)">
                                      <p:cBhvr>
                                        <p:cTn id="75" dur="500"/>
                                        <p:tgtEl>
                                          <p:spTgt spid="28"/>
                                        </p:tgtEl>
                                      </p:cBhvr>
                                    </p:animEffect>
                                    <p:set>
                                      <p:cBhvr>
                                        <p:cTn id="76" dur="1" fill="hold">
                                          <p:stCondLst>
                                            <p:cond delay="499"/>
                                          </p:stCondLst>
                                        </p:cTn>
                                        <p:tgtEl>
                                          <p:spTgt spid="2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wipe(left)">
                                      <p:cBhvr>
                                        <p:cTn id="9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0" grpId="0"/>
      <p:bldP spid="22" grpId="0"/>
      <p:bldP spid="23" grpId="0"/>
      <p:bldP spid="24" grpId="0"/>
      <p:bldP spid="25" grpId="0"/>
      <p:bldP spid="26" grpId="0"/>
      <p:bldP spid="21" grpId="0" animBg="1"/>
      <p:bldP spid="21" grpId="1" animBg="1"/>
      <p:bldP spid="27" grpId="0" animBg="1"/>
      <p:bldP spid="27" grpId="1" animBg="1"/>
      <p:bldP spid="28" grpId="0" animBg="1"/>
      <p:bldP spid="28" grpId="1" animBg="1"/>
      <p:bldP spid="29" grpId="0" animBg="1"/>
      <p:bldP spid="29" grpId="1"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ChangeArrowheads="1"/>
          </p:cNvSpPr>
          <p:nvPr/>
        </p:nvSpPr>
        <p:spPr bwMode="auto">
          <a:xfrm>
            <a:off x="2590800" y="838200"/>
            <a:ext cx="3124200" cy="2133600"/>
          </a:xfrm>
          <a:prstGeom prst="rect">
            <a:avLst/>
          </a:prstGeom>
          <a:noFill/>
          <a:ln w="38100">
            <a:solidFill>
              <a:srgbClr val="FF3300"/>
            </a:solidFill>
            <a:miter lim="800000"/>
            <a:headEnd/>
            <a:tailEnd type="none" w="lg" len="lg"/>
          </a:ln>
          <a:effectLst/>
        </p:spPr>
        <p:txBody>
          <a:bodyPr wrap="none" anchor="ctr"/>
          <a:lstStyle/>
          <a:p>
            <a:endParaRPr lang="en-US">
              <a:solidFill>
                <a:srgbClr val="000000"/>
              </a:solidFill>
            </a:endParaRPr>
          </a:p>
        </p:txBody>
      </p:sp>
    </p:spTree>
    <p:extLst>
      <p:ext uri="{BB962C8B-B14F-4D97-AF65-F5344CB8AC3E}">
        <p14:creationId xmlns:p14="http://schemas.microsoft.com/office/powerpoint/2010/main" val="29216357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929188" y="184150"/>
            <a:ext cx="4162425" cy="6610350"/>
          </a:xfrm>
          <a:prstGeom prst="rect">
            <a:avLst/>
          </a:prstGeom>
          <a:solidFill>
            <a:srgbClr val="000000"/>
          </a:solidFill>
          <a:ln w="9525">
            <a:noFill/>
            <a:miter lim="800000"/>
            <a:headEnd/>
            <a:tailEnd/>
          </a:ln>
        </p:spPr>
        <p:txBody>
          <a:bodyPr/>
          <a:lstStyle/>
          <a:p>
            <a:endParaRPr lang="en-US">
              <a:solidFill>
                <a:srgbClr val="000000"/>
              </a:solidFill>
            </a:endParaRPr>
          </a:p>
        </p:txBody>
      </p:sp>
      <p:sp>
        <p:nvSpPr>
          <p:cNvPr id="34819" name="Rectangle 3"/>
          <p:cNvSpPr>
            <a:spLocks noChangeArrowheads="1"/>
          </p:cNvSpPr>
          <p:nvPr/>
        </p:nvSpPr>
        <p:spPr bwMode="auto">
          <a:xfrm>
            <a:off x="4892675" y="147638"/>
            <a:ext cx="4162425" cy="66103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4820" name="Text Box 4"/>
          <p:cNvSpPr txBox="1">
            <a:spLocks noChangeArrowheads="1"/>
          </p:cNvSpPr>
          <p:nvPr/>
        </p:nvSpPr>
        <p:spPr bwMode="auto">
          <a:xfrm>
            <a:off x="4992688" y="261938"/>
            <a:ext cx="3998912" cy="5909310"/>
          </a:xfrm>
          <a:prstGeom prst="rect">
            <a:avLst/>
          </a:prstGeom>
          <a:noFill/>
          <a:ln w="9525">
            <a:noFill/>
            <a:miter lim="800000"/>
            <a:headEnd/>
            <a:tailEnd/>
          </a:ln>
        </p:spPr>
        <p:txBody>
          <a:bodyPr lIns="0" tIns="0" rIns="0" bIns="0">
            <a:spAutoFit/>
          </a:bodyPr>
          <a:lstStyle/>
          <a:p>
            <a:pPr defTabSz="381000"/>
            <a:r>
              <a:rPr lang="en-US" sz="2400" dirty="0">
                <a:solidFill>
                  <a:srgbClr val="000000"/>
                </a:solidFill>
                <a:effectLst>
                  <a:outerShdw blurRad="38100" dist="38100" dir="2700000" algn="tl">
                    <a:srgbClr val="000000">
                      <a:alpha val="43137"/>
                    </a:srgbClr>
                  </a:outerShdw>
                </a:effectLst>
              </a:rPr>
              <a:t>Ezekiel 8:3-4</a:t>
            </a:r>
          </a:p>
          <a:p>
            <a:pPr defTabSz="381000"/>
            <a:r>
              <a:rPr lang="en-US" sz="2400" dirty="0">
                <a:solidFill>
                  <a:srgbClr val="000000"/>
                </a:solidFill>
                <a:effectLst>
                  <a:outerShdw blurRad="38100" dist="38100" dir="2700000" algn="tl">
                    <a:srgbClr val="000000">
                      <a:alpha val="43137"/>
                    </a:srgbClr>
                  </a:outerShdw>
                </a:effectLst>
              </a:rPr>
              <a:t>3 He stretched out what looked like a hand and took me by the hair of my head. The Spirit lifted me up between earth and heaven and in visions of God he took me to Jerusalem, to the entrance to the north gate of the inner court, where the idol that provokes to jealousy stood. 4 And there before me was the glory of the God of Israel, as in the vision I had seen in the plain. </a:t>
            </a:r>
          </a:p>
          <a:p>
            <a:pPr defTabSz="381000"/>
            <a:endParaRPr lang="en-US" sz="2400" dirty="0">
              <a:solidFill>
                <a:srgbClr val="000000"/>
              </a:solidFill>
              <a:effectLst>
                <a:outerShdw blurRad="38100" dist="38100" dir="2700000" algn="tl">
                  <a:srgbClr val="000000">
                    <a:alpha val="43137"/>
                  </a:srgbClr>
                </a:outerShdw>
              </a:effectLst>
            </a:endParaRPr>
          </a:p>
        </p:txBody>
      </p:sp>
      <p:sp>
        <p:nvSpPr>
          <p:cNvPr id="34822" name="Freeform 6"/>
          <p:cNvSpPr>
            <a:spLocks noChangeArrowheads="1"/>
          </p:cNvSpPr>
          <p:nvPr/>
        </p:nvSpPr>
        <p:spPr bwMode="auto">
          <a:xfrm>
            <a:off x="1600200" y="1143000"/>
            <a:ext cx="1963738" cy="1128713"/>
          </a:xfrm>
          <a:custGeom>
            <a:avLst/>
            <a:gdLst/>
            <a:ahLst/>
            <a:cxnLst>
              <a:cxn ang="0">
                <a:pos x="4" y="704"/>
              </a:cxn>
              <a:cxn ang="0">
                <a:pos x="19" y="681"/>
              </a:cxn>
              <a:cxn ang="0">
                <a:pos x="42" y="644"/>
              </a:cxn>
              <a:cxn ang="0">
                <a:pos x="72" y="595"/>
              </a:cxn>
              <a:cxn ang="0">
                <a:pos x="106" y="537"/>
              </a:cxn>
              <a:cxn ang="0">
                <a:pos x="143" y="471"/>
              </a:cxn>
              <a:cxn ang="0">
                <a:pos x="182" y="401"/>
              </a:cxn>
              <a:cxn ang="0">
                <a:pos x="219" y="328"/>
              </a:cxn>
              <a:cxn ang="0">
                <a:pos x="254" y="256"/>
              </a:cxn>
              <a:cxn ang="0">
                <a:pos x="284" y="278"/>
              </a:cxn>
              <a:cxn ang="0">
                <a:pos x="332" y="333"/>
              </a:cxn>
              <a:cxn ang="0">
                <a:pos x="361" y="313"/>
              </a:cxn>
              <a:cxn ang="0">
                <a:pos x="406" y="285"/>
              </a:cxn>
              <a:cxn ang="0">
                <a:pos x="461" y="257"/>
              </a:cxn>
              <a:cxn ang="0">
                <a:pos x="522" y="229"/>
              </a:cxn>
              <a:cxn ang="0">
                <a:pos x="588" y="201"/>
              </a:cxn>
              <a:cxn ang="0">
                <a:pos x="659" y="175"/>
              </a:cxn>
              <a:cxn ang="0">
                <a:pos x="731" y="149"/>
              </a:cxn>
              <a:cxn ang="0">
                <a:pos x="804" y="124"/>
              </a:cxn>
              <a:cxn ang="0">
                <a:pos x="877" y="101"/>
              </a:cxn>
              <a:cxn ang="0">
                <a:pos x="946" y="79"/>
              </a:cxn>
              <a:cxn ang="0">
                <a:pos x="1012" y="60"/>
              </a:cxn>
              <a:cxn ang="0">
                <a:pos x="1071" y="42"/>
              </a:cxn>
              <a:cxn ang="0">
                <a:pos x="1124" y="28"/>
              </a:cxn>
              <a:cxn ang="0">
                <a:pos x="1167" y="16"/>
              </a:cxn>
              <a:cxn ang="0">
                <a:pos x="1200" y="7"/>
              </a:cxn>
              <a:cxn ang="0">
                <a:pos x="1221" y="2"/>
              </a:cxn>
              <a:cxn ang="0">
                <a:pos x="1229" y="0"/>
              </a:cxn>
              <a:cxn ang="0">
                <a:pos x="1230" y="30"/>
              </a:cxn>
              <a:cxn ang="0">
                <a:pos x="1233" y="109"/>
              </a:cxn>
              <a:cxn ang="0">
                <a:pos x="1236" y="192"/>
              </a:cxn>
              <a:cxn ang="0">
                <a:pos x="1237" y="230"/>
              </a:cxn>
              <a:cxn ang="0">
                <a:pos x="1230" y="232"/>
              </a:cxn>
              <a:cxn ang="0">
                <a:pos x="1207" y="238"/>
              </a:cxn>
              <a:cxn ang="0">
                <a:pos x="1170" y="247"/>
              </a:cxn>
              <a:cxn ang="0">
                <a:pos x="1121" y="261"/>
              </a:cxn>
              <a:cxn ang="0">
                <a:pos x="1063" y="277"/>
              </a:cxn>
              <a:cxn ang="0">
                <a:pos x="997" y="296"/>
              </a:cxn>
              <a:cxn ang="0">
                <a:pos x="927" y="318"/>
              </a:cxn>
              <a:cxn ang="0">
                <a:pos x="854" y="342"/>
              </a:cxn>
              <a:cxn ang="0">
                <a:pos x="780" y="367"/>
              </a:cxn>
              <a:cxn ang="0">
                <a:pos x="709" y="394"/>
              </a:cxn>
              <a:cxn ang="0">
                <a:pos x="641" y="421"/>
              </a:cxn>
              <a:cxn ang="0">
                <a:pos x="580" y="449"/>
              </a:cxn>
              <a:cxn ang="0">
                <a:pos x="528" y="477"/>
              </a:cxn>
              <a:cxn ang="0">
                <a:pos x="487" y="505"/>
              </a:cxn>
              <a:cxn ang="0">
                <a:pos x="509" y="540"/>
              </a:cxn>
              <a:cxn ang="0">
                <a:pos x="557" y="595"/>
              </a:cxn>
              <a:cxn ang="0">
                <a:pos x="501" y="612"/>
              </a:cxn>
              <a:cxn ang="0">
                <a:pos x="423" y="632"/>
              </a:cxn>
              <a:cxn ang="0">
                <a:pos x="345" y="649"/>
              </a:cxn>
              <a:cxn ang="0">
                <a:pos x="268" y="665"/>
              </a:cxn>
              <a:cxn ang="0">
                <a:pos x="197" y="679"/>
              </a:cxn>
              <a:cxn ang="0">
                <a:pos x="133" y="690"/>
              </a:cxn>
              <a:cxn ang="0">
                <a:pos x="78" y="699"/>
              </a:cxn>
              <a:cxn ang="0">
                <a:pos x="36" y="706"/>
              </a:cxn>
              <a:cxn ang="0">
                <a:pos x="9" y="710"/>
              </a:cxn>
              <a:cxn ang="0">
                <a:pos x="0" y="711"/>
              </a:cxn>
            </a:cxnLst>
            <a:rect l="0" t="0" r="r" b="b"/>
            <a:pathLst>
              <a:path w="1237" h="711">
                <a:moveTo>
                  <a:pt x="0" y="711"/>
                </a:moveTo>
                <a:lnTo>
                  <a:pt x="0" y="711"/>
                </a:lnTo>
                <a:lnTo>
                  <a:pt x="0" y="710"/>
                </a:lnTo>
                <a:lnTo>
                  <a:pt x="1" y="710"/>
                </a:lnTo>
                <a:lnTo>
                  <a:pt x="1" y="709"/>
                </a:lnTo>
                <a:lnTo>
                  <a:pt x="2" y="708"/>
                </a:lnTo>
                <a:lnTo>
                  <a:pt x="3" y="706"/>
                </a:lnTo>
                <a:lnTo>
                  <a:pt x="4" y="704"/>
                </a:lnTo>
                <a:lnTo>
                  <a:pt x="5" y="702"/>
                </a:lnTo>
                <a:lnTo>
                  <a:pt x="7" y="700"/>
                </a:lnTo>
                <a:lnTo>
                  <a:pt x="9" y="697"/>
                </a:lnTo>
                <a:lnTo>
                  <a:pt x="10" y="695"/>
                </a:lnTo>
                <a:lnTo>
                  <a:pt x="12" y="692"/>
                </a:lnTo>
                <a:lnTo>
                  <a:pt x="14" y="688"/>
                </a:lnTo>
                <a:lnTo>
                  <a:pt x="16" y="685"/>
                </a:lnTo>
                <a:lnTo>
                  <a:pt x="19" y="681"/>
                </a:lnTo>
                <a:lnTo>
                  <a:pt x="21" y="677"/>
                </a:lnTo>
                <a:lnTo>
                  <a:pt x="24" y="673"/>
                </a:lnTo>
                <a:lnTo>
                  <a:pt x="27" y="669"/>
                </a:lnTo>
                <a:lnTo>
                  <a:pt x="29" y="664"/>
                </a:lnTo>
                <a:lnTo>
                  <a:pt x="32" y="659"/>
                </a:lnTo>
                <a:lnTo>
                  <a:pt x="36" y="654"/>
                </a:lnTo>
                <a:lnTo>
                  <a:pt x="39" y="649"/>
                </a:lnTo>
                <a:lnTo>
                  <a:pt x="42" y="644"/>
                </a:lnTo>
                <a:lnTo>
                  <a:pt x="45" y="638"/>
                </a:lnTo>
                <a:lnTo>
                  <a:pt x="49" y="633"/>
                </a:lnTo>
                <a:lnTo>
                  <a:pt x="52" y="627"/>
                </a:lnTo>
                <a:lnTo>
                  <a:pt x="56" y="621"/>
                </a:lnTo>
                <a:lnTo>
                  <a:pt x="60" y="615"/>
                </a:lnTo>
                <a:lnTo>
                  <a:pt x="64" y="608"/>
                </a:lnTo>
                <a:lnTo>
                  <a:pt x="68" y="602"/>
                </a:lnTo>
                <a:lnTo>
                  <a:pt x="72" y="595"/>
                </a:lnTo>
                <a:lnTo>
                  <a:pt x="76" y="588"/>
                </a:lnTo>
                <a:lnTo>
                  <a:pt x="80" y="581"/>
                </a:lnTo>
                <a:lnTo>
                  <a:pt x="84" y="574"/>
                </a:lnTo>
                <a:lnTo>
                  <a:pt x="88" y="567"/>
                </a:lnTo>
                <a:lnTo>
                  <a:pt x="93" y="559"/>
                </a:lnTo>
                <a:lnTo>
                  <a:pt x="97" y="552"/>
                </a:lnTo>
                <a:lnTo>
                  <a:pt x="102" y="544"/>
                </a:lnTo>
                <a:lnTo>
                  <a:pt x="106" y="537"/>
                </a:lnTo>
                <a:lnTo>
                  <a:pt x="111" y="529"/>
                </a:lnTo>
                <a:lnTo>
                  <a:pt x="115" y="521"/>
                </a:lnTo>
                <a:lnTo>
                  <a:pt x="120" y="513"/>
                </a:lnTo>
                <a:lnTo>
                  <a:pt x="125" y="505"/>
                </a:lnTo>
                <a:lnTo>
                  <a:pt x="129" y="496"/>
                </a:lnTo>
                <a:lnTo>
                  <a:pt x="134" y="488"/>
                </a:lnTo>
                <a:lnTo>
                  <a:pt x="139" y="480"/>
                </a:lnTo>
                <a:lnTo>
                  <a:pt x="143" y="471"/>
                </a:lnTo>
                <a:lnTo>
                  <a:pt x="148" y="463"/>
                </a:lnTo>
                <a:lnTo>
                  <a:pt x="153" y="454"/>
                </a:lnTo>
                <a:lnTo>
                  <a:pt x="158" y="445"/>
                </a:lnTo>
                <a:lnTo>
                  <a:pt x="163" y="436"/>
                </a:lnTo>
                <a:lnTo>
                  <a:pt x="167" y="428"/>
                </a:lnTo>
                <a:lnTo>
                  <a:pt x="172" y="419"/>
                </a:lnTo>
                <a:lnTo>
                  <a:pt x="177" y="410"/>
                </a:lnTo>
                <a:lnTo>
                  <a:pt x="182" y="401"/>
                </a:lnTo>
                <a:lnTo>
                  <a:pt x="186" y="392"/>
                </a:lnTo>
                <a:lnTo>
                  <a:pt x="191" y="383"/>
                </a:lnTo>
                <a:lnTo>
                  <a:pt x="196" y="374"/>
                </a:lnTo>
                <a:lnTo>
                  <a:pt x="201" y="365"/>
                </a:lnTo>
                <a:lnTo>
                  <a:pt x="205" y="356"/>
                </a:lnTo>
                <a:lnTo>
                  <a:pt x="210" y="347"/>
                </a:lnTo>
                <a:lnTo>
                  <a:pt x="214" y="338"/>
                </a:lnTo>
                <a:lnTo>
                  <a:pt x="219" y="328"/>
                </a:lnTo>
                <a:lnTo>
                  <a:pt x="224" y="319"/>
                </a:lnTo>
                <a:lnTo>
                  <a:pt x="228" y="310"/>
                </a:lnTo>
                <a:lnTo>
                  <a:pt x="232" y="301"/>
                </a:lnTo>
                <a:lnTo>
                  <a:pt x="237" y="292"/>
                </a:lnTo>
                <a:lnTo>
                  <a:pt x="241" y="283"/>
                </a:lnTo>
                <a:lnTo>
                  <a:pt x="245" y="274"/>
                </a:lnTo>
                <a:lnTo>
                  <a:pt x="249" y="265"/>
                </a:lnTo>
                <a:lnTo>
                  <a:pt x="254" y="256"/>
                </a:lnTo>
                <a:lnTo>
                  <a:pt x="258" y="247"/>
                </a:lnTo>
                <a:lnTo>
                  <a:pt x="258" y="247"/>
                </a:lnTo>
                <a:lnTo>
                  <a:pt x="259" y="248"/>
                </a:lnTo>
                <a:lnTo>
                  <a:pt x="261" y="251"/>
                </a:lnTo>
                <a:lnTo>
                  <a:pt x="265" y="256"/>
                </a:lnTo>
                <a:lnTo>
                  <a:pt x="271" y="262"/>
                </a:lnTo>
                <a:lnTo>
                  <a:pt x="277" y="270"/>
                </a:lnTo>
                <a:lnTo>
                  <a:pt x="284" y="278"/>
                </a:lnTo>
                <a:lnTo>
                  <a:pt x="291" y="286"/>
                </a:lnTo>
                <a:lnTo>
                  <a:pt x="299" y="295"/>
                </a:lnTo>
                <a:lnTo>
                  <a:pt x="306" y="303"/>
                </a:lnTo>
                <a:lnTo>
                  <a:pt x="313" y="312"/>
                </a:lnTo>
                <a:lnTo>
                  <a:pt x="320" y="319"/>
                </a:lnTo>
                <a:lnTo>
                  <a:pt x="325" y="325"/>
                </a:lnTo>
                <a:lnTo>
                  <a:pt x="329" y="330"/>
                </a:lnTo>
                <a:lnTo>
                  <a:pt x="332" y="333"/>
                </a:lnTo>
                <a:lnTo>
                  <a:pt x="333" y="334"/>
                </a:lnTo>
                <a:lnTo>
                  <a:pt x="333" y="334"/>
                </a:lnTo>
                <a:lnTo>
                  <a:pt x="337" y="331"/>
                </a:lnTo>
                <a:lnTo>
                  <a:pt x="341" y="327"/>
                </a:lnTo>
                <a:lnTo>
                  <a:pt x="346" y="324"/>
                </a:lnTo>
                <a:lnTo>
                  <a:pt x="351" y="320"/>
                </a:lnTo>
                <a:lnTo>
                  <a:pt x="356" y="317"/>
                </a:lnTo>
                <a:lnTo>
                  <a:pt x="361" y="313"/>
                </a:lnTo>
                <a:lnTo>
                  <a:pt x="366" y="310"/>
                </a:lnTo>
                <a:lnTo>
                  <a:pt x="371" y="306"/>
                </a:lnTo>
                <a:lnTo>
                  <a:pt x="377" y="303"/>
                </a:lnTo>
                <a:lnTo>
                  <a:pt x="382" y="299"/>
                </a:lnTo>
                <a:lnTo>
                  <a:pt x="388" y="296"/>
                </a:lnTo>
                <a:lnTo>
                  <a:pt x="394" y="292"/>
                </a:lnTo>
                <a:lnTo>
                  <a:pt x="400" y="289"/>
                </a:lnTo>
                <a:lnTo>
                  <a:pt x="406" y="285"/>
                </a:lnTo>
                <a:lnTo>
                  <a:pt x="413" y="282"/>
                </a:lnTo>
                <a:lnTo>
                  <a:pt x="419" y="278"/>
                </a:lnTo>
                <a:lnTo>
                  <a:pt x="426" y="275"/>
                </a:lnTo>
                <a:lnTo>
                  <a:pt x="433" y="271"/>
                </a:lnTo>
                <a:lnTo>
                  <a:pt x="439" y="268"/>
                </a:lnTo>
                <a:lnTo>
                  <a:pt x="446" y="264"/>
                </a:lnTo>
                <a:lnTo>
                  <a:pt x="453" y="261"/>
                </a:lnTo>
                <a:lnTo>
                  <a:pt x="461" y="257"/>
                </a:lnTo>
                <a:lnTo>
                  <a:pt x="468" y="254"/>
                </a:lnTo>
                <a:lnTo>
                  <a:pt x="475" y="250"/>
                </a:lnTo>
                <a:lnTo>
                  <a:pt x="483" y="247"/>
                </a:lnTo>
                <a:lnTo>
                  <a:pt x="490" y="243"/>
                </a:lnTo>
                <a:lnTo>
                  <a:pt x="498" y="240"/>
                </a:lnTo>
                <a:lnTo>
                  <a:pt x="506" y="236"/>
                </a:lnTo>
                <a:lnTo>
                  <a:pt x="514" y="233"/>
                </a:lnTo>
                <a:lnTo>
                  <a:pt x="522" y="229"/>
                </a:lnTo>
                <a:lnTo>
                  <a:pt x="530" y="226"/>
                </a:lnTo>
                <a:lnTo>
                  <a:pt x="538" y="222"/>
                </a:lnTo>
                <a:lnTo>
                  <a:pt x="546" y="219"/>
                </a:lnTo>
                <a:lnTo>
                  <a:pt x="555" y="215"/>
                </a:lnTo>
                <a:lnTo>
                  <a:pt x="563" y="212"/>
                </a:lnTo>
                <a:lnTo>
                  <a:pt x="571" y="208"/>
                </a:lnTo>
                <a:lnTo>
                  <a:pt x="580" y="205"/>
                </a:lnTo>
                <a:lnTo>
                  <a:pt x="588" y="201"/>
                </a:lnTo>
                <a:lnTo>
                  <a:pt x="597" y="198"/>
                </a:lnTo>
                <a:lnTo>
                  <a:pt x="606" y="195"/>
                </a:lnTo>
                <a:lnTo>
                  <a:pt x="614" y="191"/>
                </a:lnTo>
                <a:lnTo>
                  <a:pt x="623" y="188"/>
                </a:lnTo>
                <a:lnTo>
                  <a:pt x="632" y="185"/>
                </a:lnTo>
                <a:lnTo>
                  <a:pt x="641" y="181"/>
                </a:lnTo>
                <a:lnTo>
                  <a:pt x="650" y="178"/>
                </a:lnTo>
                <a:lnTo>
                  <a:pt x="659" y="175"/>
                </a:lnTo>
                <a:lnTo>
                  <a:pt x="668" y="171"/>
                </a:lnTo>
                <a:lnTo>
                  <a:pt x="677" y="168"/>
                </a:lnTo>
                <a:lnTo>
                  <a:pt x="686" y="165"/>
                </a:lnTo>
                <a:lnTo>
                  <a:pt x="695" y="161"/>
                </a:lnTo>
                <a:lnTo>
                  <a:pt x="704" y="158"/>
                </a:lnTo>
                <a:lnTo>
                  <a:pt x="713" y="155"/>
                </a:lnTo>
                <a:lnTo>
                  <a:pt x="722" y="152"/>
                </a:lnTo>
                <a:lnTo>
                  <a:pt x="731" y="149"/>
                </a:lnTo>
                <a:lnTo>
                  <a:pt x="740" y="145"/>
                </a:lnTo>
                <a:lnTo>
                  <a:pt x="750" y="142"/>
                </a:lnTo>
                <a:lnTo>
                  <a:pt x="759" y="139"/>
                </a:lnTo>
                <a:lnTo>
                  <a:pt x="768" y="136"/>
                </a:lnTo>
                <a:lnTo>
                  <a:pt x="777" y="133"/>
                </a:lnTo>
                <a:lnTo>
                  <a:pt x="786" y="130"/>
                </a:lnTo>
                <a:lnTo>
                  <a:pt x="795" y="127"/>
                </a:lnTo>
                <a:lnTo>
                  <a:pt x="804" y="124"/>
                </a:lnTo>
                <a:lnTo>
                  <a:pt x="813" y="121"/>
                </a:lnTo>
                <a:lnTo>
                  <a:pt x="823" y="118"/>
                </a:lnTo>
                <a:lnTo>
                  <a:pt x="832" y="115"/>
                </a:lnTo>
                <a:lnTo>
                  <a:pt x="841" y="112"/>
                </a:lnTo>
                <a:lnTo>
                  <a:pt x="850" y="109"/>
                </a:lnTo>
                <a:lnTo>
                  <a:pt x="859" y="106"/>
                </a:lnTo>
                <a:lnTo>
                  <a:pt x="868" y="103"/>
                </a:lnTo>
                <a:lnTo>
                  <a:pt x="877" y="101"/>
                </a:lnTo>
                <a:lnTo>
                  <a:pt x="885" y="98"/>
                </a:lnTo>
                <a:lnTo>
                  <a:pt x="894" y="95"/>
                </a:lnTo>
                <a:lnTo>
                  <a:pt x="903" y="92"/>
                </a:lnTo>
                <a:lnTo>
                  <a:pt x="912" y="90"/>
                </a:lnTo>
                <a:lnTo>
                  <a:pt x="920" y="87"/>
                </a:lnTo>
                <a:lnTo>
                  <a:pt x="929" y="84"/>
                </a:lnTo>
                <a:lnTo>
                  <a:pt x="938" y="82"/>
                </a:lnTo>
                <a:lnTo>
                  <a:pt x="946" y="79"/>
                </a:lnTo>
                <a:lnTo>
                  <a:pt x="955" y="77"/>
                </a:lnTo>
                <a:lnTo>
                  <a:pt x="963" y="74"/>
                </a:lnTo>
                <a:lnTo>
                  <a:pt x="971" y="72"/>
                </a:lnTo>
                <a:lnTo>
                  <a:pt x="979" y="69"/>
                </a:lnTo>
                <a:lnTo>
                  <a:pt x="988" y="67"/>
                </a:lnTo>
                <a:lnTo>
                  <a:pt x="996" y="64"/>
                </a:lnTo>
                <a:lnTo>
                  <a:pt x="1004" y="62"/>
                </a:lnTo>
                <a:lnTo>
                  <a:pt x="1012" y="60"/>
                </a:lnTo>
                <a:lnTo>
                  <a:pt x="1019" y="57"/>
                </a:lnTo>
                <a:lnTo>
                  <a:pt x="1027" y="55"/>
                </a:lnTo>
                <a:lnTo>
                  <a:pt x="1035" y="53"/>
                </a:lnTo>
                <a:lnTo>
                  <a:pt x="1042" y="51"/>
                </a:lnTo>
                <a:lnTo>
                  <a:pt x="1050" y="49"/>
                </a:lnTo>
                <a:lnTo>
                  <a:pt x="1057" y="46"/>
                </a:lnTo>
                <a:lnTo>
                  <a:pt x="1064" y="44"/>
                </a:lnTo>
                <a:lnTo>
                  <a:pt x="1071" y="42"/>
                </a:lnTo>
                <a:lnTo>
                  <a:pt x="1078" y="40"/>
                </a:lnTo>
                <a:lnTo>
                  <a:pt x="1085" y="38"/>
                </a:lnTo>
                <a:lnTo>
                  <a:pt x="1092" y="37"/>
                </a:lnTo>
                <a:lnTo>
                  <a:pt x="1098" y="35"/>
                </a:lnTo>
                <a:lnTo>
                  <a:pt x="1105" y="33"/>
                </a:lnTo>
                <a:lnTo>
                  <a:pt x="1111" y="31"/>
                </a:lnTo>
                <a:lnTo>
                  <a:pt x="1118" y="29"/>
                </a:lnTo>
                <a:lnTo>
                  <a:pt x="1124" y="28"/>
                </a:lnTo>
                <a:lnTo>
                  <a:pt x="1130" y="26"/>
                </a:lnTo>
                <a:lnTo>
                  <a:pt x="1135" y="24"/>
                </a:lnTo>
                <a:lnTo>
                  <a:pt x="1141" y="23"/>
                </a:lnTo>
                <a:lnTo>
                  <a:pt x="1147" y="21"/>
                </a:lnTo>
                <a:lnTo>
                  <a:pt x="1152" y="20"/>
                </a:lnTo>
                <a:lnTo>
                  <a:pt x="1157" y="19"/>
                </a:lnTo>
                <a:lnTo>
                  <a:pt x="1162" y="17"/>
                </a:lnTo>
                <a:lnTo>
                  <a:pt x="1167" y="16"/>
                </a:lnTo>
                <a:lnTo>
                  <a:pt x="1172" y="15"/>
                </a:lnTo>
                <a:lnTo>
                  <a:pt x="1177" y="13"/>
                </a:lnTo>
                <a:lnTo>
                  <a:pt x="1181" y="12"/>
                </a:lnTo>
                <a:lnTo>
                  <a:pt x="1185" y="11"/>
                </a:lnTo>
                <a:lnTo>
                  <a:pt x="1189" y="10"/>
                </a:lnTo>
                <a:lnTo>
                  <a:pt x="1193" y="9"/>
                </a:lnTo>
                <a:lnTo>
                  <a:pt x="1197" y="8"/>
                </a:lnTo>
                <a:lnTo>
                  <a:pt x="1200" y="7"/>
                </a:lnTo>
                <a:lnTo>
                  <a:pt x="1204" y="6"/>
                </a:lnTo>
                <a:lnTo>
                  <a:pt x="1207" y="5"/>
                </a:lnTo>
                <a:lnTo>
                  <a:pt x="1210" y="5"/>
                </a:lnTo>
                <a:lnTo>
                  <a:pt x="1212" y="4"/>
                </a:lnTo>
                <a:lnTo>
                  <a:pt x="1215" y="3"/>
                </a:lnTo>
                <a:lnTo>
                  <a:pt x="1217" y="3"/>
                </a:lnTo>
                <a:lnTo>
                  <a:pt x="1219" y="2"/>
                </a:lnTo>
                <a:lnTo>
                  <a:pt x="1221" y="2"/>
                </a:lnTo>
                <a:lnTo>
                  <a:pt x="1223" y="1"/>
                </a:lnTo>
                <a:lnTo>
                  <a:pt x="1224" y="1"/>
                </a:lnTo>
                <a:lnTo>
                  <a:pt x="1226" y="0"/>
                </a:lnTo>
                <a:lnTo>
                  <a:pt x="1227" y="0"/>
                </a:lnTo>
                <a:lnTo>
                  <a:pt x="1228" y="0"/>
                </a:lnTo>
                <a:lnTo>
                  <a:pt x="1228" y="0"/>
                </a:lnTo>
                <a:lnTo>
                  <a:pt x="1228" y="0"/>
                </a:lnTo>
                <a:lnTo>
                  <a:pt x="1229" y="0"/>
                </a:lnTo>
                <a:lnTo>
                  <a:pt x="1229" y="0"/>
                </a:lnTo>
                <a:lnTo>
                  <a:pt x="1229" y="0"/>
                </a:lnTo>
                <a:lnTo>
                  <a:pt x="1229" y="2"/>
                </a:lnTo>
                <a:lnTo>
                  <a:pt x="1229" y="6"/>
                </a:lnTo>
                <a:lnTo>
                  <a:pt x="1229" y="10"/>
                </a:lnTo>
                <a:lnTo>
                  <a:pt x="1229" y="16"/>
                </a:lnTo>
                <a:lnTo>
                  <a:pt x="1229" y="22"/>
                </a:lnTo>
                <a:lnTo>
                  <a:pt x="1230" y="30"/>
                </a:lnTo>
                <a:lnTo>
                  <a:pt x="1230" y="38"/>
                </a:lnTo>
                <a:lnTo>
                  <a:pt x="1230" y="47"/>
                </a:lnTo>
                <a:lnTo>
                  <a:pt x="1231" y="56"/>
                </a:lnTo>
                <a:lnTo>
                  <a:pt x="1231" y="66"/>
                </a:lnTo>
                <a:lnTo>
                  <a:pt x="1231" y="77"/>
                </a:lnTo>
                <a:lnTo>
                  <a:pt x="1232" y="87"/>
                </a:lnTo>
                <a:lnTo>
                  <a:pt x="1232" y="98"/>
                </a:lnTo>
                <a:lnTo>
                  <a:pt x="1233" y="109"/>
                </a:lnTo>
                <a:lnTo>
                  <a:pt x="1233" y="120"/>
                </a:lnTo>
                <a:lnTo>
                  <a:pt x="1234" y="132"/>
                </a:lnTo>
                <a:lnTo>
                  <a:pt x="1234" y="142"/>
                </a:lnTo>
                <a:lnTo>
                  <a:pt x="1234" y="153"/>
                </a:lnTo>
                <a:lnTo>
                  <a:pt x="1235" y="164"/>
                </a:lnTo>
                <a:lnTo>
                  <a:pt x="1235" y="174"/>
                </a:lnTo>
                <a:lnTo>
                  <a:pt x="1235" y="183"/>
                </a:lnTo>
                <a:lnTo>
                  <a:pt x="1236" y="192"/>
                </a:lnTo>
                <a:lnTo>
                  <a:pt x="1236" y="200"/>
                </a:lnTo>
                <a:lnTo>
                  <a:pt x="1236" y="208"/>
                </a:lnTo>
                <a:lnTo>
                  <a:pt x="1237" y="214"/>
                </a:lnTo>
                <a:lnTo>
                  <a:pt x="1237" y="220"/>
                </a:lnTo>
                <a:lnTo>
                  <a:pt x="1237" y="224"/>
                </a:lnTo>
                <a:lnTo>
                  <a:pt x="1237" y="227"/>
                </a:lnTo>
                <a:lnTo>
                  <a:pt x="1237" y="229"/>
                </a:lnTo>
                <a:lnTo>
                  <a:pt x="1237" y="230"/>
                </a:lnTo>
                <a:lnTo>
                  <a:pt x="1237" y="230"/>
                </a:lnTo>
                <a:lnTo>
                  <a:pt x="1237" y="230"/>
                </a:lnTo>
                <a:lnTo>
                  <a:pt x="1237" y="230"/>
                </a:lnTo>
                <a:lnTo>
                  <a:pt x="1236" y="230"/>
                </a:lnTo>
                <a:lnTo>
                  <a:pt x="1235" y="231"/>
                </a:lnTo>
                <a:lnTo>
                  <a:pt x="1234" y="231"/>
                </a:lnTo>
                <a:lnTo>
                  <a:pt x="1232" y="231"/>
                </a:lnTo>
                <a:lnTo>
                  <a:pt x="1230" y="232"/>
                </a:lnTo>
                <a:lnTo>
                  <a:pt x="1228" y="232"/>
                </a:lnTo>
                <a:lnTo>
                  <a:pt x="1226" y="233"/>
                </a:lnTo>
                <a:lnTo>
                  <a:pt x="1224" y="234"/>
                </a:lnTo>
                <a:lnTo>
                  <a:pt x="1221" y="234"/>
                </a:lnTo>
                <a:lnTo>
                  <a:pt x="1218" y="235"/>
                </a:lnTo>
                <a:lnTo>
                  <a:pt x="1215" y="236"/>
                </a:lnTo>
                <a:lnTo>
                  <a:pt x="1211" y="237"/>
                </a:lnTo>
                <a:lnTo>
                  <a:pt x="1207" y="238"/>
                </a:lnTo>
                <a:lnTo>
                  <a:pt x="1204" y="239"/>
                </a:lnTo>
                <a:lnTo>
                  <a:pt x="1199" y="240"/>
                </a:lnTo>
                <a:lnTo>
                  <a:pt x="1195" y="241"/>
                </a:lnTo>
                <a:lnTo>
                  <a:pt x="1191" y="242"/>
                </a:lnTo>
                <a:lnTo>
                  <a:pt x="1186" y="243"/>
                </a:lnTo>
                <a:lnTo>
                  <a:pt x="1181" y="245"/>
                </a:lnTo>
                <a:lnTo>
                  <a:pt x="1176" y="246"/>
                </a:lnTo>
                <a:lnTo>
                  <a:pt x="1170" y="247"/>
                </a:lnTo>
                <a:lnTo>
                  <a:pt x="1165" y="249"/>
                </a:lnTo>
                <a:lnTo>
                  <a:pt x="1159" y="250"/>
                </a:lnTo>
                <a:lnTo>
                  <a:pt x="1153" y="252"/>
                </a:lnTo>
                <a:lnTo>
                  <a:pt x="1147" y="254"/>
                </a:lnTo>
                <a:lnTo>
                  <a:pt x="1141" y="255"/>
                </a:lnTo>
                <a:lnTo>
                  <a:pt x="1135" y="257"/>
                </a:lnTo>
                <a:lnTo>
                  <a:pt x="1128" y="259"/>
                </a:lnTo>
                <a:lnTo>
                  <a:pt x="1121" y="261"/>
                </a:lnTo>
                <a:lnTo>
                  <a:pt x="1115" y="263"/>
                </a:lnTo>
                <a:lnTo>
                  <a:pt x="1108" y="265"/>
                </a:lnTo>
                <a:lnTo>
                  <a:pt x="1101" y="267"/>
                </a:lnTo>
                <a:lnTo>
                  <a:pt x="1093" y="269"/>
                </a:lnTo>
                <a:lnTo>
                  <a:pt x="1086" y="271"/>
                </a:lnTo>
                <a:lnTo>
                  <a:pt x="1078" y="273"/>
                </a:lnTo>
                <a:lnTo>
                  <a:pt x="1071" y="275"/>
                </a:lnTo>
                <a:lnTo>
                  <a:pt x="1063" y="277"/>
                </a:lnTo>
                <a:lnTo>
                  <a:pt x="1055" y="279"/>
                </a:lnTo>
                <a:lnTo>
                  <a:pt x="1047" y="282"/>
                </a:lnTo>
                <a:lnTo>
                  <a:pt x="1039" y="284"/>
                </a:lnTo>
                <a:lnTo>
                  <a:pt x="1031" y="287"/>
                </a:lnTo>
                <a:lnTo>
                  <a:pt x="1023" y="289"/>
                </a:lnTo>
                <a:lnTo>
                  <a:pt x="1014" y="291"/>
                </a:lnTo>
                <a:lnTo>
                  <a:pt x="1006" y="294"/>
                </a:lnTo>
                <a:lnTo>
                  <a:pt x="997" y="296"/>
                </a:lnTo>
                <a:lnTo>
                  <a:pt x="989" y="299"/>
                </a:lnTo>
                <a:lnTo>
                  <a:pt x="980" y="302"/>
                </a:lnTo>
                <a:lnTo>
                  <a:pt x="971" y="304"/>
                </a:lnTo>
                <a:lnTo>
                  <a:pt x="963" y="307"/>
                </a:lnTo>
                <a:lnTo>
                  <a:pt x="954" y="310"/>
                </a:lnTo>
                <a:lnTo>
                  <a:pt x="945" y="312"/>
                </a:lnTo>
                <a:lnTo>
                  <a:pt x="936" y="315"/>
                </a:lnTo>
                <a:lnTo>
                  <a:pt x="927" y="318"/>
                </a:lnTo>
                <a:lnTo>
                  <a:pt x="918" y="321"/>
                </a:lnTo>
                <a:lnTo>
                  <a:pt x="909" y="324"/>
                </a:lnTo>
                <a:lnTo>
                  <a:pt x="900" y="327"/>
                </a:lnTo>
                <a:lnTo>
                  <a:pt x="891" y="330"/>
                </a:lnTo>
                <a:lnTo>
                  <a:pt x="881" y="333"/>
                </a:lnTo>
                <a:lnTo>
                  <a:pt x="872" y="336"/>
                </a:lnTo>
                <a:lnTo>
                  <a:pt x="863" y="339"/>
                </a:lnTo>
                <a:lnTo>
                  <a:pt x="854" y="342"/>
                </a:lnTo>
                <a:lnTo>
                  <a:pt x="845" y="345"/>
                </a:lnTo>
                <a:lnTo>
                  <a:pt x="835" y="348"/>
                </a:lnTo>
                <a:lnTo>
                  <a:pt x="826" y="351"/>
                </a:lnTo>
                <a:lnTo>
                  <a:pt x="817" y="354"/>
                </a:lnTo>
                <a:lnTo>
                  <a:pt x="808" y="357"/>
                </a:lnTo>
                <a:lnTo>
                  <a:pt x="798" y="361"/>
                </a:lnTo>
                <a:lnTo>
                  <a:pt x="789" y="364"/>
                </a:lnTo>
                <a:lnTo>
                  <a:pt x="780" y="367"/>
                </a:lnTo>
                <a:lnTo>
                  <a:pt x="771" y="370"/>
                </a:lnTo>
                <a:lnTo>
                  <a:pt x="762" y="374"/>
                </a:lnTo>
                <a:lnTo>
                  <a:pt x="753" y="377"/>
                </a:lnTo>
                <a:lnTo>
                  <a:pt x="744" y="380"/>
                </a:lnTo>
                <a:lnTo>
                  <a:pt x="735" y="383"/>
                </a:lnTo>
                <a:lnTo>
                  <a:pt x="726" y="387"/>
                </a:lnTo>
                <a:lnTo>
                  <a:pt x="717" y="390"/>
                </a:lnTo>
                <a:lnTo>
                  <a:pt x="709" y="394"/>
                </a:lnTo>
                <a:lnTo>
                  <a:pt x="700" y="397"/>
                </a:lnTo>
                <a:lnTo>
                  <a:pt x="691" y="400"/>
                </a:lnTo>
                <a:lnTo>
                  <a:pt x="683" y="404"/>
                </a:lnTo>
                <a:lnTo>
                  <a:pt x="674" y="407"/>
                </a:lnTo>
                <a:lnTo>
                  <a:pt x="666" y="411"/>
                </a:lnTo>
                <a:lnTo>
                  <a:pt x="657" y="414"/>
                </a:lnTo>
                <a:lnTo>
                  <a:pt x="649" y="418"/>
                </a:lnTo>
                <a:lnTo>
                  <a:pt x="641" y="421"/>
                </a:lnTo>
                <a:lnTo>
                  <a:pt x="633" y="425"/>
                </a:lnTo>
                <a:lnTo>
                  <a:pt x="625" y="428"/>
                </a:lnTo>
                <a:lnTo>
                  <a:pt x="617" y="432"/>
                </a:lnTo>
                <a:lnTo>
                  <a:pt x="610" y="435"/>
                </a:lnTo>
                <a:lnTo>
                  <a:pt x="602" y="439"/>
                </a:lnTo>
                <a:lnTo>
                  <a:pt x="595" y="442"/>
                </a:lnTo>
                <a:lnTo>
                  <a:pt x="587" y="446"/>
                </a:lnTo>
                <a:lnTo>
                  <a:pt x="580" y="449"/>
                </a:lnTo>
                <a:lnTo>
                  <a:pt x="573" y="453"/>
                </a:lnTo>
                <a:lnTo>
                  <a:pt x="566" y="456"/>
                </a:lnTo>
                <a:lnTo>
                  <a:pt x="559" y="460"/>
                </a:lnTo>
                <a:lnTo>
                  <a:pt x="553" y="463"/>
                </a:lnTo>
                <a:lnTo>
                  <a:pt x="546" y="467"/>
                </a:lnTo>
                <a:lnTo>
                  <a:pt x="540" y="470"/>
                </a:lnTo>
                <a:lnTo>
                  <a:pt x="534" y="474"/>
                </a:lnTo>
                <a:lnTo>
                  <a:pt x="528" y="477"/>
                </a:lnTo>
                <a:lnTo>
                  <a:pt x="522" y="481"/>
                </a:lnTo>
                <a:lnTo>
                  <a:pt x="517" y="484"/>
                </a:lnTo>
                <a:lnTo>
                  <a:pt x="511" y="488"/>
                </a:lnTo>
                <a:lnTo>
                  <a:pt x="506" y="491"/>
                </a:lnTo>
                <a:lnTo>
                  <a:pt x="501" y="495"/>
                </a:lnTo>
                <a:lnTo>
                  <a:pt x="496" y="498"/>
                </a:lnTo>
                <a:lnTo>
                  <a:pt x="491" y="502"/>
                </a:lnTo>
                <a:lnTo>
                  <a:pt x="487" y="505"/>
                </a:lnTo>
                <a:lnTo>
                  <a:pt x="483" y="509"/>
                </a:lnTo>
                <a:lnTo>
                  <a:pt x="483" y="509"/>
                </a:lnTo>
                <a:lnTo>
                  <a:pt x="484" y="510"/>
                </a:lnTo>
                <a:lnTo>
                  <a:pt x="486" y="513"/>
                </a:lnTo>
                <a:lnTo>
                  <a:pt x="490" y="518"/>
                </a:lnTo>
                <a:lnTo>
                  <a:pt x="496" y="524"/>
                </a:lnTo>
                <a:lnTo>
                  <a:pt x="502" y="532"/>
                </a:lnTo>
                <a:lnTo>
                  <a:pt x="509" y="540"/>
                </a:lnTo>
                <a:lnTo>
                  <a:pt x="517" y="548"/>
                </a:lnTo>
                <a:lnTo>
                  <a:pt x="524" y="557"/>
                </a:lnTo>
                <a:lnTo>
                  <a:pt x="531" y="566"/>
                </a:lnTo>
                <a:lnTo>
                  <a:pt x="538" y="574"/>
                </a:lnTo>
                <a:lnTo>
                  <a:pt x="545" y="581"/>
                </a:lnTo>
                <a:lnTo>
                  <a:pt x="550" y="587"/>
                </a:lnTo>
                <a:lnTo>
                  <a:pt x="554" y="592"/>
                </a:lnTo>
                <a:lnTo>
                  <a:pt x="557" y="595"/>
                </a:lnTo>
                <a:lnTo>
                  <a:pt x="558" y="596"/>
                </a:lnTo>
                <a:lnTo>
                  <a:pt x="558" y="596"/>
                </a:lnTo>
                <a:lnTo>
                  <a:pt x="549" y="599"/>
                </a:lnTo>
                <a:lnTo>
                  <a:pt x="539" y="602"/>
                </a:lnTo>
                <a:lnTo>
                  <a:pt x="530" y="604"/>
                </a:lnTo>
                <a:lnTo>
                  <a:pt x="520" y="607"/>
                </a:lnTo>
                <a:lnTo>
                  <a:pt x="511" y="610"/>
                </a:lnTo>
                <a:lnTo>
                  <a:pt x="501" y="612"/>
                </a:lnTo>
                <a:lnTo>
                  <a:pt x="491" y="615"/>
                </a:lnTo>
                <a:lnTo>
                  <a:pt x="482" y="617"/>
                </a:lnTo>
                <a:lnTo>
                  <a:pt x="472" y="620"/>
                </a:lnTo>
                <a:lnTo>
                  <a:pt x="462" y="622"/>
                </a:lnTo>
                <a:lnTo>
                  <a:pt x="452" y="625"/>
                </a:lnTo>
                <a:lnTo>
                  <a:pt x="443" y="627"/>
                </a:lnTo>
                <a:lnTo>
                  <a:pt x="433" y="629"/>
                </a:lnTo>
                <a:lnTo>
                  <a:pt x="423" y="632"/>
                </a:lnTo>
                <a:lnTo>
                  <a:pt x="413" y="634"/>
                </a:lnTo>
                <a:lnTo>
                  <a:pt x="403" y="636"/>
                </a:lnTo>
                <a:lnTo>
                  <a:pt x="393" y="638"/>
                </a:lnTo>
                <a:lnTo>
                  <a:pt x="384" y="641"/>
                </a:lnTo>
                <a:lnTo>
                  <a:pt x="374" y="643"/>
                </a:lnTo>
                <a:lnTo>
                  <a:pt x="364" y="645"/>
                </a:lnTo>
                <a:lnTo>
                  <a:pt x="354" y="647"/>
                </a:lnTo>
                <a:lnTo>
                  <a:pt x="345" y="649"/>
                </a:lnTo>
                <a:lnTo>
                  <a:pt x="335" y="651"/>
                </a:lnTo>
                <a:lnTo>
                  <a:pt x="325" y="653"/>
                </a:lnTo>
                <a:lnTo>
                  <a:pt x="316" y="655"/>
                </a:lnTo>
                <a:lnTo>
                  <a:pt x="306" y="657"/>
                </a:lnTo>
                <a:lnTo>
                  <a:pt x="296" y="659"/>
                </a:lnTo>
                <a:lnTo>
                  <a:pt x="287" y="661"/>
                </a:lnTo>
                <a:lnTo>
                  <a:pt x="278" y="663"/>
                </a:lnTo>
                <a:lnTo>
                  <a:pt x="268" y="665"/>
                </a:lnTo>
                <a:lnTo>
                  <a:pt x="259" y="667"/>
                </a:lnTo>
                <a:lnTo>
                  <a:pt x="250" y="669"/>
                </a:lnTo>
                <a:lnTo>
                  <a:pt x="241" y="670"/>
                </a:lnTo>
                <a:lnTo>
                  <a:pt x="232" y="672"/>
                </a:lnTo>
                <a:lnTo>
                  <a:pt x="223" y="674"/>
                </a:lnTo>
                <a:lnTo>
                  <a:pt x="214" y="675"/>
                </a:lnTo>
                <a:lnTo>
                  <a:pt x="205" y="677"/>
                </a:lnTo>
                <a:lnTo>
                  <a:pt x="197" y="679"/>
                </a:lnTo>
                <a:lnTo>
                  <a:pt x="188" y="680"/>
                </a:lnTo>
                <a:lnTo>
                  <a:pt x="180" y="682"/>
                </a:lnTo>
                <a:lnTo>
                  <a:pt x="172" y="683"/>
                </a:lnTo>
                <a:lnTo>
                  <a:pt x="164" y="685"/>
                </a:lnTo>
                <a:lnTo>
                  <a:pt x="156" y="686"/>
                </a:lnTo>
                <a:lnTo>
                  <a:pt x="148" y="687"/>
                </a:lnTo>
                <a:lnTo>
                  <a:pt x="140" y="689"/>
                </a:lnTo>
                <a:lnTo>
                  <a:pt x="133" y="690"/>
                </a:lnTo>
                <a:lnTo>
                  <a:pt x="125" y="691"/>
                </a:lnTo>
                <a:lnTo>
                  <a:pt x="118" y="692"/>
                </a:lnTo>
                <a:lnTo>
                  <a:pt x="111" y="694"/>
                </a:lnTo>
                <a:lnTo>
                  <a:pt x="104" y="695"/>
                </a:lnTo>
                <a:lnTo>
                  <a:pt x="97" y="696"/>
                </a:lnTo>
                <a:lnTo>
                  <a:pt x="91" y="697"/>
                </a:lnTo>
                <a:lnTo>
                  <a:pt x="85" y="698"/>
                </a:lnTo>
                <a:lnTo>
                  <a:pt x="78" y="699"/>
                </a:lnTo>
                <a:lnTo>
                  <a:pt x="72" y="700"/>
                </a:lnTo>
                <a:lnTo>
                  <a:pt x="67" y="701"/>
                </a:lnTo>
                <a:lnTo>
                  <a:pt x="61" y="702"/>
                </a:lnTo>
                <a:lnTo>
                  <a:pt x="56" y="703"/>
                </a:lnTo>
                <a:lnTo>
                  <a:pt x="51" y="703"/>
                </a:lnTo>
                <a:lnTo>
                  <a:pt x="46" y="704"/>
                </a:lnTo>
                <a:lnTo>
                  <a:pt x="41" y="705"/>
                </a:lnTo>
                <a:lnTo>
                  <a:pt x="36" y="706"/>
                </a:lnTo>
                <a:lnTo>
                  <a:pt x="32" y="706"/>
                </a:lnTo>
                <a:lnTo>
                  <a:pt x="28" y="707"/>
                </a:lnTo>
                <a:lnTo>
                  <a:pt x="24" y="707"/>
                </a:lnTo>
                <a:lnTo>
                  <a:pt x="21" y="708"/>
                </a:lnTo>
                <a:lnTo>
                  <a:pt x="18" y="708"/>
                </a:lnTo>
                <a:lnTo>
                  <a:pt x="15" y="709"/>
                </a:lnTo>
                <a:lnTo>
                  <a:pt x="12" y="709"/>
                </a:lnTo>
                <a:lnTo>
                  <a:pt x="9" y="710"/>
                </a:lnTo>
                <a:lnTo>
                  <a:pt x="7" y="710"/>
                </a:lnTo>
                <a:lnTo>
                  <a:pt x="5" y="710"/>
                </a:lnTo>
                <a:lnTo>
                  <a:pt x="4" y="710"/>
                </a:lnTo>
                <a:lnTo>
                  <a:pt x="2" y="711"/>
                </a:lnTo>
                <a:lnTo>
                  <a:pt x="1" y="711"/>
                </a:lnTo>
                <a:lnTo>
                  <a:pt x="0" y="711"/>
                </a:lnTo>
                <a:lnTo>
                  <a:pt x="0" y="711"/>
                </a:lnTo>
                <a:lnTo>
                  <a:pt x="0" y="711"/>
                </a:lnTo>
                <a:lnTo>
                  <a:pt x="0" y="711"/>
                </a:lnTo>
                <a:lnTo>
                  <a:pt x="0" y="711"/>
                </a:lnTo>
                <a:close/>
              </a:path>
            </a:pathLst>
          </a:custGeom>
          <a:solidFill>
            <a:srgbClr val="FF0000"/>
          </a:solidFill>
          <a:ln w="9525">
            <a:noFill/>
            <a:round/>
            <a:headEnd/>
            <a:tailEnd/>
          </a:ln>
          <a:effectLst>
            <a:outerShdw dist="35921" dir="2700000" algn="ctr" rotWithShape="0">
              <a:schemeClr val="tx1"/>
            </a:outerShdw>
          </a:effectLst>
        </p:spPr>
        <p:txBody>
          <a:bodyPr/>
          <a:lstStyle/>
          <a:p>
            <a:endParaRPr lang="en-US">
              <a:solidFill>
                <a:srgbClr val="000000"/>
              </a:solidFill>
            </a:endParaRPr>
          </a:p>
        </p:txBody>
      </p:sp>
    </p:spTree>
    <p:extLst>
      <p:ext uri="{BB962C8B-B14F-4D97-AF65-F5344CB8AC3E}">
        <p14:creationId xmlns:p14="http://schemas.microsoft.com/office/powerpoint/2010/main" val="29838151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000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1+#ppt_w/2"/>
                                          </p:val>
                                        </p:tav>
                                        <p:tav tm="100000">
                                          <p:val>
                                            <p:strVal val="#ppt_x"/>
                                          </p:val>
                                        </p:tav>
                                      </p:tavLst>
                                    </p:anim>
                                    <p:anim calcmode="lin" valueType="num">
                                      <p:cBhvr additive="base">
                                        <p:cTn id="8" dur="500" fill="hold"/>
                                        <p:tgtEl>
                                          <p:spTgt spid="348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0" y="0"/>
            <a:ext cx="9145588" cy="6861175"/>
          </a:xfrm>
          <a:prstGeom prst="rect">
            <a:avLst/>
          </a:prstGeom>
          <a:noFill/>
          <a:ln w="9525">
            <a:noFill/>
            <a:miter lim="800000"/>
            <a:headEnd/>
            <a:tailEnd/>
          </a:ln>
        </p:spPr>
      </p:pic>
      <p:sp>
        <p:nvSpPr>
          <p:cNvPr id="35843" name="Freeform 3"/>
          <p:cNvSpPr>
            <a:spLocks noChangeArrowheads="1"/>
          </p:cNvSpPr>
          <p:nvPr/>
        </p:nvSpPr>
        <p:spPr bwMode="auto">
          <a:xfrm>
            <a:off x="6705600" y="1905000"/>
            <a:ext cx="1963738" cy="1128713"/>
          </a:xfrm>
          <a:custGeom>
            <a:avLst/>
            <a:gdLst/>
            <a:ahLst/>
            <a:cxnLst>
              <a:cxn ang="0">
                <a:pos x="4" y="704"/>
              </a:cxn>
              <a:cxn ang="0">
                <a:pos x="19" y="681"/>
              </a:cxn>
              <a:cxn ang="0">
                <a:pos x="42" y="644"/>
              </a:cxn>
              <a:cxn ang="0">
                <a:pos x="72" y="595"/>
              </a:cxn>
              <a:cxn ang="0">
                <a:pos x="106" y="537"/>
              </a:cxn>
              <a:cxn ang="0">
                <a:pos x="143" y="471"/>
              </a:cxn>
              <a:cxn ang="0">
                <a:pos x="182" y="401"/>
              </a:cxn>
              <a:cxn ang="0">
                <a:pos x="219" y="328"/>
              </a:cxn>
              <a:cxn ang="0">
                <a:pos x="254" y="256"/>
              </a:cxn>
              <a:cxn ang="0">
                <a:pos x="284" y="278"/>
              </a:cxn>
              <a:cxn ang="0">
                <a:pos x="332" y="333"/>
              </a:cxn>
              <a:cxn ang="0">
                <a:pos x="361" y="313"/>
              </a:cxn>
              <a:cxn ang="0">
                <a:pos x="406" y="285"/>
              </a:cxn>
              <a:cxn ang="0">
                <a:pos x="461" y="257"/>
              </a:cxn>
              <a:cxn ang="0">
                <a:pos x="522" y="229"/>
              </a:cxn>
              <a:cxn ang="0">
                <a:pos x="588" y="201"/>
              </a:cxn>
              <a:cxn ang="0">
                <a:pos x="659" y="175"/>
              </a:cxn>
              <a:cxn ang="0">
                <a:pos x="731" y="149"/>
              </a:cxn>
              <a:cxn ang="0">
                <a:pos x="804" y="124"/>
              </a:cxn>
              <a:cxn ang="0">
                <a:pos x="877" y="101"/>
              </a:cxn>
              <a:cxn ang="0">
                <a:pos x="946" y="79"/>
              </a:cxn>
              <a:cxn ang="0">
                <a:pos x="1012" y="60"/>
              </a:cxn>
              <a:cxn ang="0">
                <a:pos x="1071" y="42"/>
              </a:cxn>
              <a:cxn ang="0">
                <a:pos x="1124" y="28"/>
              </a:cxn>
              <a:cxn ang="0">
                <a:pos x="1167" y="16"/>
              </a:cxn>
              <a:cxn ang="0">
                <a:pos x="1200" y="7"/>
              </a:cxn>
              <a:cxn ang="0">
                <a:pos x="1221" y="2"/>
              </a:cxn>
              <a:cxn ang="0">
                <a:pos x="1229" y="0"/>
              </a:cxn>
              <a:cxn ang="0">
                <a:pos x="1230" y="30"/>
              </a:cxn>
              <a:cxn ang="0">
                <a:pos x="1233" y="109"/>
              </a:cxn>
              <a:cxn ang="0">
                <a:pos x="1236" y="192"/>
              </a:cxn>
              <a:cxn ang="0">
                <a:pos x="1237" y="230"/>
              </a:cxn>
              <a:cxn ang="0">
                <a:pos x="1230" y="232"/>
              </a:cxn>
              <a:cxn ang="0">
                <a:pos x="1207" y="238"/>
              </a:cxn>
              <a:cxn ang="0">
                <a:pos x="1170" y="247"/>
              </a:cxn>
              <a:cxn ang="0">
                <a:pos x="1121" y="261"/>
              </a:cxn>
              <a:cxn ang="0">
                <a:pos x="1063" y="277"/>
              </a:cxn>
              <a:cxn ang="0">
                <a:pos x="997" y="296"/>
              </a:cxn>
              <a:cxn ang="0">
                <a:pos x="927" y="318"/>
              </a:cxn>
              <a:cxn ang="0">
                <a:pos x="854" y="342"/>
              </a:cxn>
              <a:cxn ang="0">
                <a:pos x="780" y="367"/>
              </a:cxn>
              <a:cxn ang="0">
                <a:pos x="709" y="394"/>
              </a:cxn>
              <a:cxn ang="0">
                <a:pos x="641" y="421"/>
              </a:cxn>
              <a:cxn ang="0">
                <a:pos x="580" y="449"/>
              </a:cxn>
              <a:cxn ang="0">
                <a:pos x="528" y="477"/>
              </a:cxn>
              <a:cxn ang="0">
                <a:pos x="487" y="505"/>
              </a:cxn>
              <a:cxn ang="0">
                <a:pos x="509" y="540"/>
              </a:cxn>
              <a:cxn ang="0">
                <a:pos x="557" y="595"/>
              </a:cxn>
              <a:cxn ang="0">
                <a:pos x="501" y="612"/>
              </a:cxn>
              <a:cxn ang="0">
                <a:pos x="423" y="632"/>
              </a:cxn>
              <a:cxn ang="0">
                <a:pos x="345" y="649"/>
              </a:cxn>
              <a:cxn ang="0">
                <a:pos x="268" y="665"/>
              </a:cxn>
              <a:cxn ang="0">
                <a:pos x="197" y="679"/>
              </a:cxn>
              <a:cxn ang="0">
                <a:pos x="133" y="690"/>
              </a:cxn>
              <a:cxn ang="0">
                <a:pos x="78" y="699"/>
              </a:cxn>
              <a:cxn ang="0">
                <a:pos x="36" y="706"/>
              </a:cxn>
              <a:cxn ang="0">
                <a:pos x="9" y="710"/>
              </a:cxn>
              <a:cxn ang="0">
                <a:pos x="0" y="711"/>
              </a:cxn>
            </a:cxnLst>
            <a:rect l="0" t="0" r="r" b="b"/>
            <a:pathLst>
              <a:path w="1237" h="711">
                <a:moveTo>
                  <a:pt x="0" y="711"/>
                </a:moveTo>
                <a:lnTo>
                  <a:pt x="0" y="711"/>
                </a:lnTo>
                <a:lnTo>
                  <a:pt x="0" y="710"/>
                </a:lnTo>
                <a:lnTo>
                  <a:pt x="1" y="710"/>
                </a:lnTo>
                <a:lnTo>
                  <a:pt x="1" y="709"/>
                </a:lnTo>
                <a:lnTo>
                  <a:pt x="2" y="708"/>
                </a:lnTo>
                <a:lnTo>
                  <a:pt x="3" y="706"/>
                </a:lnTo>
                <a:lnTo>
                  <a:pt x="4" y="704"/>
                </a:lnTo>
                <a:lnTo>
                  <a:pt x="5" y="702"/>
                </a:lnTo>
                <a:lnTo>
                  <a:pt x="7" y="700"/>
                </a:lnTo>
                <a:lnTo>
                  <a:pt x="9" y="697"/>
                </a:lnTo>
                <a:lnTo>
                  <a:pt x="10" y="695"/>
                </a:lnTo>
                <a:lnTo>
                  <a:pt x="12" y="692"/>
                </a:lnTo>
                <a:lnTo>
                  <a:pt x="14" y="688"/>
                </a:lnTo>
                <a:lnTo>
                  <a:pt x="16" y="685"/>
                </a:lnTo>
                <a:lnTo>
                  <a:pt x="19" y="681"/>
                </a:lnTo>
                <a:lnTo>
                  <a:pt x="21" y="677"/>
                </a:lnTo>
                <a:lnTo>
                  <a:pt x="24" y="673"/>
                </a:lnTo>
                <a:lnTo>
                  <a:pt x="27" y="669"/>
                </a:lnTo>
                <a:lnTo>
                  <a:pt x="29" y="664"/>
                </a:lnTo>
                <a:lnTo>
                  <a:pt x="32" y="659"/>
                </a:lnTo>
                <a:lnTo>
                  <a:pt x="36" y="654"/>
                </a:lnTo>
                <a:lnTo>
                  <a:pt x="39" y="649"/>
                </a:lnTo>
                <a:lnTo>
                  <a:pt x="42" y="644"/>
                </a:lnTo>
                <a:lnTo>
                  <a:pt x="45" y="638"/>
                </a:lnTo>
                <a:lnTo>
                  <a:pt x="49" y="633"/>
                </a:lnTo>
                <a:lnTo>
                  <a:pt x="52" y="627"/>
                </a:lnTo>
                <a:lnTo>
                  <a:pt x="56" y="621"/>
                </a:lnTo>
                <a:lnTo>
                  <a:pt x="60" y="615"/>
                </a:lnTo>
                <a:lnTo>
                  <a:pt x="64" y="608"/>
                </a:lnTo>
                <a:lnTo>
                  <a:pt x="68" y="602"/>
                </a:lnTo>
                <a:lnTo>
                  <a:pt x="72" y="595"/>
                </a:lnTo>
                <a:lnTo>
                  <a:pt x="76" y="588"/>
                </a:lnTo>
                <a:lnTo>
                  <a:pt x="80" y="581"/>
                </a:lnTo>
                <a:lnTo>
                  <a:pt x="84" y="574"/>
                </a:lnTo>
                <a:lnTo>
                  <a:pt x="88" y="567"/>
                </a:lnTo>
                <a:lnTo>
                  <a:pt x="93" y="559"/>
                </a:lnTo>
                <a:lnTo>
                  <a:pt x="97" y="552"/>
                </a:lnTo>
                <a:lnTo>
                  <a:pt x="102" y="544"/>
                </a:lnTo>
                <a:lnTo>
                  <a:pt x="106" y="537"/>
                </a:lnTo>
                <a:lnTo>
                  <a:pt x="111" y="529"/>
                </a:lnTo>
                <a:lnTo>
                  <a:pt x="115" y="521"/>
                </a:lnTo>
                <a:lnTo>
                  <a:pt x="120" y="513"/>
                </a:lnTo>
                <a:lnTo>
                  <a:pt x="125" y="505"/>
                </a:lnTo>
                <a:lnTo>
                  <a:pt x="129" y="496"/>
                </a:lnTo>
                <a:lnTo>
                  <a:pt x="134" y="488"/>
                </a:lnTo>
                <a:lnTo>
                  <a:pt x="139" y="480"/>
                </a:lnTo>
                <a:lnTo>
                  <a:pt x="143" y="471"/>
                </a:lnTo>
                <a:lnTo>
                  <a:pt x="148" y="463"/>
                </a:lnTo>
                <a:lnTo>
                  <a:pt x="153" y="454"/>
                </a:lnTo>
                <a:lnTo>
                  <a:pt x="158" y="445"/>
                </a:lnTo>
                <a:lnTo>
                  <a:pt x="163" y="436"/>
                </a:lnTo>
                <a:lnTo>
                  <a:pt x="167" y="428"/>
                </a:lnTo>
                <a:lnTo>
                  <a:pt x="172" y="419"/>
                </a:lnTo>
                <a:lnTo>
                  <a:pt x="177" y="410"/>
                </a:lnTo>
                <a:lnTo>
                  <a:pt x="182" y="401"/>
                </a:lnTo>
                <a:lnTo>
                  <a:pt x="186" y="392"/>
                </a:lnTo>
                <a:lnTo>
                  <a:pt x="191" y="383"/>
                </a:lnTo>
                <a:lnTo>
                  <a:pt x="196" y="374"/>
                </a:lnTo>
                <a:lnTo>
                  <a:pt x="201" y="365"/>
                </a:lnTo>
                <a:lnTo>
                  <a:pt x="205" y="356"/>
                </a:lnTo>
                <a:lnTo>
                  <a:pt x="210" y="347"/>
                </a:lnTo>
                <a:lnTo>
                  <a:pt x="214" y="338"/>
                </a:lnTo>
                <a:lnTo>
                  <a:pt x="219" y="328"/>
                </a:lnTo>
                <a:lnTo>
                  <a:pt x="224" y="319"/>
                </a:lnTo>
                <a:lnTo>
                  <a:pt x="228" y="310"/>
                </a:lnTo>
                <a:lnTo>
                  <a:pt x="232" y="301"/>
                </a:lnTo>
                <a:lnTo>
                  <a:pt x="237" y="292"/>
                </a:lnTo>
                <a:lnTo>
                  <a:pt x="241" y="283"/>
                </a:lnTo>
                <a:lnTo>
                  <a:pt x="245" y="274"/>
                </a:lnTo>
                <a:lnTo>
                  <a:pt x="249" y="265"/>
                </a:lnTo>
                <a:lnTo>
                  <a:pt x="254" y="256"/>
                </a:lnTo>
                <a:lnTo>
                  <a:pt x="258" y="247"/>
                </a:lnTo>
                <a:lnTo>
                  <a:pt x="258" y="247"/>
                </a:lnTo>
                <a:lnTo>
                  <a:pt x="259" y="248"/>
                </a:lnTo>
                <a:lnTo>
                  <a:pt x="261" y="251"/>
                </a:lnTo>
                <a:lnTo>
                  <a:pt x="265" y="256"/>
                </a:lnTo>
                <a:lnTo>
                  <a:pt x="271" y="262"/>
                </a:lnTo>
                <a:lnTo>
                  <a:pt x="277" y="270"/>
                </a:lnTo>
                <a:lnTo>
                  <a:pt x="284" y="278"/>
                </a:lnTo>
                <a:lnTo>
                  <a:pt x="291" y="286"/>
                </a:lnTo>
                <a:lnTo>
                  <a:pt x="299" y="295"/>
                </a:lnTo>
                <a:lnTo>
                  <a:pt x="306" y="303"/>
                </a:lnTo>
                <a:lnTo>
                  <a:pt x="313" y="312"/>
                </a:lnTo>
                <a:lnTo>
                  <a:pt x="320" y="319"/>
                </a:lnTo>
                <a:lnTo>
                  <a:pt x="325" y="325"/>
                </a:lnTo>
                <a:lnTo>
                  <a:pt x="329" y="330"/>
                </a:lnTo>
                <a:lnTo>
                  <a:pt x="332" y="333"/>
                </a:lnTo>
                <a:lnTo>
                  <a:pt x="333" y="334"/>
                </a:lnTo>
                <a:lnTo>
                  <a:pt x="333" y="334"/>
                </a:lnTo>
                <a:lnTo>
                  <a:pt x="337" y="331"/>
                </a:lnTo>
                <a:lnTo>
                  <a:pt x="341" y="327"/>
                </a:lnTo>
                <a:lnTo>
                  <a:pt x="346" y="324"/>
                </a:lnTo>
                <a:lnTo>
                  <a:pt x="351" y="320"/>
                </a:lnTo>
                <a:lnTo>
                  <a:pt x="356" y="317"/>
                </a:lnTo>
                <a:lnTo>
                  <a:pt x="361" y="313"/>
                </a:lnTo>
                <a:lnTo>
                  <a:pt x="366" y="310"/>
                </a:lnTo>
                <a:lnTo>
                  <a:pt x="371" y="306"/>
                </a:lnTo>
                <a:lnTo>
                  <a:pt x="377" y="303"/>
                </a:lnTo>
                <a:lnTo>
                  <a:pt x="382" y="299"/>
                </a:lnTo>
                <a:lnTo>
                  <a:pt x="388" y="296"/>
                </a:lnTo>
                <a:lnTo>
                  <a:pt x="394" y="292"/>
                </a:lnTo>
                <a:lnTo>
                  <a:pt x="400" y="289"/>
                </a:lnTo>
                <a:lnTo>
                  <a:pt x="406" y="285"/>
                </a:lnTo>
                <a:lnTo>
                  <a:pt x="413" y="282"/>
                </a:lnTo>
                <a:lnTo>
                  <a:pt x="419" y="278"/>
                </a:lnTo>
                <a:lnTo>
                  <a:pt x="426" y="275"/>
                </a:lnTo>
                <a:lnTo>
                  <a:pt x="433" y="271"/>
                </a:lnTo>
                <a:lnTo>
                  <a:pt x="439" y="268"/>
                </a:lnTo>
                <a:lnTo>
                  <a:pt x="446" y="264"/>
                </a:lnTo>
                <a:lnTo>
                  <a:pt x="453" y="261"/>
                </a:lnTo>
                <a:lnTo>
                  <a:pt x="461" y="257"/>
                </a:lnTo>
                <a:lnTo>
                  <a:pt x="468" y="254"/>
                </a:lnTo>
                <a:lnTo>
                  <a:pt x="475" y="250"/>
                </a:lnTo>
                <a:lnTo>
                  <a:pt x="483" y="247"/>
                </a:lnTo>
                <a:lnTo>
                  <a:pt x="490" y="243"/>
                </a:lnTo>
                <a:lnTo>
                  <a:pt x="498" y="240"/>
                </a:lnTo>
                <a:lnTo>
                  <a:pt x="506" y="236"/>
                </a:lnTo>
                <a:lnTo>
                  <a:pt x="514" y="233"/>
                </a:lnTo>
                <a:lnTo>
                  <a:pt x="522" y="229"/>
                </a:lnTo>
                <a:lnTo>
                  <a:pt x="530" y="226"/>
                </a:lnTo>
                <a:lnTo>
                  <a:pt x="538" y="222"/>
                </a:lnTo>
                <a:lnTo>
                  <a:pt x="546" y="219"/>
                </a:lnTo>
                <a:lnTo>
                  <a:pt x="555" y="215"/>
                </a:lnTo>
                <a:lnTo>
                  <a:pt x="563" y="212"/>
                </a:lnTo>
                <a:lnTo>
                  <a:pt x="571" y="208"/>
                </a:lnTo>
                <a:lnTo>
                  <a:pt x="580" y="205"/>
                </a:lnTo>
                <a:lnTo>
                  <a:pt x="588" y="201"/>
                </a:lnTo>
                <a:lnTo>
                  <a:pt x="597" y="198"/>
                </a:lnTo>
                <a:lnTo>
                  <a:pt x="606" y="195"/>
                </a:lnTo>
                <a:lnTo>
                  <a:pt x="614" y="191"/>
                </a:lnTo>
                <a:lnTo>
                  <a:pt x="623" y="188"/>
                </a:lnTo>
                <a:lnTo>
                  <a:pt x="632" y="185"/>
                </a:lnTo>
                <a:lnTo>
                  <a:pt x="641" y="181"/>
                </a:lnTo>
                <a:lnTo>
                  <a:pt x="650" y="178"/>
                </a:lnTo>
                <a:lnTo>
                  <a:pt x="659" y="175"/>
                </a:lnTo>
                <a:lnTo>
                  <a:pt x="668" y="171"/>
                </a:lnTo>
                <a:lnTo>
                  <a:pt x="677" y="168"/>
                </a:lnTo>
                <a:lnTo>
                  <a:pt x="686" y="165"/>
                </a:lnTo>
                <a:lnTo>
                  <a:pt x="695" y="161"/>
                </a:lnTo>
                <a:lnTo>
                  <a:pt x="704" y="158"/>
                </a:lnTo>
                <a:lnTo>
                  <a:pt x="713" y="155"/>
                </a:lnTo>
                <a:lnTo>
                  <a:pt x="722" y="152"/>
                </a:lnTo>
                <a:lnTo>
                  <a:pt x="731" y="149"/>
                </a:lnTo>
                <a:lnTo>
                  <a:pt x="740" y="145"/>
                </a:lnTo>
                <a:lnTo>
                  <a:pt x="750" y="142"/>
                </a:lnTo>
                <a:lnTo>
                  <a:pt x="759" y="139"/>
                </a:lnTo>
                <a:lnTo>
                  <a:pt x="768" y="136"/>
                </a:lnTo>
                <a:lnTo>
                  <a:pt x="777" y="133"/>
                </a:lnTo>
                <a:lnTo>
                  <a:pt x="786" y="130"/>
                </a:lnTo>
                <a:lnTo>
                  <a:pt x="795" y="127"/>
                </a:lnTo>
                <a:lnTo>
                  <a:pt x="804" y="124"/>
                </a:lnTo>
                <a:lnTo>
                  <a:pt x="813" y="121"/>
                </a:lnTo>
                <a:lnTo>
                  <a:pt x="823" y="118"/>
                </a:lnTo>
                <a:lnTo>
                  <a:pt x="832" y="115"/>
                </a:lnTo>
                <a:lnTo>
                  <a:pt x="841" y="112"/>
                </a:lnTo>
                <a:lnTo>
                  <a:pt x="850" y="109"/>
                </a:lnTo>
                <a:lnTo>
                  <a:pt x="859" y="106"/>
                </a:lnTo>
                <a:lnTo>
                  <a:pt x="868" y="103"/>
                </a:lnTo>
                <a:lnTo>
                  <a:pt x="877" y="101"/>
                </a:lnTo>
                <a:lnTo>
                  <a:pt x="885" y="98"/>
                </a:lnTo>
                <a:lnTo>
                  <a:pt x="894" y="95"/>
                </a:lnTo>
                <a:lnTo>
                  <a:pt x="903" y="92"/>
                </a:lnTo>
                <a:lnTo>
                  <a:pt x="912" y="90"/>
                </a:lnTo>
                <a:lnTo>
                  <a:pt x="920" y="87"/>
                </a:lnTo>
                <a:lnTo>
                  <a:pt x="929" y="84"/>
                </a:lnTo>
                <a:lnTo>
                  <a:pt x="938" y="82"/>
                </a:lnTo>
                <a:lnTo>
                  <a:pt x="946" y="79"/>
                </a:lnTo>
                <a:lnTo>
                  <a:pt x="955" y="77"/>
                </a:lnTo>
                <a:lnTo>
                  <a:pt x="963" y="74"/>
                </a:lnTo>
                <a:lnTo>
                  <a:pt x="971" y="72"/>
                </a:lnTo>
                <a:lnTo>
                  <a:pt x="979" y="69"/>
                </a:lnTo>
                <a:lnTo>
                  <a:pt x="988" y="67"/>
                </a:lnTo>
                <a:lnTo>
                  <a:pt x="996" y="64"/>
                </a:lnTo>
                <a:lnTo>
                  <a:pt x="1004" y="62"/>
                </a:lnTo>
                <a:lnTo>
                  <a:pt x="1012" y="60"/>
                </a:lnTo>
                <a:lnTo>
                  <a:pt x="1019" y="57"/>
                </a:lnTo>
                <a:lnTo>
                  <a:pt x="1027" y="55"/>
                </a:lnTo>
                <a:lnTo>
                  <a:pt x="1035" y="53"/>
                </a:lnTo>
                <a:lnTo>
                  <a:pt x="1042" y="51"/>
                </a:lnTo>
                <a:lnTo>
                  <a:pt x="1050" y="49"/>
                </a:lnTo>
                <a:lnTo>
                  <a:pt x="1057" y="46"/>
                </a:lnTo>
                <a:lnTo>
                  <a:pt x="1064" y="44"/>
                </a:lnTo>
                <a:lnTo>
                  <a:pt x="1071" y="42"/>
                </a:lnTo>
                <a:lnTo>
                  <a:pt x="1078" y="40"/>
                </a:lnTo>
                <a:lnTo>
                  <a:pt x="1085" y="38"/>
                </a:lnTo>
                <a:lnTo>
                  <a:pt x="1092" y="37"/>
                </a:lnTo>
                <a:lnTo>
                  <a:pt x="1098" y="35"/>
                </a:lnTo>
                <a:lnTo>
                  <a:pt x="1105" y="33"/>
                </a:lnTo>
                <a:lnTo>
                  <a:pt x="1111" y="31"/>
                </a:lnTo>
                <a:lnTo>
                  <a:pt x="1118" y="29"/>
                </a:lnTo>
                <a:lnTo>
                  <a:pt x="1124" y="28"/>
                </a:lnTo>
                <a:lnTo>
                  <a:pt x="1130" y="26"/>
                </a:lnTo>
                <a:lnTo>
                  <a:pt x="1135" y="24"/>
                </a:lnTo>
                <a:lnTo>
                  <a:pt x="1141" y="23"/>
                </a:lnTo>
                <a:lnTo>
                  <a:pt x="1147" y="21"/>
                </a:lnTo>
                <a:lnTo>
                  <a:pt x="1152" y="20"/>
                </a:lnTo>
                <a:lnTo>
                  <a:pt x="1157" y="19"/>
                </a:lnTo>
                <a:lnTo>
                  <a:pt x="1162" y="17"/>
                </a:lnTo>
                <a:lnTo>
                  <a:pt x="1167" y="16"/>
                </a:lnTo>
                <a:lnTo>
                  <a:pt x="1172" y="15"/>
                </a:lnTo>
                <a:lnTo>
                  <a:pt x="1177" y="13"/>
                </a:lnTo>
                <a:lnTo>
                  <a:pt x="1181" y="12"/>
                </a:lnTo>
                <a:lnTo>
                  <a:pt x="1185" y="11"/>
                </a:lnTo>
                <a:lnTo>
                  <a:pt x="1189" y="10"/>
                </a:lnTo>
                <a:lnTo>
                  <a:pt x="1193" y="9"/>
                </a:lnTo>
                <a:lnTo>
                  <a:pt x="1197" y="8"/>
                </a:lnTo>
                <a:lnTo>
                  <a:pt x="1200" y="7"/>
                </a:lnTo>
                <a:lnTo>
                  <a:pt x="1204" y="6"/>
                </a:lnTo>
                <a:lnTo>
                  <a:pt x="1207" y="5"/>
                </a:lnTo>
                <a:lnTo>
                  <a:pt x="1210" y="5"/>
                </a:lnTo>
                <a:lnTo>
                  <a:pt x="1212" y="4"/>
                </a:lnTo>
                <a:lnTo>
                  <a:pt x="1215" y="3"/>
                </a:lnTo>
                <a:lnTo>
                  <a:pt x="1217" y="3"/>
                </a:lnTo>
                <a:lnTo>
                  <a:pt x="1219" y="2"/>
                </a:lnTo>
                <a:lnTo>
                  <a:pt x="1221" y="2"/>
                </a:lnTo>
                <a:lnTo>
                  <a:pt x="1223" y="1"/>
                </a:lnTo>
                <a:lnTo>
                  <a:pt x="1224" y="1"/>
                </a:lnTo>
                <a:lnTo>
                  <a:pt x="1226" y="0"/>
                </a:lnTo>
                <a:lnTo>
                  <a:pt x="1227" y="0"/>
                </a:lnTo>
                <a:lnTo>
                  <a:pt x="1228" y="0"/>
                </a:lnTo>
                <a:lnTo>
                  <a:pt x="1228" y="0"/>
                </a:lnTo>
                <a:lnTo>
                  <a:pt x="1228" y="0"/>
                </a:lnTo>
                <a:lnTo>
                  <a:pt x="1229" y="0"/>
                </a:lnTo>
                <a:lnTo>
                  <a:pt x="1229" y="0"/>
                </a:lnTo>
                <a:lnTo>
                  <a:pt x="1229" y="0"/>
                </a:lnTo>
                <a:lnTo>
                  <a:pt x="1229" y="2"/>
                </a:lnTo>
                <a:lnTo>
                  <a:pt x="1229" y="6"/>
                </a:lnTo>
                <a:lnTo>
                  <a:pt x="1229" y="10"/>
                </a:lnTo>
                <a:lnTo>
                  <a:pt x="1229" y="16"/>
                </a:lnTo>
                <a:lnTo>
                  <a:pt x="1229" y="22"/>
                </a:lnTo>
                <a:lnTo>
                  <a:pt x="1230" y="30"/>
                </a:lnTo>
                <a:lnTo>
                  <a:pt x="1230" y="38"/>
                </a:lnTo>
                <a:lnTo>
                  <a:pt x="1230" y="47"/>
                </a:lnTo>
                <a:lnTo>
                  <a:pt x="1231" y="56"/>
                </a:lnTo>
                <a:lnTo>
                  <a:pt x="1231" y="66"/>
                </a:lnTo>
                <a:lnTo>
                  <a:pt x="1231" y="77"/>
                </a:lnTo>
                <a:lnTo>
                  <a:pt x="1232" y="87"/>
                </a:lnTo>
                <a:lnTo>
                  <a:pt x="1232" y="98"/>
                </a:lnTo>
                <a:lnTo>
                  <a:pt x="1233" y="109"/>
                </a:lnTo>
                <a:lnTo>
                  <a:pt x="1233" y="120"/>
                </a:lnTo>
                <a:lnTo>
                  <a:pt x="1234" y="132"/>
                </a:lnTo>
                <a:lnTo>
                  <a:pt x="1234" y="142"/>
                </a:lnTo>
                <a:lnTo>
                  <a:pt x="1234" y="153"/>
                </a:lnTo>
                <a:lnTo>
                  <a:pt x="1235" y="164"/>
                </a:lnTo>
                <a:lnTo>
                  <a:pt x="1235" y="174"/>
                </a:lnTo>
                <a:lnTo>
                  <a:pt x="1235" y="183"/>
                </a:lnTo>
                <a:lnTo>
                  <a:pt x="1236" y="192"/>
                </a:lnTo>
                <a:lnTo>
                  <a:pt x="1236" y="200"/>
                </a:lnTo>
                <a:lnTo>
                  <a:pt x="1236" y="208"/>
                </a:lnTo>
                <a:lnTo>
                  <a:pt x="1237" y="214"/>
                </a:lnTo>
                <a:lnTo>
                  <a:pt x="1237" y="220"/>
                </a:lnTo>
                <a:lnTo>
                  <a:pt x="1237" y="224"/>
                </a:lnTo>
                <a:lnTo>
                  <a:pt x="1237" y="227"/>
                </a:lnTo>
                <a:lnTo>
                  <a:pt x="1237" y="229"/>
                </a:lnTo>
                <a:lnTo>
                  <a:pt x="1237" y="230"/>
                </a:lnTo>
                <a:lnTo>
                  <a:pt x="1237" y="230"/>
                </a:lnTo>
                <a:lnTo>
                  <a:pt x="1237" y="230"/>
                </a:lnTo>
                <a:lnTo>
                  <a:pt x="1237" y="230"/>
                </a:lnTo>
                <a:lnTo>
                  <a:pt x="1236" y="230"/>
                </a:lnTo>
                <a:lnTo>
                  <a:pt x="1235" y="231"/>
                </a:lnTo>
                <a:lnTo>
                  <a:pt x="1234" y="231"/>
                </a:lnTo>
                <a:lnTo>
                  <a:pt x="1232" y="231"/>
                </a:lnTo>
                <a:lnTo>
                  <a:pt x="1230" y="232"/>
                </a:lnTo>
                <a:lnTo>
                  <a:pt x="1228" y="232"/>
                </a:lnTo>
                <a:lnTo>
                  <a:pt x="1226" y="233"/>
                </a:lnTo>
                <a:lnTo>
                  <a:pt x="1224" y="234"/>
                </a:lnTo>
                <a:lnTo>
                  <a:pt x="1221" y="234"/>
                </a:lnTo>
                <a:lnTo>
                  <a:pt x="1218" y="235"/>
                </a:lnTo>
                <a:lnTo>
                  <a:pt x="1215" y="236"/>
                </a:lnTo>
                <a:lnTo>
                  <a:pt x="1211" y="237"/>
                </a:lnTo>
                <a:lnTo>
                  <a:pt x="1207" y="238"/>
                </a:lnTo>
                <a:lnTo>
                  <a:pt x="1204" y="239"/>
                </a:lnTo>
                <a:lnTo>
                  <a:pt x="1199" y="240"/>
                </a:lnTo>
                <a:lnTo>
                  <a:pt x="1195" y="241"/>
                </a:lnTo>
                <a:lnTo>
                  <a:pt x="1191" y="242"/>
                </a:lnTo>
                <a:lnTo>
                  <a:pt x="1186" y="243"/>
                </a:lnTo>
                <a:lnTo>
                  <a:pt x="1181" y="245"/>
                </a:lnTo>
                <a:lnTo>
                  <a:pt x="1176" y="246"/>
                </a:lnTo>
                <a:lnTo>
                  <a:pt x="1170" y="247"/>
                </a:lnTo>
                <a:lnTo>
                  <a:pt x="1165" y="249"/>
                </a:lnTo>
                <a:lnTo>
                  <a:pt x="1159" y="250"/>
                </a:lnTo>
                <a:lnTo>
                  <a:pt x="1153" y="252"/>
                </a:lnTo>
                <a:lnTo>
                  <a:pt x="1147" y="254"/>
                </a:lnTo>
                <a:lnTo>
                  <a:pt x="1141" y="255"/>
                </a:lnTo>
                <a:lnTo>
                  <a:pt x="1135" y="257"/>
                </a:lnTo>
                <a:lnTo>
                  <a:pt x="1128" y="259"/>
                </a:lnTo>
                <a:lnTo>
                  <a:pt x="1121" y="261"/>
                </a:lnTo>
                <a:lnTo>
                  <a:pt x="1115" y="263"/>
                </a:lnTo>
                <a:lnTo>
                  <a:pt x="1108" y="265"/>
                </a:lnTo>
                <a:lnTo>
                  <a:pt x="1101" y="267"/>
                </a:lnTo>
                <a:lnTo>
                  <a:pt x="1093" y="269"/>
                </a:lnTo>
                <a:lnTo>
                  <a:pt x="1086" y="271"/>
                </a:lnTo>
                <a:lnTo>
                  <a:pt x="1078" y="273"/>
                </a:lnTo>
                <a:lnTo>
                  <a:pt x="1071" y="275"/>
                </a:lnTo>
                <a:lnTo>
                  <a:pt x="1063" y="277"/>
                </a:lnTo>
                <a:lnTo>
                  <a:pt x="1055" y="279"/>
                </a:lnTo>
                <a:lnTo>
                  <a:pt x="1047" y="282"/>
                </a:lnTo>
                <a:lnTo>
                  <a:pt x="1039" y="284"/>
                </a:lnTo>
                <a:lnTo>
                  <a:pt x="1031" y="287"/>
                </a:lnTo>
                <a:lnTo>
                  <a:pt x="1023" y="289"/>
                </a:lnTo>
                <a:lnTo>
                  <a:pt x="1014" y="291"/>
                </a:lnTo>
                <a:lnTo>
                  <a:pt x="1006" y="294"/>
                </a:lnTo>
                <a:lnTo>
                  <a:pt x="997" y="296"/>
                </a:lnTo>
                <a:lnTo>
                  <a:pt x="989" y="299"/>
                </a:lnTo>
                <a:lnTo>
                  <a:pt x="980" y="302"/>
                </a:lnTo>
                <a:lnTo>
                  <a:pt x="971" y="304"/>
                </a:lnTo>
                <a:lnTo>
                  <a:pt x="963" y="307"/>
                </a:lnTo>
                <a:lnTo>
                  <a:pt x="954" y="310"/>
                </a:lnTo>
                <a:lnTo>
                  <a:pt x="945" y="312"/>
                </a:lnTo>
                <a:lnTo>
                  <a:pt x="936" y="315"/>
                </a:lnTo>
                <a:lnTo>
                  <a:pt x="927" y="318"/>
                </a:lnTo>
                <a:lnTo>
                  <a:pt x="918" y="321"/>
                </a:lnTo>
                <a:lnTo>
                  <a:pt x="909" y="324"/>
                </a:lnTo>
                <a:lnTo>
                  <a:pt x="900" y="327"/>
                </a:lnTo>
                <a:lnTo>
                  <a:pt x="891" y="330"/>
                </a:lnTo>
                <a:lnTo>
                  <a:pt x="881" y="333"/>
                </a:lnTo>
                <a:lnTo>
                  <a:pt x="872" y="336"/>
                </a:lnTo>
                <a:lnTo>
                  <a:pt x="863" y="339"/>
                </a:lnTo>
                <a:lnTo>
                  <a:pt x="854" y="342"/>
                </a:lnTo>
                <a:lnTo>
                  <a:pt x="845" y="345"/>
                </a:lnTo>
                <a:lnTo>
                  <a:pt x="835" y="348"/>
                </a:lnTo>
                <a:lnTo>
                  <a:pt x="826" y="351"/>
                </a:lnTo>
                <a:lnTo>
                  <a:pt x="817" y="354"/>
                </a:lnTo>
                <a:lnTo>
                  <a:pt x="808" y="357"/>
                </a:lnTo>
                <a:lnTo>
                  <a:pt x="798" y="361"/>
                </a:lnTo>
                <a:lnTo>
                  <a:pt x="789" y="364"/>
                </a:lnTo>
                <a:lnTo>
                  <a:pt x="780" y="367"/>
                </a:lnTo>
                <a:lnTo>
                  <a:pt x="771" y="370"/>
                </a:lnTo>
                <a:lnTo>
                  <a:pt x="762" y="374"/>
                </a:lnTo>
                <a:lnTo>
                  <a:pt x="753" y="377"/>
                </a:lnTo>
                <a:lnTo>
                  <a:pt x="744" y="380"/>
                </a:lnTo>
                <a:lnTo>
                  <a:pt x="735" y="383"/>
                </a:lnTo>
                <a:lnTo>
                  <a:pt x="726" y="387"/>
                </a:lnTo>
                <a:lnTo>
                  <a:pt x="717" y="390"/>
                </a:lnTo>
                <a:lnTo>
                  <a:pt x="709" y="394"/>
                </a:lnTo>
                <a:lnTo>
                  <a:pt x="700" y="397"/>
                </a:lnTo>
                <a:lnTo>
                  <a:pt x="691" y="400"/>
                </a:lnTo>
                <a:lnTo>
                  <a:pt x="683" y="404"/>
                </a:lnTo>
                <a:lnTo>
                  <a:pt x="674" y="407"/>
                </a:lnTo>
                <a:lnTo>
                  <a:pt x="666" y="411"/>
                </a:lnTo>
                <a:lnTo>
                  <a:pt x="657" y="414"/>
                </a:lnTo>
                <a:lnTo>
                  <a:pt x="649" y="418"/>
                </a:lnTo>
                <a:lnTo>
                  <a:pt x="641" y="421"/>
                </a:lnTo>
                <a:lnTo>
                  <a:pt x="633" y="425"/>
                </a:lnTo>
                <a:lnTo>
                  <a:pt x="625" y="428"/>
                </a:lnTo>
                <a:lnTo>
                  <a:pt x="617" y="432"/>
                </a:lnTo>
                <a:lnTo>
                  <a:pt x="610" y="435"/>
                </a:lnTo>
                <a:lnTo>
                  <a:pt x="602" y="439"/>
                </a:lnTo>
                <a:lnTo>
                  <a:pt x="595" y="442"/>
                </a:lnTo>
                <a:lnTo>
                  <a:pt x="587" y="446"/>
                </a:lnTo>
                <a:lnTo>
                  <a:pt x="580" y="449"/>
                </a:lnTo>
                <a:lnTo>
                  <a:pt x="573" y="453"/>
                </a:lnTo>
                <a:lnTo>
                  <a:pt x="566" y="456"/>
                </a:lnTo>
                <a:lnTo>
                  <a:pt x="559" y="460"/>
                </a:lnTo>
                <a:lnTo>
                  <a:pt x="553" y="463"/>
                </a:lnTo>
                <a:lnTo>
                  <a:pt x="546" y="467"/>
                </a:lnTo>
                <a:lnTo>
                  <a:pt x="540" y="470"/>
                </a:lnTo>
                <a:lnTo>
                  <a:pt x="534" y="474"/>
                </a:lnTo>
                <a:lnTo>
                  <a:pt x="528" y="477"/>
                </a:lnTo>
                <a:lnTo>
                  <a:pt x="522" y="481"/>
                </a:lnTo>
                <a:lnTo>
                  <a:pt x="517" y="484"/>
                </a:lnTo>
                <a:lnTo>
                  <a:pt x="511" y="488"/>
                </a:lnTo>
                <a:lnTo>
                  <a:pt x="506" y="491"/>
                </a:lnTo>
                <a:lnTo>
                  <a:pt x="501" y="495"/>
                </a:lnTo>
                <a:lnTo>
                  <a:pt x="496" y="498"/>
                </a:lnTo>
                <a:lnTo>
                  <a:pt x="491" y="502"/>
                </a:lnTo>
                <a:lnTo>
                  <a:pt x="487" y="505"/>
                </a:lnTo>
                <a:lnTo>
                  <a:pt x="483" y="509"/>
                </a:lnTo>
                <a:lnTo>
                  <a:pt x="483" y="509"/>
                </a:lnTo>
                <a:lnTo>
                  <a:pt x="484" y="510"/>
                </a:lnTo>
                <a:lnTo>
                  <a:pt x="486" y="513"/>
                </a:lnTo>
                <a:lnTo>
                  <a:pt x="490" y="518"/>
                </a:lnTo>
                <a:lnTo>
                  <a:pt x="496" y="524"/>
                </a:lnTo>
                <a:lnTo>
                  <a:pt x="502" y="532"/>
                </a:lnTo>
                <a:lnTo>
                  <a:pt x="509" y="540"/>
                </a:lnTo>
                <a:lnTo>
                  <a:pt x="517" y="548"/>
                </a:lnTo>
                <a:lnTo>
                  <a:pt x="524" y="557"/>
                </a:lnTo>
                <a:lnTo>
                  <a:pt x="531" y="566"/>
                </a:lnTo>
                <a:lnTo>
                  <a:pt x="538" y="574"/>
                </a:lnTo>
                <a:lnTo>
                  <a:pt x="545" y="581"/>
                </a:lnTo>
                <a:lnTo>
                  <a:pt x="550" y="587"/>
                </a:lnTo>
                <a:lnTo>
                  <a:pt x="554" y="592"/>
                </a:lnTo>
                <a:lnTo>
                  <a:pt x="557" y="595"/>
                </a:lnTo>
                <a:lnTo>
                  <a:pt x="558" y="596"/>
                </a:lnTo>
                <a:lnTo>
                  <a:pt x="558" y="596"/>
                </a:lnTo>
                <a:lnTo>
                  <a:pt x="549" y="599"/>
                </a:lnTo>
                <a:lnTo>
                  <a:pt x="539" y="602"/>
                </a:lnTo>
                <a:lnTo>
                  <a:pt x="530" y="604"/>
                </a:lnTo>
                <a:lnTo>
                  <a:pt x="520" y="607"/>
                </a:lnTo>
                <a:lnTo>
                  <a:pt x="511" y="610"/>
                </a:lnTo>
                <a:lnTo>
                  <a:pt x="501" y="612"/>
                </a:lnTo>
                <a:lnTo>
                  <a:pt x="491" y="615"/>
                </a:lnTo>
                <a:lnTo>
                  <a:pt x="482" y="617"/>
                </a:lnTo>
                <a:lnTo>
                  <a:pt x="472" y="620"/>
                </a:lnTo>
                <a:lnTo>
                  <a:pt x="462" y="622"/>
                </a:lnTo>
                <a:lnTo>
                  <a:pt x="452" y="625"/>
                </a:lnTo>
                <a:lnTo>
                  <a:pt x="443" y="627"/>
                </a:lnTo>
                <a:lnTo>
                  <a:pt x="433" y="629"/>
                </a:lnTo>
                <a:lnTo>
                  <a:pt x="423" y="632"/>
                </a:lnTo>
                <a:lnTo>
                  <a:pt x="413" y="634"/>
                </a:lnTo>
                <a:lnTo>
                  <a:pt x="403" y="636"/>
                </a:lnTo>
                <a:lnTo>
                  <a:pt x="393" y="638"/>
                </a:lnTo>
                <a:lnTo>
                  <a:pt x="384" y="641"/>
                </a:lnTo>
                <a:lnTo>
                  <a:pt x="374" y="643"/>
                </a:lnTo>
                <a:lnTo>
                  <a:pt x="364" y="645"/>
                </a:lnTo>
                <a:lnTo>
                  <a:pt x="354" y="647"/>
                </a:lnTo>
                <a:lnTo>
                  <a:pt x="345" y="649"/>
                </a:lnTo>
                <a:lnTo>
                  <a:pt x="335" y="651"/>
                </a:lnTo>
                <a:lnTo>
                  <a:pt x="325" y="653"/>
                </a:lnTo>
                <a:lnTo>
                  <a:pt x="316" y="655"/>
                </a:lnTo>
                <a:lnTo>
                  <a:pt x="306" y="657"/>
                </a:lnTo>
                <a:lnTo>
                  <a:pt x="296" y="659"/>
                </a:lnTo>
                <a:lnTo>
                  <a:pt x="287" y="661"/>
                </a:lnTo>
                <a:lnTo>
                  <a:pt x="278" y="663"/>
                </a:lnTo>
                <a:lnTo>
                  <a:pt x="268" y="665"/>
                </a:lnTo>
                <a:lnTo>
                  <a:pt x="259" y="667"/>
                </a:lnTo>
                <a:lnTo>
                  <a:pt x="250" y="669"/>
                </a:lnTo>
                <a:lnTo>
                  <a:pt x="241" y="670"/>
                </a:lnTo>
                <a:lnTo>
                  <a:pt x="232" y="672"/>
                </a:lnTo>
                <a:lnTo>
                  <a:pt x="223" y="674"/>
                </a:lnTo>
                <a:lnTo>
                  <a:pt x="214" y="675"/>
                </a:lnTo>
                <a:lnTo>
                  <a:pt x="205" y="677"/>
                </a:lnTo>
                <a:lnTo>
                  <a:pt x="197" y="679"/>
                </a:lnTo>
                <a:lnTo>
                  <a:pt x="188" y="680"/>
                </a:lnTo>
                <a:lnTo>
                  <a:pt x="180" y="682"/>
                </a:lnTo>
                <a:lnTo>
                  <a:pt x="172" y="683"/>
                </a:lnTo>
                <a:lnTo>
                  <a:pt x="164" y="685"/>
                </a:lnTo>
                <a:lnTo>
                  <a:pt x="156" y="686"/>
                </a:lnTo>
                <a:lnTo>
                  <a:pt x="148" y="687"/>
                </a:lnTo>
                <a:lnTo>
                  <a:pt x="140" y="689"/>
                </a:lnTo>
                <a:lnTo>
                  <a:pt x="133" y="690"/>
                </a:lnTo>
                <a:lnTo>
                  <a:pt x="125" y="691"/>
                </a:lnTo>
                <a:lnTo>
                  <a:pt x="118" y="692"/>
                </a:lnTo>
                <a:lnTo>
                  <a:pt x="111" y="694"/>
                </a:lnTo>
                <a:lnTo>
                  <a:pt x="104" y="695"/>
                </a:lnTo>
                <a:lnTo>
                  <a:pt x="97" y="696"/>
                </a:lnTo>
                <a:lnTo>
                  <a:pt x="91" y="697"/>
                </a:lnTo>
                <a:lnTo>
                  <a:pt x="85" y="698"/>
                </a:lnTo>
                <a:lnTo>
                  <a:pt x="78" y="699"/>
                </a:lnTo>
                <a:lnTo>
                  <a:pt x="72" y="700"/>
                </a:lnTo>
                <a:lnTo>
                  <a:pt x="67" y="701"/>
                </a:lnTo>
                <a:lnTo>
                  <a:pt x="61" y="702"/>
                </a:lnTo>
                <a:lnTo>
                  <a:pt x="56" y="703"/>
                </a:lnTo>
                <a:lnTo>
                  <a:pt x="51" y="703"/>
                </a:lnTo>
                <a:lnTo>
                  <a:pt x="46" y="704"/>
                </a:lnTo>
                <a:lnTo>
                  <a:pt x="41" y="705"/>
                </a:lnTo>
                <a:lnTo>
                  <a:pt x="36" y="706"/>
                </a:lnTo>
                <a:lnTo>
                  <a:pt x="32" y="706"/>
                </a:lnTo>
                <a:lnTo>
                  <a:pt x="28" y="707"/>
                </a:lnTo>
                <a:lnTo>
                  <a:pt x="24" y="707"/>
                </a:lnTo>
                <a:lnTo>
                  <a:pt x="21" y="708"/>
                </a:lnTo>
                <a:lnTo>
                  <a:pt x="18" y="708"/>
                </a:lnTo>
                <a:lnTo>
                  <a:pt x="15" y="709"/>
                </a:lnTo>
                <a:lnTo>
                  <a:pt x="12" y="709"/>
                </a:lnTo>
                <a:lnTo>
                  <a:pt x="9" y="710"/>
                </a:lnTo>
                <a:lnTo>
                  <a:pt x="7" y="710"/>
                </a:lnTo>
                <a:lnTo>
                  <a:pt x="5" y="710"/>
                </a:lnTo>
                <a:lnTo>
                  <a:pt x="4" y="710"/>
                </a:lnTo>
                <a:lnTo>
                  <a:pt x="2" y="711"/>
                </a:lnTo>
                <a:lnTo>
                  <a:pt x="1" y="711"/>
                </a:lnTo>
                <a:lnTo>
                  <a:pt x="0" y="711"/>
                </a:lnTo>
                <a:lnTo>
                  <a:pt x="0" y="711"/>
                </a:lnTo>
                <a:lnTo>
                  <a:pt x="0" y="711"/>
                </a:lnTo>
                <a:lnTo>
                  <a:pt x="0" y="711"/>
                </a:lnTo>
                <a:lnTo>
                  <a:pt x="0" y="711"/>
                </a:lnTo>
                <a:close/>
              </a:path>
            </a:pathLst>
          </a:custGeom>
          <a:solidFill>
            <a:srgbClr val="FF0000"/>
          </a:solidFill>
          <a:ln w="9525">
            <a:noFill/>
            <a:round/>
            <a:headEnd/>
            <a:tailEnd/>
          </a:ln>
          <a:effectLst>
            <a:outerShdw dist="35921" dir="2700000" algn="ctr" rotWithShape="0">
              <a:schemeClr val="tx1"/>
            </a:outerShdw>
          </a:effectLst>
        </p:spPr>
        <p:txBody>
          <a:bodyPr/>
          <a:lstStyle/>
          <a:p>
            <a:endParaRPr lang="en-US">
              <a:solidFill>
                <a:srgbClr val="000000"/>
              </a:solidFill>
            </a:endParaRPr>
          </a:p>
        </p:txBody>
      </p:sp>
    </p:spTree>
    <p:extLst>
      <p:ext uri="{BB962C8B-B14F-4D97-AF65-F5344CB8AC3E}">
        <p14:creationId xmlns:p14="http://schemas.microsoft.com/office/powerpoint/2010/main" val="20178282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000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additive="base">
                                        <p:cTn id="7" dur="500" fill="hold"/>
                                        <p:tgtEl>
                                          <p:spTgt spid="35843"/>
                                        </p:tgtEl>
                                        <p:attrNameLst>
                                          <p:attrName>ppt_x</p:attrName>
                                        </p:attrNameLst>
                                      </p:cBhvr>
                                      <p:tavLst>
                                        <p:tav tm="0">
                                          <p:val>
                                            <p:strVal val="1+#ppt_w/2"/>
                                          </p:val>
                                        </p:tav>
                                        <p:tav tm="100000">
                                          <p:val>
                                            <p:strVal val="#ppt_x"/>
                                          </p:val>
                                        </p:tav>
                                      </p:tavLst>
                                    </p:anim>
                                    <p:anim calcmode="lin" valueType="num">
                                      <p:cBhvr additive="base">
                                        <p:cTn id="8" dur="500" fill="hold"/>
                                        <p:tgtEl>
                                          <p:spTgt spid="358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4929188" y="184150"/>
            <a:ext cx="4162425" cy="6610350"/>
          </a:xfrm>
          <a:prstGeom prst="rect">
            <a:avLst/>
          </a:prstGeom>
          <a:solidFill>
            <a:srgbClr val="000000"/>
          </a:solidFill>
          <a:ln w="9525">
            <a:noFill/>
            <a:miter lim="800000"/>
            <a:headEnd/>
            <a:tailEnd/>
          </a:ln>
        </p:spPr>
        <p:txBody>
          <a:bodyPr/>
          <a:lstStyle/>
          <a:p>
            <a:endParaRPr lang="en-US">
              <a:solidFill>
                <a:srgbClr val="000000"/>
              </a:solidFill>
            </a:endParaRPr>
          </a:p>
        </p:txBody>
      </p:sp>
      <p:sp>
        <p:nvSpPr>
          <p:cNvPr id="72707" name="Rectangle 3"/>
          <p:cNvSpPr>
            <a:spLocks noChangeArrowheads="1"/>
          </p:cNvSpPr>
          <p:nvPr/>
        </p:nvSpPr>
        <p:spPr bwMode="auto">
          <a:xfrm>
            <a:off x="4892675" y="147638"/>
            <a:ext cx="4162425" cy="66103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72708" name="Text Box 4"/>
          <p:cNvSpPr txBox="1">
            <a:spLocks noChangeArrowheads="1"/>
          </p:cNvSpPr>
          <p:nvPr/>
        </p:nvSpPr>
        <p:spPr bwMode="auto">
          <a:xfrm>
            <a:off x="4992688" y="261938"/>
            <a:ext cx="3998912" cy="5909310"/>
          </a:xfrm>
          <a:prstGeom prst="rect">
            <a:avLst/>
          </a:prstGeom>
          <a:noFill/>
          <a:ln w="9525">
            <a:noFill/>
            <a:miter lim="800000"/>
            <a:headEnd/>
            <a:tailEnd/>
          </a:ln>
        </p:spPr>
        <p:txBody>
          <a:bodyPr lIns="0" tIns="0" rIns="0" bIns="0">
            <a:spAutoFit/>
          </a:bodyPr>
          <a:lstStyle/>
          <a:p>
            <a:pPr defTabSz="381000"/>
            <a:r>
              <a:rPr lang="en-US" sz="2400" dirty="0">
                <a:solidFill>
                  <a:srgbClr val="000000"/>
                </a:solidFill>
                <a:effectLst>
                  <a:outerShdw blurRad="38100" dist="38100" dir="2700000" algn="tl">
                    <a:srgbClr val="000000">
                      <a:alpha val="43137"/>
                    </a:srgbClr>
                  </a:outerShdw>
                </a:effectLst>
              </a:rPr>
              <a:t>Ezekiel 8:3-4</a:t>
            </a:r>
          </a:p>
          <a:p>
            <a:pPr defTabSz="381000"/>
            <a:r>
              <a:rPr lang="en-US" sz="2400" dirty="0">
                <a:solidFill>
                  <a:srgbClr val="000000"/>
                </a:solidFill>
                <a:effectLst>
                  <a:outerShdw blurRad="38100" dist="38100" dir="2700000" algn="tl">
                    <a:srgbClr val="000000">
                      <a:alpha val="43137"/>
                    </a:srgbClr>
                  </a:outerShdw>
                </a:effectLst>
              </a:rPr>
              <a:t>3 He stretched out what looked like a hand and took me by the hair of my head. The Spirit lifted me up between earth and heaven and in visions of God he took me to Jerusalem, to the entrance to the north gate of the inner court, where the idol that provokes to jealousy stood. 4 And there before me was the glory of the God of Israel, as in the vision I had seen in the plain. </a:t>
            </a:r>
          </a:p>
          <a:p>
            <a:pPr defTabSz="381000"/>
            <a:endParaRPr lang="en-US" sz="2400" dirty="0">
              <a:solidFill>
                <a:srgbClr val="000000"/>
              </a:solidFill>
              <a:effectLst>
                <a:outerShdw blurRad="38100" dist="38100" dir="2700000" algn="tl">
                  <a:srgbClr val="000000">
                    <a:alpha val="43137"/>
                  </a:srgbClr>
                </a:outerShdw>
              </a:effectLst>
            </a:endParaRPr>
          </a:p>
        </p:txBody>
      </p:sp>
      <p:sp>
        <p:nvSpPr>
          <p:cNvPr id="72709" name="Freeform 5"/>
          <p:cNvSpPr>
            <a:spLocks noChangeArrowheads="1"/>
          </p:cNvSpPr>
          <p:nvPr/>
        </p:nvSpPr>
        <p:spPr bwMode="auto">
          <a:xfrm rot="7931765">
            <a:off x="-112712" y="4760912"/>
            <a:ext cx="1963738" cy="1128713"/>
          </a:xfrm>
          <a:custGeom>
            <a:avLst/>
            <a:gdLst/>
            <a:ahLst/>
            <a:cxnLst>
              <a:cxn ang="0">
                <a:pos x="4" y="704"/>
              </a:cxn>
              <a:cxn ang="0">
                <a:pos x="19" y="681"/>
              </a:cxn>
              <a:cxn ang="0">
                <a:pos x="42" y="644"/>
              </a:cxn>
              <a:cxn ang="0">
                <a:pos x="72" y="595"/>
              </a:cxn>
              <a:cxn ang="0">
                <a:pos x="106" y="537"/>
              </a:cxn>
              <a:cxn ang="0">
                <a:pos x="143" y="471"/>
              </a:cxn>
              <a:cxn ang="0">
                <a:pos x="182" y="401"/>
              </a:cxn>
              <a:cxn ang="0">
                <a:pos x="219" y="328"/>
              </a:cxn>
              <a:cxn ang="0">
                <a:pos x="254" y="256"/>
              </a:cxn>
              <a:cxn ang="0">
                <a:pos x="284" y="278"/>
              </a:cxn>
              <a:cxn ang="0">
                <a:pos x="332" y="333"/>
              </a:cxn>
              <a:cxn ang="0">
                <a:pos x="361" y="313"/>
              </a:cxn>
              <a:cxn ang="0">
                <a:pos x="406" y="285"/>
              </a:cxn>
              <a:cxn ang="0">
                <a:pos x="461" y="257"/>
              </a:cxn>
              <a:cxn ang="0">
                <a:pos x="522" y="229"/>
              </a:cxn>
              <a:cxn ang="0">
                <a:pos x="588" y="201"/>
              </a:cxn>
              <a:cxn ang="0">
                <a:pos x="659" y="175"/>
              </a:cxn>
              <a:cxn ang="0">
                <a:pos x="731" y="149"/>
              </a:cxn>
              <a:cxn ang="0">
                <a:pos x="804" y="124"/>
              </a:cxn>
              <a:cxn ang="0">
                <a:pos x="877" y="101"/>
              </a:cxn>
              <a:cxn ang="0">
                <a:pos x="946" y="79"/>
              </a:cxn>
              <a:cxn ang="0">
                <a:pos x="1012" y="60"/>
              </a:cxn>
              <a:cxn ang="0">
                <a:pos x="1071" y="42"/>
              </a:cxn>
              <a:cxn ang="0">
                <a:pos x="1124" y="28"/>
              </a:cxn>
              <a:cxn ang="0">
                <a:pos x="1167" y="16"/>
              </a:cxn>
              <a:cxn ang="0">
                <a:pos x="1200" y="7"/>
              </a:cxn>
              <a:cxn ang="0">
                <a:pos x="1221" y="2"/>
              </a:cxn>
              <a:cxn ang="0">
                <a:pos x="1229" y="0"/>
              </a:cxn>
              <a:cxn ang="0">
                <a:pos x="1230" y="30"/>
              </a:cxn>
              <a:cxn ang="0">
                <a:pos x="1233" y="109"/>
              </a:cxn>
              <a:cxn ang="0">
                <a:pos x="1236" y="192"/>
              </a:cxn>
              <a:cxn ang="0">
                <a:pos x="1237" y="230"/>
              </a:cxn>
              <a:cxn ang="0">
                <a:pos x="1230" y="232"/>
              </a:cxn>
              <a:cxn ang="0">
                <a:pos x="1207" y="238"/>
              </a:cxn>
              <a:cxn ang="0">
                <a:pos x="1170" y="247"/>
              </a:cxn>
              <a:cxn ang="0">
                <a:pos x="1121" y="261"/>
              </a:cxn>
              <a:cxn ang="0">
                <a:pos x="1063" y="277"/>
              </a:cxn>
              <a:cxn ang="0">
                <a:pos x="997" y="296"/>
              </a:cxn>
              <a:cxn ang="0">
                <a:pos x="927" y="318"/>
              </a:cxn>
              <a:cxn ang="0">
                <a:pos x="854" y="342"/>
              </a:cxn>
              <a:cxn ang="0">
                <a:pos x="780" y="367"/>
              </a:cxn>
              <a:cxn ang="0">
                <a:pos x="709" y="394"/>
              </a:cxn>
              <a:cxn ang="0">
                <a:pos x="641" y="421"/>
              </a:cxn>
              <a:cxn ang="0">
                <a:pos x="580" y="449"/>
              </a:cxn>
              <a:cxn ang="0">
                <a:pos x="528" y="477"/>
              </a:cxn>
              <a:cxn ang="0">
                <a:pos x="487" y="505"/>
              </a:cxn>
              <a:cxn ang="0">
                <a:pos x="509" y="540"/>
              </a:cxn>
              <a:cxn ang="0">
                <a:pos x="557" y="595"/>
              </a:cxn>
              <a:cxn ang="0">
                <a:pos x="501" y="612"/>
              </a:cxn>
              <a:cxn ang="0">
                <a:pos x="423" y="632"/>
              </a:cxn>
              <a:cxn ang="0">
                <a:pos x="345" y="649"/>
              </a:cxn>
              <a:cxn ang="0">
                <a:pos x="268" y="665"/>
              </a:cxn>
              <a:cxn ang="0">
                <a:pos x="197" y="679"/>
              </a:cxn>
              <a:cxn ang="0">
                <a:pos x="133" y="690"/>
              </a:cxn>
              <a:cxn ang="0">
                <a:pos x="78" y="699"/>
              </a:cxn>
              <a:cxn ang="0">
                <a:pos x="36" y="706"/>
              </a:cxn>
              <a:cxn ang="0">
                <a:pos x="9" y="710"/>
              </a:cxn>
              <a:cxn ang="0">
                <a:pos x="0" y="711"/>
              </a:cxn>
            </a:cxnLst>
            <a:rect l="0" t="0" r="r" b="b"/>
            <a:pathLst>
              <a:path w="1237" h="711">
                <a:moveTo>
                  <a:pt x="0" y="711"/>
                </a:moveTo>
                <a:lnTo>
                  <a:pt x="0" y="711"/>
                </a:lnTo>
                <a:lnTo>
                  <a:pt x="0" y="710"/>
                </a:lnTo>
                <a:lnTo>
                  <a:pt x="1" y="710"/>
                </a:lnTo>
                <a:lnTo>
                  <a:pt x="1" y="709"/>
                </a:lnTo>
                <a:lnTo>
                  <a:pt x="2" y="708"/>
                </a:lnTo>
                <a:lnTo>
                  <a:pt x="3" y="706"/>
                </a:lnTo>
                <a:lnTo>
                  <a:pt x="4" y="704"/>
                </a:lnTo>
                <a:lnTo>
                  <a:pt x="5" y="702"/>
                </a:lnTo>
                <a:lnTo>
                  <a:pt x="7" y="700"/>
                </a:lnTo>
                <a:lnTo>
                  <a:pt x="9" y="697"/>
                </a:lnTo>
                <a:lnTo>
                  <a:pt x="10" y="695"/>
                </a:lnTo>
                <a:lnTo>
                  <a:pt x="12" y="692"/>
                </a:lnTo>
                <a:lnTo>
                  <a:pt x="14" y="688"/>
                </a:lnTo>
                <a:lnTo>
                  <a:pt x="16" y="685"/>
                </a:lnTo>
                <a:lnTo>
                  <a:pt x="19" y="681"/>
                </a:lnTo>
                <a:lnTo>
                  <a:pt x="21" y="677"/>
                </a:lnTo>
                <a:lnTo>
                  <a:pt x="24" y="673"/>
                </a:lnTo>
                <a:lnTo>
                  <a:pt x="27" y="669"/>
                </a:lnTo>
                <a:lnTo>
                  <a:pt x="29" y="664"/>
                </a:lnTo>
                <a:lnTo>
                  <a:pt x="32" y="659"/>
                </a:lnTo>
                <a:lnTo>
                  <a:pt x="36" y="654"/>
                </a:lnTo>
                <a:lnTo>
                  <a:pt x="39" y="649"/>
                </a:lnTo>
                <a:lnTo>
                  <a:pt x="42" y="644"/>
                </a:lnTo>
                <a:lnTo>
                  <a:pt x="45" y="638"/>
                </a:lnTo>
                <a:lnTo>
                  <a:pt x="49" y="633"/>
                </a:lnTo>
                <a:lnTo>
                  <a:pt x="52" y="627"/>
                </a:lnTo>
                <a:lnTo>
                  <a:pt x="56" y="621"/>
                </a:lnTo>
                <a:lnTo>
                  <a:pt x="60" y="615"/>
                </a:lnTo>
                <a:lnTo>
                  <a:pt x="64" y="608"/>
                </a:lnTo>
                <a:lnTo>
                  <a:pt x="68" y="602"/>
                </a:lnTo>
                <a:lnTo>
                  <a:pt x="72" y="595"/>
                </a:lnTo>
                <a:lnTo>
                  <a:pt x="76" y="588"/>
                </a:lnTo>
                <a:lnTo>
                  <a:pt x="80" y="581"/>
                </a:lnTo>
                <a:lnTo>
                  <a:pt x="84" y="574"/>
                </a:lnTo>
                <a:lnTo>
                  <a:pt x="88" y="567"/>
                </a:lnTo>
                <a:lnTo>
                  <a:pt x="93" y="559"/>
                </a:lnTo>
                <a:lnTo>
                  <a:pt x="97" y="552"/>
                </a:lnTo>
                <a:lnTo>
                  <a:pt x="102" y="544"/>
                </a:lnTo>
                <a:lnTo>
                  <a:pt x="106" y="537"/>
                </a:lnTo>
                <a:lnTo>
                  <a:pt x="111" y="529"/>
                </a:lnTo>
                <a:lnTo>
                  <a:pt x="115" y="521"/>
                </a:lnTo>
                <a:lnTo>
                  <a:pt x="120" y="513"/>
                </a:lnTo>
                <a:lnTo>
                  <a:pt x="125" y="505"/>
                </a:lnTo>
                <a:lnTo>
                  <a:pt x="129" y="496"/>
                </a:lnTo>
                <a:lnTo>
                  <a:pt x="134" y="488"/>
                </a:lnTo>
                <a:lnTo>
                  <a:pt x="139" y="480"/>
                </a:lnTo>
                <a:lnTo>
                  <a:pt x="143" y="471"/>
                </a:lnTo>
                <a:lnTo>
                  <a:pt x="148" y="463"/>
                </a:lnTo>
                <a:lnTo>
                  <a:pt x="153" y="454"/>
                </a:lnTo>
                <a:lnTo>
                  <a:pt x="158" y="445"/>
                </a:lnTo>
                <a:lnTo>
                  <a:pt x="163" y="436"/>
                </a:lnTo>
                <a:lnTo>
                  <a:pt x="167" y="428"/>
                </a:lnTo>
                <a:lnTo>
                  <a:pt x="172" y="419"/>
                </a:lnTo>
                <a:lnTo>
                  <a:pt x="177" y="410"/>
                </a:lnTo>
                <a:lnTo>
                  <a:pt x="182" y="401"/>
                </a:lnTo>
                <a:lnTo>
                  <a:pt x="186" y="392"/>
                </a:lnTo>
                <a:lnTo>
                  <a:pt x="191" y="383"/>
                </a:lnTo>
                <a:lnTo>
                  <a:pt x="196" y="374"/>
                </a:lnTo>
                <a:lnTo>
                  <a:pt x="201" y="365"/>
                </a:lnTo>
                <a:lnTo>
                  <a:pt x="205" y="356"/>
                </a:lnTo>
                <a:lnTo>
                  <a:pt x="210" y="347"/>
                </a:lnTo>
                <a:lnTo>
                  <a:pt x="214" y="338"/>
                </a:lnTo>
                <a:lnTo>
                  <a:pt x="219" y="328"/>
                </a:lnTo>
                <a:lnTo>
                  <a:pt x="224" y="319"/>
                </a:lnTo>
                <a:lnTo>
                  <a:pt x="228" y="310"/>
                </a:lnTo>
                <a:lnTo>
                  <a:pt x="232" y="301"/>
                </a:lnTo>
                <a:lnTo>
                  <a:pt x="237" y="292"/>
                </a:lnTo>
                <a:lnTo>
                  <a:pt x="241" y="283"/>
                </a:lnTo>
                <a:lnTo>
                  <a:pt x="245" y="274"/>
                </a:lnTo>
                <a:lnTo>
                  <a:pt x="249" y="265"/>
                </a:lnTo>
                <a:lnTo>
                  <a:pt x="254" y="256"/>
                </a:lnTo>
                <a:lnTo>
                  <a:pt x="258" y="247"/>
                </a:lnTo>
                <a:lnTo>
                  <a:pt x="258" y="247"/>
                </a:lnTo>
                <a:lnTo>
                  <a:pt x="259" y="248"/>
                </a:lnTo>
                <a:lnTo>
                  <a:pt x="261" y="251"/>
                </a:lnTo>
                <a:lnTo>
                  <a:pt x="265" y="256"/>
                </a:lnTo>
                <a:lnTo>
                  <a:pt x="271" y="262"/>
                </a:lnTo>
                <a:lnTo>
                  <a:pt x="277" y="270"/>
                </a:lnTo>
                <a:lnTo>
                  <a:pt x="284" y="278"/>
                </a:lnTo>
                <a:lnTo>
                  <a:pt x="291" y="286"/>
                </a:lnTo>
                <a:lnTo>
                  <a:pt x="299" y="295"/>
                </a:lnTo>
                <a:lnTo>
                  <a:pt x="306" y="303"/>
                </a:lnTo>
                <a:lnTo>
                  <a:pt x="313" y="312"/>
                </a:lnTo>
                <a:lnTo>
                  <a:pt x="320" y="319"/>
                </a:lnTo>
                <a:lnTo>
                  <a:pt x="325" y="325"/>
                </a:lnTo>
                <a:lnTo>
                  <a:pt x="329" y="330"/>
                </a:lnTo>
                <a:lnTo>
                  <a:pt x="332" y="333"/>
                </a:lnTo>
                <a:lnTo>
                  <a:pt x="333" y="334"/>
                </a:lnTo>
                <a:lnTo>
                  <a:pt x="333" y="334"/>
                </a:lnTo>
                <a:lnTo>
                  <a:pt x="337" y="331"/>
                </a:lnTo>
                <a:lnTo>
                  <a:pt x="341" y="327"/>
                </a:lnTo>
                <a:lnTo>
                  <a:pt x="346" y="324"/>
                </a:lnTo>
                <a:lnTo>
                  <a:pt x="351" y="320"/>
                </a:lnTo>
                <a:lnTo>
                  <a:pt x="356" y="317"/>
                </a:lnTo>
                <a:lnTo>
                  <a:pt x="361" y="313"/>
                </a:lnTo>
                <a:lnTo>
                  <a:pt x="366" y="310"/>
                </a:lnTo>
                <a:lnTo>
                  <a:pt x="371" y="306"/>
                </a:lnTo>
                <a:lnTo>
                  <a:pt x="377" y="303"/>
                </a:lnTo>
                <a:lnTo>
                  <a:pt x="382" y="299"/>
                </a:lnTo>
                <a:lnTo>
                  <a:pt x="388" y="296"/>
                </a:lnTo>
                <a:lnTo>
                  <a:pt x="394" y="292"/>
                </a:lnTo>
                <a:lnTo>
                  <a:pt x="400" y="289"/>
                </a:lnTo>
                <a:lnTo>
                  <a:pt x="406" y="285"/>
                </a:lnTo>
                <a:lnTo>
                  <a:pt x="413" y="282"/>
                </a:lnTo>
                <a:lnTo>
                  <a:pt x="419" y="278"/>
                </a:lnTo>
                <a:lnTo>
                  <a:pt x="426" y="275"/>
                </a:lnTo>
                <a:lnTo>
                  <a:pt x="433" y="271"/>
                </a:lnTo>
                <a:lnTo>
                  <a:pt x="439" y="268"/>
                </a:lnTo>
                <a:lnTo>
                  <a:pt x="446" y="264"/>
                </a:lnTo>
                <a:lnTo>
                  <a:pt x="453" y="261"/>
                </a:lnTo>
                <a:lnTo>
                  <a:pt x="461" y="257"/>
                </a:lnTo>
                <a:lnTo>
                  <a:pt x="468" y="254"/>
                </a:lnTo>
                <a:lnTo>
                  <a:pt x="475" y="250"/>
                </a:lnTo>
                <a:lnTo>
                  <a:pt x="483" y="247"/>
                </a:lnTo>
                <a:lnTo>
                  <a:pt x="490" y="243"/>
                </a:lnTo>
                <a:lnTo>
                  <a:pt x="498" y="240"/>
                </a:lnTo>
                <a:lnTo>
                  <a:pt x="506" y="236"/>
                </a:lnTo>
                <a:lnTo>
                  <a:pt x="514" y="233"/>
                </a:lnTo>
                <a:lnTo>
                  <a:pt x="522" y="229"/>
                </a:lnTo>
                <a:lnTo>
                  <a:pt x="530" y="226"/>
                </a:lnTo>
                <a:lnTo>
                  <a:pt x="538" y="222"/>
                </a:lnTo>
                <a:lnTo>
                  <a:pt x="546" y="219"/>
                </a:lnTo>
                <a:lnTo>
                  <a:pt x="555" y="215"/>
                </a:lnTo>
                <a:lnTo>
                  <a:pt x="563" y="212"/>
                </a:lnTo>
                <a:lnTo>
                  <a:pt x="571" y="208"/>
                </a:lnTo>
                <a:lnTo>
                  <a:pt x="580" y="205"/>
                </a:lnTo>
                <a:lnTo>
                  <a:pt x="588" y="201"/>
                </a:lnTo>
                <a:lnTo>
                  <a:pt x="597" y="198"/>
                </a:lnTo>
                <a:lnTo>
                  <a:pt x="606" y="195"/>
                </a:lnTo>
                <a:lnTo>
                  <a:pt x="614" y="191"/>
                </a:lnTo>
                <a:lnTo>
                  <a:pt x="623" y="188"/>
                </a:lnTo>
                <a:lnTo>
                  <a:pt x="632" y="185"/>
                </a:lnTo>
                <a:lnTo>
                  <a:pt x="641" y="181"/>
                </a:lnTo>
                <a:lnTo>
                  <a:pt x="650" y="178"/>
                </a:lnTo>
                <a:lnTo>
                  <a:pt x="659" y="175"/>
                </a:lnTo>
                <a:lnTo>
                  <a:pt x="668" y="171"/>
                </a:lnTo>
                <a:lnTo>
                  <a:pt x="677" y="168"/>
                </a:lnTo>
                <a:lnTo>
                  <a:pt x="686" y="165"/>
                </a:lnTo>
                <a:lnTo>
                  <a:pt x="695" y="161"/>
                </a:lnTo>
                <a:lnTo>
                  <a:pt x="704" y="158"/>
                </a:lnTo>
                <a:lnTo>
                  <a:pt x="713" y="155"/>
                </a:lnTo>
                <a:lnTo>
                  <a:pt x="722" y="152"/>
                </a:lnTo>
                <a:lnTo>
                  <a:pt x="731" y="149"/>
                </a:lnTo>
                <a:lnTo>
                  <a:pt x="740" y="145"/>
                </a:lnTo>
                <a:lnTo>
                  <a:pt x="750" y="142"/>
                </a:lnTo>
                <a:lnTo>
                  <a:pt x="759" y="139"/>
                </a:lnTo>
                <a:lnTo>
                  <a:pt x="768" y="136"/>
                </a:lnTo>
                <a:lnTo>
                  <a:pt x="777" y="133"/>
                </a:lnTo>
                <a:lnTo>
                  <a:pt x="786" y="130"/>
                </a:lnTo>
                <a:lnTo>
                  <a:pt x="795" y="127"/>
                </a:lnTo>
                <a:lnTo>
                  <a:pt x="804" y="124"/>
                </a:lnTo>
                <a:lnTo>
                  <a:pt x="813" y="121"/>
                </a:lnTo>
                <a:lnTo>
                  <a:pt x="823" y="118"/>
                </a:lnTo>
                <a:lnTo>
                  <a:pt x="832" y="115"/>
                </a:lnTo>
                <a:lnTo>
                  <a:pt x="841" y="112"/>
                </a:lnTo>
                <a:lnTo>
                  <a:pt x="850" y="109"/>
                </a:lnTo>
                <a:lnTo>
                  <a:pt x="859" y="106"/>
                </a:lnTo>
                <a:lnTo>
                  <a:pt x="868" y="103"/>
                </a:lnTo>
                <a:lnTo>
                  <a:pt x="877" y="101"/>
                </a:lnTo>
                <a:lnTo>
                  <a:pt x="885" y="98"/>
                </a:lnTo>
                <a:lnTo>
                  <a:pt x="894" y="95"/>
                </a:lnTo>
                <a:lnTo>
                  <a:pt x="903" y="92"/>
                </a:lnTo>
                <a:lnTo>
                  <a:pt x="912" y="90"/>
                </a:lnTo>
                <a:lnTo>
                  <a:pt x="920" y="87"/>
                </a:lnTo>
                <a:lnTo>
                  <a:pt x="929" y="84"/>
                </a:lnTo>
                <a:lnTo>
                  <a:pt x="938" y="82"/>
                </a:lnTo>
                <a:lnTo>
                  <a:pt x="946" y="79"/>
                </a:lnTo>
                <a:lnTo>
                  <a:pt x="955" y="77"/>
                </a:lnTo>
                <a:lnTo>
                  <a:pt x="963" y="74"/>
                </a:lnTo>
                <a:lnTo>
                  <a:pt x="971" y="72"/>
                </a:lnTo>
                <a:lnTo>
                  <a:pt x="979" y="69"/>
                </a:lnTo>
                <a:lnTo>
                  <a:pt x="988" y="67"/>
                </a:lnTo>
                <a:lnTo>
                  <a:pt x="996" y="64"/>
                </a:lnTo>
                <a:lnTo>
                  <a:pt x="1004" y="62"/>
                </a:lnTo>
                <a:lnTo>
                  <a:pt x="1012" y="60"/>
                </a:lnTo>
                <a:lnTo>
                  <a:pt x="1019" y="57"/>
                </a:lnTo>
                <a:lnTo>
                  <a:pt x="1027" y="55"/>
                </a:lnTo>
                <a:lnTo>
                  <a:pt x="1035" y="53"/>
                </a:lnTo>
                <a:lnTo>
                  <a:pt x="1042" y="51"/>
                </a:lnTo>
                <a:lnTo>
                  <a:pt x="1050" y="49"/>
                </a:lnTo>
                <a:lnTo>
                  <a:pt x="1057" y="46"/>
                </a:lnTo>
                <a:lnTo>
                  <a:pt x="1064" y="44"/>
                </a:lnTo>
                <a:lnTo>
                  <a:pt x="1071" y="42"/>
                </a:lnTo>
                <a:lnTo>
                  <a:pt x="1078" y="40"/>
                </a:lnTo>
                <a:lnTo>
                  <a:pt x="1085" y="38"/>
                </a:lnTo>
                <a:lnTo>
                  <a:pt x="1092" y="37"/>
                </a:lnTo>
                <a:lnTo>
                  <a:pt x="1098" y="35"/>
                </a:lnTo>
                <a:lnTo>
                  <a:pt x="1105" y="33"/>
                </a:lnTo>
                <a:lnTo>
                  <a:pt x="1111" y="31"/>
                </a:lnTo>
                <a:lnTo>
                  <a:pt x="1118" y="29"/>
                </a:lnTo>
                <a:lnTo>
                  <a:pt x="1124" y="28"/>
                </a:lnTo>
                <a:lnTo>
                  <a:pt x="1130" y="26"/>
                </a:lnTo>
                <a:lnTo>
                  <a:pt x="1135" y="24"/>
                </a:lnTo>
                <a:lnTo>
                  <a:pt x="1141" y="23"/>
                </a:lnTo>
                <a:lnTo>
                  <a:pt x="1147" y="21"/>
                </a:lnTo>
                <a:lnTo>
                  <a:pt x="1152" y="20"/>
                </a:lnTo>
                <a:lnTo>
                  <a:pt x="1157" y="19"/>
                </a:lnTo>
                <a:lnTo>
                  <a:pt x="1162" y="17"/>
                </a:lnTo>
                <a:lnTo>
                  <a:pt x="1167" y="16"/>
                </a:lnTo>
                <a:lnTo>
                  <a:pt x="1172" y="15"/>
                </a:lnTo>
                <a:lnTo>
                  <a:pt x="1177" y="13"/>
                </a:lnTo>
                <a:lnTo>
                  <a:pt x="1181" y="12"/>
                </a:lnTo>
                <a:lnTo>
                  <a:pt x="1185" y="11"/>
                </a:lnTo>
                <a:lnTo>
                  <a:pt x="1189" y="10"/>
                </a:lnTo>
                <a:lnTo>
                  <a:pt x="1193" y="9"/>
                </a:lnTo>
                <a:lnTo>
                  <a:pt x="1197" y="8"/>
                </a:lnTo>
                <a:lnTo>
                  <a:pt x="1200" y="7"/>
                </a:lnTo>
                <a:lnTo>
                  <a:pt x="1204" y="6"/>
                </a:lnTo>
                <a:lnTo>
                  <a:pt x="1207" y="5"/>
                </a:lnTo>
                <a:lnTo>
                  <a:pt x="1210" y="5"/>
                </a:lnTo>
                <a:lnTo>
                  <a:pt x="1212" y="4"/>
                </a:lnTo>
                <a:lnTo>
                  <a:pt x="1215" y="3"/>
                </a:lnTo>
                <a:lnTo>
                  <a:pt x="1217" y="3"/>
                </a:lnTo>
                <a:lnTo>
                  <a:pt x="1219" y="2"/>
                </a:lnTo>
                <a:lnTo>
                  <a:pt x="1221" y="2"/>
                </a:lnTo>
                <a:lnTo>
                  <a:pt x="1223" y="1"/>
                </a:lnTo>
                <a:lnTo>
                  <a:pt x="1224" y="1"/>
                </a:lnTo>
                <a:lnTo>
                  <a:pt x="1226" y="0"/>
                </a:lnTo>
                <a:lnTo>
                  <a:pt x="1227" y="0"/>
                </a:lnTo>
                <a:lnTo>
                  <a:pt x="1228" y="0"/>
                </a:lnTo>
                <a:lnTo>
                  <a:pt x="1228" y="0"/>
                </a:lnTo>
                <a:lnTo>
                  <a:pt x="1228" y="0"/>
                </a:lnTo>
                <a:lnTo>
                  <a:pt x="1229" y="0"/>
                </a:lnTo>
                <a:lnTo>
                  <a:pt x="1229" y="0"/>
                </a:lnTo>
                <a:lnTo>
                  <a:pt x="1229" y="0"/>
                </a:lnTo>
                <a:lnTo>
                  <a:pt x="1229" y="2"/>
                </a:lnTo>
                <a:lnTo>
                  <a:pt x="1229" y="6"/>
                </a:lnTo>
                <a:lnTo>
                  <a:pt x="1229" y="10"/>
                </a:lnTo>
                <a:lnTo>
                  <a:pt x="1229" y="16"/>
                </a:lnTo>
                <a:lnTo>
                  <a:pt x="1229" y="22"/>
                </a:lnTo>
                <a:lnTo>
                  <a:pt x="1230" y="30"/>
                </a:lnTo>
                <a:lnTo>
                  <a:pt x="1230" y="38"/>
                </a:lnTo>
                <a:lnTo>
                  <a:pt x="1230" y="47"/>
                </a:lnTo>
                <a:lnTo>
                  <a:pt x="1231" y="56"/>
                </a:lnTo>
                <a:lnTo>
                  <a:pt x="1231" y="66"/>
                </a:lnTo>
                <a:lnTo>
                  <a:pt x="1231" y="77"/>
                </a:lnTo>
                <a:lnTo>
                  <a:pt x="1232" y="87"/>
                </a:lnTo>
                <a:lnTo>
                  <a:pt x="1232" y="98"/>
                </a:lnTo>
                <a:lnTo>
                  <a:pt x="1233" y="109"/>
                </a:lnTo>
                <a:lnTo>
                  <a:pt x="1233" y="120"/>
                </a:lnTo>
                <a:lnTo>
                  <a:pt x="1234" y="132"/>
                </a:lnTo>
                <a:lnTo>
                  <a:pt x="1234" y="142"/>
                </a:lnTo>
                <a:lnTo>
                  <a:pt x="1234" y="153"/>
                </a:lnTo>
                <a:lnTo>
                  <a:pt x="1235" y="164"/>
                </a:lnTo>
                <a:lnTo>
                  <a:pt x="1235" y="174"/>
                </a:lnTo>
                <a:lnTo>
                  <a:pt x="1235" y="183"/>
                </a:lnTo>
                <a:lnTo>
                  <a:pt x="1236" y="192"/>
                </a:lnTo>
                <a:lnTo>
                  <a:pt x="1236" y="200"/>
                </a:lnTo>
                <a:lnTo>
                  <a:pt x="1236" y="208"/>
                </a:lnTo>
                <a:lnTo>
                  <a:pt x="1237" y="214"/>
                </a:lnTo>
                <a:lnTo>
                  <a:pt x="1237" y="220"/>
                </a:lnTo>
                <a:lnTo>
                  <a:pt x="1237" y="224"/>
                </a:lnTo>
                <a:lnTo>
                  <a:pt x="1237" y="227"/>
                </a:lnTo>
                <a:lnTo>
                  <a:pt x="1237" y="229"/>
                </a:lnTo>
                <a:lnTo>
                  <a:pt x="1237" y="230"/>
                </a:lnTo>
                <a:lnTo>
                  <a:pt x="1237" y="230"/>
                </a:lnTo>
                <a:lnTo>
                  <a:pt x="1237" y="230"/>
                </a:lnTo>
                <a:lnTo>
                  <a:pt x="1237" y="230"/>
                </a:lnTo>
                <a:lnTo>
                  <a:pt x="1236" y="230"/>
                </a:lnTo>
                <a:lnTo>
                  <a:pt x="1235" y="231"/>
                </a:lnTo>
                <a:lnTo>
                  <a:pt x="1234" y="231"/>
                </a:lnTo>
                <a:lnTo>
                  <a:pt x="1232" y="231"/>
                </a:lnTo>
                <a:lnTo>
                  <a:pt x="1230" y="232"/>
                </a:lnTo>
                <a:lnTo>
                  <a:pt x="1228" y="232"/>
                </a:lnTo>
                <a:lnTo>
                  <a:pt x="1226" y="233"/>
                </a:lnTo>
                <a:lnTo>
                  <a:pt x="1224" y="234"/>
                </a:lnTo>
                <a:lnTo>
                  <a:pt x="1221" y="234"/>
                </a:lnTo>
                <a:lnTo>
                  <a:pt x="1218" y="235"/>
                </a:lnTo>
                <a:lnTo>
                  <a:pt x="1215" y="236"/>
                </a:lnTo>
                <a:lnTo>
                  <a:pt x="1211" y="237"/>
                </a:lnTo>
                <a:lnTo>
                  <a:pt x="1207" y="238"/>
                </a:lnTo>
                <a:lnTo>
                  <a:pt x="1204" y="239"/>
                </a:lnTo>
                <a:lnTo>
                  <a:pt x="1199" y="240"/>
                </a:lnTo>
                <a:lnTo>
                  <a:pt x="1195" y="241"/>
                </a:lnTo>
                <a:lnTo>
                  <a:pt x="1191" y="242"/>
                </a:lnTo>
                <a:lnTo>
                  <a:pt x="1186" y="243"/>
                </a:lnTo>
                <a:lnTo>
                  <a:pt x="1181" y="245"/>
                </a:lnTo>
                <a:lnTo>
                  <a:pt x="1176" y="246"/>
                </a:lnTo>
                <a:lnTo>
                  <a:pt x="1170" y="247"/>
                </a:lnTo>
                <a:lnTo>
                  <a:pt x="1165" y="249"/>
                </a:lnTo>
                <a:lnTo>
                  <a:pt x="1159" y="250"/>
                </a:lnTo>
                <a:lnTo>
                  <a:pt x="1153" y="252"/>
                </a:lnTo>
                <a:lnTo>
                  <a:pt x="1147" y="254"/>
                </a:lnTo>
                <a:lnTo>
                  <a:pt x="1141" y="255"/>
                </a:lnTo>
                <a:lnTo>
                  <a:pt x="1135" y="257"/>
                </a:lnTo>
                <a:lnTo>
                  <a:pt x="1128" y="259"/>
                </a:lnTo>
                <a:lnTo>
                  <a:pt x="1121" y="261"/>
                </a:lnTo>
                <a:lnTo>
                  <a:pt x="1115" y="263"/>
                </a:lnTo>
                <a:lnTo>
                  <a:pt x="1108" y="265"/>
                </a:lnTo>
                <a:lnTo>
                  <a:pt x="1101" y="267"/>
                </a:lnTo>
                <a:lnTo>
                  <a:pt x="1093" y="269"/>
                </a:lnTo>
                <a:lnTo>
                  <a:pt x="1086" y="271"/>
                </a:lnTo>
                <a:lnTo>
                  <a:pt x="1078" y="273"/>
                </a:lnTo>
                <a:lnTo>
                  <a:pt x="1071" y="275"/>
                </a:lnTo>
                <a:lnTo>
                  <a:pt x="1063" y="277"/>
                </a:lnTo>
                <a:lnTo>
                  <a:pt x="1055" y="279"/>
                </a:lnTo>
                <a:lnTo>
                  <a:pt x="1047" y="282"/>
                </a:lnTo>
                <a:lnTo>
                  <a:pt x="1039" y="284"/>
                </a:lnTo>
                <a:lnTo>
                  <a:pt x="1031" y="287"/>
                </a:lnTo>
                <a:lnTo>
                  <a:pt x="1023" y="289"/>
                </a:lnTo>
                <a:lnTo>
                  <a:pt x="1014" y="291"/>
                </a:lnTo>
                <a:lnTo>
                  <a:pt x="1006" y="294"/>
                </a:lnTo>
                <a:lnTo>
                  <a:pt x="997" y="296"/>
                </a:lnTo>
                <a:lnTo>
                  <a:pt x="989" y="299"/>
                </a:lnTo>
                <a:lnTo>
                  <a:pt x="980" y="302"/>
                </a:lnTo>
                <a:lnTo>
                  <a:pt x="971" y="304"/>
                </a:lnTo>
                <a:lnTo>
                  <a:pt x="963" y="307"/>
                </a:lnTo>
                <a:lnTo>
                  <a:pt x="954" y="310"/>
                </a:lnTo>
                <a:lnTo>
                  <a:pt x="945" y="312"/>
                </a:lnTo>
                <a:lnTo>
                  <a:pt x="936" y="315"/>
                </a:lnTo>
                <a:lnTo>
                  <a:pt x="927" y="318"/>
                </a:lnTo>
                <a:lnTo>
                  <a:pt x="918" y="321"/>
                </a:lnTo>
                <a:lnTo>
                  <a:pt x="909" y="324"/>
                </a:lnTo>
                <a:lnTo>
                  <a:pt x="900" y="327"/>
                </a:lnTo>
                <a:lnTo>
                  <a:pt x="891" y="330"/>
                </a:lnTo>
                <a:lnTo>
                  <a:pt x="881" y="333"/>
                </a:lnTo>
                <a:lnTo>
                  <a:pt x="872" y="336"/>
                </a:lnTo>
                <a:lnTo>
                  <a:pt x="863" y="339"/>
                </a:lnTo>
                <a:lnTo>
                  <a:pt x="854" y="342"/>
                </a:lnTo>
                <a:lnTo>
                  <a:pt x="845" y="345"/>
                </a:lnTo>
                <a:lnTo>
                  <a:pt x="835" y="348"/>
                </a:lnTo>
                <a:lnTo>
                  <a:pt x="826" y="351"/>
                </a:lnTo>
                <a:lnTo>
                  <a:pt x="817" y="354"/>
                </a:lnTo>
                <a:lnTo>
                  <a:pt x="808" y="357"/>
                </a:lnTo>
                <a:lnTo>
                  <a:pt x="798" y="361"/>
                </a:lnTo>
                <a:lnTo>
                  <a:pt x="789" y="364"/>
                </a:lnTo>
                <a:lnTo>
                  <a:pt x="780" y="367"/>
                </a:lnTo>
                <a:lnTo>
                  <a:pt x="771" y="370"/>
                </a:lnTo>
                <a:lnTo>
                  <a:pt x="762" y="374"/>
                </a:lnTo>
                <a:lnTo>
                  <a:pt x="753" y="377"/>
                </a:lnTo>
                <a:lnTo>
                  <a:pt x="744" y="380"/>
                </a:lnTo>
                <a:lnTo>
                  <a:pt x="735" y="383"/>
                </a:lnTo>
                <a:lnTo>
                  <a:pt x="726" y="387"/>
                </a:lnTo>
                <a:lnTo>
                  <a:pt x="717" y="390"/>
                </a:lnTo>
                <a:lnTo>
                  <a:pt x="709" y="394"/>
                </a:lnTo>
                <a:lnTo>
                  <a:pt x="700" y="397"/>
                </a:lnTo>
                <a:lnTo>
                  <a:pt x="691" y="400"/>
                </a:lnTo>
                <a:lnTo>
                  <a:pt x="683" y="404"/>
                </a:lnTo>
                <a:lnTo>
                  <a:pt x="674" y="407"/>
                </a:lnTo>
                <a:lnTo>
                  <a:pt x="666" y="411"/>
                </a:lnTo>
                <a:lnTo>
                  <a:pt x="657" y="414"/>
                </a:lnTo>
                <a:lnTo>
                  <a:pt x="649" y="418"/>
                </a:lnTo>
                <a:lnTo>
                  <a:pt x="641" y="421"/>
                </a:lnTo>
                <a:lnTo>
                  <a:pt x="633" y="425"/>
                </a:lnTo>
                <a:lnTo>
                  <a:pt x="625" y="428"/>
                </a:lnTo>
                <a:lnTo>
                  <a:pt x="617" y="432"/>
                </a:lnTo>
                <a:lnTo>
                  <a:pt x="610" y="435"/>
                </a:lnTo>
                <a:lnTo>
                  <a:pt x="602" y="439"/>
                </a:lnTo>
                <a:lnTo>
                  <a:pt x="595" y="442"/>
                </a:lnTo>
                <a:lnTo>
                  <a:pt x="587" y="446"/>
                </a:lnTo>
                <a:lnTo>
                  <a:pt x="580" y="449"/>
                </a:lnTo>
                <a:lnTo>
                  <a:pt x="573" y="453"/>
                </a:lnTo>
                <a:lnTo>
                  <a:pt x="566" y="456"/>
                </a:lnTo>
                <a:lnTo>
                  <a:pt x="559" y="460"/>
                </a:lnTo>
                <a:lnTo>
                  <a:pt x="553" y="463"/>
                </a:lnTo>
                <a:lnTo>
                  <a:pt x="546" y="467"/>
                </a:lnTo>
                <a:lnTo>
                  <a:pt x="540" y="470"/>
                </a:lnTo>
                <a:lnTo>
                  <a:pt x="534" y="474"/>
                </a:lnTo>
                <a:lnTo>
                  <a:pt x="528" y="477"/>
                </a:lnTo>
                <a:lnTo>
                  <a:pt x="522" y="481"/>
                </a:lnTo>
                <a:lnTo>
                  <a:pt x="517" y="484"/>
                </a:lnTo>
                <a:lnTo>
                  <a:pt x="511" y="488"/>
                </a:lnTo>
                <a:lnTo>
                  <a:pt x="506" y="491"/>
                </a:lnTo>
                <a:lnTo>
                  <a:pt x="501" y="495"/>
                </a:lnTo>
                <a:lnTo>
                  <a:pt x="496" y="498"/>
                </a:lnTo>
                <a:lnTo>
                  <a:pt x="491" y="502"/>
                </a:lnTo>
                <a:lnTo>
                  <a:pt x="487" y="505"/>
                </a:lnTo>
                <a:lnTo>
                  <a:pt x="483" y="509"/>
                </a:lnTo>
                <a:lnTo>
                  <a:pt x="483" y="509"/>
                </a:lnTo>
                <a:lnTo>
                  <a:pt x="484" y="510"/>
                </a:lnTo>
                <a:lnTo>
                  <a:pt x="486" y="513"/>
                </a:lnTo>
                <a:lnTo>
                  <a:pt x="490" y="518"/>
                </a:lnTo>
                <a:lnTo>
                  <a:pt x="496" y="524"/>
                </a:lnTo>
                <a:lnTo>
                  <a:pt x="502" y="532"/>
                </a:lnTo>
                <a:lnTo>
                  <a:pt x="509" y="540"/>
                </a:lnTo>
                <a:lnTo>
                  <a:pt x="517" y="548"/>
                </a:lnTo>
                <a:lnTo>
                  <a:pt x="524" y="557"/>
                </a:lnTo>
                <a:lnTo>
                  <a:pt x="531" y="566"/>
                </a:lnTo>
                <a:lnTo>
                  <a:pt x="538" y="574"/>
                </a:lnTo>
                <a:lnTo>
                  <a:pt x="545" y="581"/>
                </a:lnTo>
                <a:lnTo>
                  <a:pt x="550" y="587"/>
                </a:lnTo>
                <a:lnTo>
                  <a:pt x="554" y="592"/>
                </a:lnTo>
                <a:lnTo>
                  <a:pt x="557" y="595"/>
                </a:lnTo>
                <a:lnTo>
                  <a:pt x="558" y="596"/>
                </a:lnTo>
                <a:lnTo>
                  <a:pt x="558" y="596"/>
                </a:lnTo>
                <a:lnTo>
                  <a:pt x="549" y="599"/>
                </a:lnTo>
                <a:lnTo>
                  <a:pt x="539" y="602"/>
                </a:lnTo>
                <a:lnTo>
                  <a:pt x="530" y="604"/>
                </a:lnTo>
                <a:lnTo>
                  <a:pt x="520" y="607"/>
                </a:lnTo>
                <a:lnTo>
                  <a:pt x="511" y="610"/>
                </a:lnTo>
                <a:lnTo>
                  <a:pt x="501" y="612"/>
                </a:lnTo>
                <a:lnTo>
                  <a:pt x="491" y="615"/>
                </a:lnTo>
                <a:lnTo>
                  <a:pt x="482" y="617"/>
                </a:lnTo>
                <a:lnTo>
                  <a:pt x="472" y="620"/>
                </a:lnTo>
                <a:lnTo>
                  <a:pt x="462" y="622"/>
                </a:lnTo>
                <a:lnTo>
                  <a:pt x="452" y="625"/>
                </a:lnTo>
                <a:lnTo>
                  <a:pt x="443" y="627"/>
                </a:lnTo>
                <a:lnTo>
                  <a:pt x="433" y="629"/>
                </a:lnTo>
                <a:lnTo>
                  <a:pt x="423" y="632"/>
                </a:lnTo>
                <a:lnTo>
                  <a:pt x="413" y="634"/>
                </a:lnTo>
                <a:lnTo>
                  <a:pt x="403" y="636"/>
                </a:lnTo>
                <a:lnTo>
                  <a:pt x="393" y="638"/>
                </a:lnTo>
                <a:lnTo>
                  <a:pt x="384" y="641"/>
                </a:lnTo>
                <a:lnTo>
                  <a:pt x="374" y="643"/>
                </a:lnTo>
                <a:lnTo>
                  <a:pt x="364" y="645"/>
                </a:lnTo>
                <a:lnTo>
                  <a:pt x="354" y="647"/>
                </a:lnTo>
                <a:lnTo>
                  <a:pt x="345" y="649"/>
                </a:lnTo>
                <a:lnTo>
                  <a:pt x="335" y="651"/>
                </a:lnTo>
                <a:lnTo>
                  <a:pt x="325" y="653"/>
                </a:lnTo>
                <a:lnTo>
                  <a:pt x="316" y="655"/>
                </a:lnTo>
                <a:lnTo>
                  <a:pt x="306" y="657"/>
                </a:lnTo>
                <a:lnTo>
                  <a:pt x="296" y="659"/>
                </a:lnTo>
                <a:lnTo>
                  <a:pt x="287" y="661"/>
                </a:lnTo>
                <a:lnTo>
                  <a:pt x="278" y="663"/>
                </a:lnTo>
                <a:lnTo>
                  <a:pt x="268" y="665"/>
                </a:lnTo>
                <a:lnTo>
                  <a:pt x="259" y="667"/>
                </a:lnTo>
                <a:lnTo>
                  <a:pt x="250" y="669"/>
                </a:lnTo>
                <a:lnTo>
                  <a:pt x="241" y="670"/>
                </a:lnTo>
                <a:lnTo>
                  <a:pt x="232" y="672"/>
                </a:lnTo>
                <a:lnTo>
                  <a:pt x="223" y="674"/>
                </a:lnTo>
                <a:lnTo>
                  <a:pt x="214" y="675"/>
                </a:lnTo>
                <a:lnTo>
                  <a:pt x="205" y="677"/>
                </a:lnTo>
                <a:lnTo>
                  <a:pt x="197" y="679"/>
                </a:lnTo>
                <a:lnTo>
                  <a:pt x="188" y="680"/>
                </a:lnTo>
                <a:lnTo>
                  <a:pt x="180" y="682"/>
                </a:lnTo>
                <a:lnTo>
                  <a:pt x="172" y="683"/>
                </a:lnTo>
                <a:lnTo>
                  <a:pt x="164" y="685"/>
                </a:lnTo>
                <a:lnTo>
                  <a:pt x="156" y="686"/>
                </a:lnTo>
                <a:lnTo>
                  <a:pt x="148" y="687"/>
                </a:lnTo>
                <a:lnTo>
                  <a:pt x="140" y="689"/>
                </a:lnTo>
                <a:lnTo>
                  <a:pt x="133" y="690"/>
                </a:lnTo>
                <a:lnTo>
                  <a:pt x="125" y="691"/>
                </a:lnTo>
                <a:lnTo>
                  <a:pt x="118" y="692"/>
                </a:lnTo>
                <a:lnTo>
                  <a:pt x="111" y="694"/>
                </a:lnTo>
                <a:lnTo>
                  <a:pt x="104" y="695"/>
                </a:lnTo>
                <a:lnTo>
                  <a:pt x="97" y="696"/>
                </a:lnTo>
                <a:lnTo>
                  <a:pt x="91" y="697"/>
                </a:lnTo>
                <a:lnTo>
                  <a:pt x="85" y="698"/>
                </a:lnTo>
                <a:lnTo>
                  <a:pt x="78" y="699"/>
                </a:lnTo>
                <a:lnTo>
                  <a:pt x="72" y="700"/>
                </a:lnTo>
                <a:lnTo>
                  <a:pt x="67" y="701"/>
                </a:lnTo>
                <a:lnTo>
                  <a:pt x="61" y="702"/>
                </a:lnTo>
                <a:lnTo>
                  <a:pt x="56" y="703"/>
                </a:lnTo>
                <a:lnTo>
                  <a:pt x="51" y="703"/>
                </a:lnTo>
                <a:lnTo>
                  <a:pt x="46" y="704"/>
                </a:lnTo>
                <a:lnTo>
                  <a:pt x="41" y="705"/>
                </a:lnTo>
                <a:lnTo>
                  <a:pt x="36" y="706"/>
                </a:lnTo>
                <a:lnTo>
                  <a:pt x="32" y="706"/>
                </a:lnTo>
                <a:lnTo>
                  <a:pt x="28" y="707"/>
                </a:lnTo>
                <a:lnTo>
                  <a:pt x="24" y="707"/>
                </a:lnTo>
                <a:lnTo>
                  <a:pt x="21" y="708"/>
                </a:lnTo>
                <a:lnTo>
                  <a:pt x="18" y="708"/>
                </a:lnTo>
                <a:lnTo>
                  <a:pt x="15" y="709"/>
                </a:lnTo>
                <a:lnTo>
                  <a:pt x="12" y="709"/>
                </a:lnTo>
                <a:lnTo>
                  <a:pt x="9" y="710"/>
                </a:lnTo>
                <a:lnTo>
                  <a:pt x="7" y="710"/>
                </a:lnTo>
                <a:lnTo>
                  <a:pt x="5" y="710"/>
                </a:lnTo>
                <a:lnTo>
                  <a:pt x="4" y="710"/>
                </a:lnTo>
                <a:lnTo>
                  <a:pt x="2" y="711"/>
                </a:lnTo>
                <a:lnTo>
                  <a:pt x="1" y="711"/>
                </a:lnTo>
                <a:lnTo>
                  <a:pt x="0" y="711"/>
                </a:lnTo>
                <a:lnTo>
                  <a:pt x="0" y="711"/>
                </a:lnTo>
                <a:lnTo>
                  <a:pt x="0" y="711"/>
                </a:lnTo>
                <a:lnTo>
                  <a:pt x="0" y="711"/>
                </a:lnTo>
                <a:lnTo>
                  <a:pt x="0" y="711"/>
                </a:lnTo>
                <a:close/>
              </a:path>
            </a:pathLst>
          </a:custGeom>
          <a:solidFill>
            <a:srgbClr val="FF0000"/>
          </a:solidFill>
          <a:ln w="9525">
            <a:noFill/>
            <a:round/>
            <a:headEnd/>
            <a:tailEnd/>
          </a:ln>
          <a:effectLst>
            <a:outerShdw dist="35921" dir="2700000" algn="ctr" rotWithShape="0">
              <a:schemeClr val="tx1"/>
            </a:outerShdw>
          </a:effectLst>
        </p:spPr>
        <p:txBody>
          <a:bodyPr/>
          <a:lstStyle/>
          <a:p>
            <a:endParaRPr lang="en-US">
              <a:solidFill>
                <a:srgbClr val="000000"/>
              </a:solidFill>
            </a:endParaRPr>
          </a:p>
        </p:txBody>
      </p:sp>
    </p:spTree>
    <p:extLst>
      <p:ext uri="{BB962C8B-B14F-4D97-AF65-F5344CB8AC3E}">
        <p14:creationId xmlns:p14="http://schemas.microsoft.com/office/powerpoint/2010/main" val="2252673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1588"/>
            <a:ext cx="9144000" cy="6859587"/>
          </a:xfrm>
          <a:prstGeom prst="rect">
            <a:avLst/>
          </a:prstGeom>
          <a:noFill/>
          <a:ln w="9525">
            <a:noFill/>
            <a:miter lim="800000"/>
            <a:headEnd/>
            <a:tailEnd/>
          </a:ln>
        </p:spPr>
      </p:pic>
    </p:spTree>
    <p:extLst>
      <p:ext uri="{BB962C8B-B14F-4D97-AF65-F5344CB8AC3E}">
        <p14:creationId xmlns:p14="http://schemas.microsoft.com/office/powerpoint/2010/main" val="3990554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0" y="1588"/>
            <a:ext cx="9144000" cy="6859587"/>
          </a:xfrm>
          <a:prstGeom prst="rect">
            <a:avLst/>
          </a:prstGeom>
          <a:noFill/>
          <a:ln w="9525">
            <a:noFill/>
            <a:miter lim="800000"/>
            <a:headEnd/>
            <a:tailEnd/>
          </a:ln>
        </p:spPr>
      </p:pic>
    </p:spTree>
    <p:extLst>
      <p:ext uri="{BB962C8B-B14F-4D97-AF65-F5344CB8AC3E}">
        <p14:creationId xmlns:p14="http://schemas.microsoft.com/office/powerpoint/2010/main" val="3386830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4929188" y="184150"/>
            <a:ext cx="4162425" cy="6610350"/>
          </a:xfrm>
          <a:prstGeom prst="rect">
            <a:avLst/>
          </a:prstGeom>
          <a:solidFill>
            <a:srgbClr val="000000"/>
          </a:solidFill>
          <a:ln w="9525">
            <a:noFill/>
            <a:miter lim="800000"/>
            <a:headEnd/>
            <a:tailEnd/>
          </a:ln>
        </p:spPr>
        <p:txBody>
          <a:bodyPr/>
          <a:lstStyle/>
          <a:p>
            <a:endParaRPr lang="en-US">
              <a:solidFill>
                <a:srgbClr val="000000"/>
              </a:solidFill>
            </a:endParaRPr>
          </a:p>
        </p:txBody>
      </p:sp>
      <p:sp>
        <p:nvSpPr>
          <p:cNvPr id="39939" name="Rectangle 3"/>
          <p:cNvSpPr>
            <a:spLocks noChangeArrowheads="1"/>
          </p:cNvSpPr>
          <p:nvPr/>
        </p:nvSpPr>
        <p:spPr bwMode="auto">
          <a:xfrm>
            <a:off x="4892675" y="147638"/>
            <a:ext cx="4162425" cy="66103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9940" name="Text Box 4"/>
          <p:cNvSpPr txBox="1">
            <a:spLocks noChangeArrowheads="1"/>
          </p:cNvSpPr>
          <p:nvPr/>
        </p:nvSpPr>
        <p:spPr bwMode="auto">
          <a:xfrm>
            <a:off x="4916488" y="252413"/>
            <a:ext cx="3998912" cy="5909310"/>
          </a:xfrm>
          <a:prstGeom prst="rect">
            <a:avLst/>
          </a:prstGeom>
          <a:noFill/>
          <a:ln w="9525">
            <a:noFill/>
            <a:miter lim="800000"/>
            <a:headEnd/>
            <a:tailEnd/>
          </a:ln>
        </p:spPr>
        <p:txBody>
          <a:bodyPr lIns="0" tIns="0" rIns="0" bIns="0">
            <a:spAutoFit/>
          </a:bodyPr>
          <a:lstStyle/>
          <a:p>
            <a:pPr defTabSz="381000"/>
            <a:r>
              <a:rPr lang="en-US" sz="2400" dirty="0">
                <a:solidFill>
                  <a:srgbClr val="000000"/>
                </a:solidFill>
                <a:effectLst>
                  <a:outerShdw blurRad="38100" dist="38100" dir="2700000" algn="tl">
                    <a:srgbClr val="000000">
                      <a:alpha val="43137"/>
                    </a:srgbClr>
                  </a:outerShdw>
                </a:effectLst>
              </a:rPr>
              <a:t>Ezekiel 8:6</a:t>
            </a:r>
          </a:p>
          <a:p>
            <a:pPr defTabSz="381000"/>
            <a:r>
              <a:rPr lang="en-US" sz="2400" dirty="0">
                <a:solidFill>
                  <a:srgbClr val="000000"/>
                </a:solidFill>
                <a:effectLst>
                  <a:outerShdw blurRad="38100" dist="38100" dir="2700000" algn="tl">
                    <a:srgbClr val="000000">
                      <a:alpha val="43137"/>
                    </a:srgbClr>
                  </a:outerShdw>
                </a:effectLst>
              </a:rPr>
              <a:t>6 And he said to me, “Son of man, do you see what they are doing—the utterly detestable things the house of Israel is doing here, things that will drive me far from my sanctuary? But you will see things that are even more detestable.” </a:t>
            </a:r>
          </a:p>
          <a:p>
            <a:pPr defTabSz="381000"/>
            <a:r>
              <a:rPr lang="en-US" sz="2400" dirty="0">
                <a:solidFill>
                  <a:srgbClr val="000000"/>
                </a:solidFill>
                <a:effectLst>
                  <a:outerShdw blurRad="38100" dist="38100" dir="2700000" algn="tl">
                    <a:srgbClr val="000000">
                      <a:alpha val="43137"/>
                    </a:srgbClr>
                  </a:outerShdw>
                </a:effectLst>
              </a:rPr>
              <a:t>10 So I went in and looked, and I saw portrayed all over the walls all kinds of crawling things and detestable animals and all the idols of the house of Israel. </a:t>
            </a:r>
          </a:p>
        </p:txBody>
      </p:sp>
      <p:sp>
        <p:nvSpPr>
          <p:cNvPr id="39941" name="Freeform 5"/>
          <p:cNvSpPr>
            <a:spLocks noChangeArrowheads="1"/>
          </p:cNvSpPr>
          <p:nvPr/>
        </p:nvSpPr>
        <p:spPr bwMode="auto">
          <a:xfrm>
            <a:off x="1568450" y="1173163"/>
            <a:ext cx="1963738" cy="1128712"/>
          </a:xfrm>
          <a:custGeom>
            <a:avLst/>
            <a:gdLst/>
            <a:ahLst/>
            <a:cxnLst>
              <a:cxn ang="0">
                <a:pos x="4" y="704"/>
              </a:cxn>
              <a:cxn ang="0">
                <a:pos x="19" y="681"/>
              </a:cxn>
              <a:cxn ang="0">
                <a:pos x="42" y="644"/>
              </a:cxn>
              <a:cxn ang="0">
                <a:pos x="72" y="595"/>
              </a:cxn>
              <a:cxn ang="0">
                <a:pos x="106" y="537"/>
              </a:cxn>
              <a:cxn ang="0">
                <a:pos x="144" y="471"/>
              </a:cxn>
              <a:cxn ang="0">
                <a:pos x="182" y="401"/>
              </a:cxn>
              <a:cxn ang="0">
                <a:pos x="219" y="328"/>
              </a:cxn>
              <a:cxn ang="0">
                <a:pos x="254" y="256"/>
              </a:cxn>
              <a:cxn ang="0">
                <a:pos x="284" y="278"/>
              </a:cxn>
              <a:cxn ang="0">
                <a:pos x="332" y="333"/>
              </a:cxn>
              <a:cxn ang="0">
                <a:pos x="361" y="313"/>
              </a:cxn>
              <a:cxn ang="0">
                <a:pos x="406" y="285"/>
              </a:cxn>
              <a:cxn ang="0">
                <a:pos x="461" y="257"/>
              </a:cxn>
              <a:cxn ang="0">
                <a:pos x="522" y="229"/>
              </a:cxn>
              <a:cxn ang="0">
                <a:pos x="588" y="202"/>
              </a:cxn>
              <a:cxn ang="0">
                <a:pos x="659" y="175"/>
              </a:cxn>
              <a:cxn ang="0">
                <a:pos x="731" y="149"/>
              </a:cxn>
              <a:cxn ang="0">
                <a:pos x="804" y="124"/>
              </a:cxn>
              <a:cxn ang="0">
                <a:pos x="877" y="101"/>
              </a:cxn>
              <a:cxn ang="0">
                <a:pos x="946" y="79"/>
              </a:cxn>
              <a:cxn ang="0">
                <a:pos x="1012" y="60"/>
              </a:cxn>
              <a:cxn ang="0">
                <a:pos x="1071" y="42"/>
              </a:cxn>
              <a:cxn ang="0">
                <a:pos x="1124" y="28"/>
              </a:cxn>
              <a:cxn ang="0">
                <a:pos x="1167" y="16"/>
              </a:cxn>
              <a:cxn ang="0">
                <a:pos x="1200" y="7"/>
              </a:cxn>
              <a:cxn ang="0">
                <a:pos x="1221" y="2"/>
              </a:cxn>
              <a:cxn ang="0">
                <a:pos x="1229" y="0"/>
              </a:cxn>
              <a:cxn ang="0">
                <a:pos x="1230" y="30"/>
              </a:cxn>
              <a:cxn ang="0">
                <a:pos x="1233" y="109"/>
              </a:cxn>
              <a:cxn ang="0">
                <a:pos x="1236" y="192"/>
              </a:cxn>
              <a:cxn ang="0">
                <a:pos x="1237" y="230"/>
              </a:cxn>
              <a:cxn ang="0">
                <a:pos x="1230" y="232"/>
              </a:cxn>
              <a:cxn ang="0">
                <a:pos x="1207" y="238"/>
              </a:cxn>
              <a:cxn ang="0">
                <a:pos x="1170" y="248"/>
              </a:cxn>
              <a:cxn ang="0">
                <a:pos x="1122" y="261"/>
              </a:cxn>
              <a:cxn ang="0">
                <a:pos x="1063" y="277"/>
              </a:cxn>
              <a:cxn ang="0">
                <a:pos x="998" y="296"/>
              </a:cxn>
              <a:cxn ang="0">
                <a:pos x="927" y="318"/>
              </a:cxn>
              <a:cxn ang="0">
                <a:pos x="854" y="342"/>
              </a:cxn>
              <a:cxn ang="0">
                <a:pos x="780" y="367"/>
              </a:cxn>
              <a:cxn ang="0">
                <a:pos x="709" y="394"/>
              </a:cxn>
              <a:cxn ang="0">
                <a:pos x="641" y="421"/>
              </a:cxn>
              <a:cxn ang="0">
                <a:pos x="580" y="449"/>
              </a:cxn>
              <a:cxn ang="0">
                <a:pos x="528" y="477"/>
              </a:cxn>
              <a:cxn ang="0">
                <a:pos x="487" y="506"/>
              </a:cxn>
              <a:cxn ang="0">
                <a:pos x="509" y="540"/>
              </a:cxn>
              <a:cxn ang="0">
                <a:pos x="557" y="595"/>
              </a:cxn>
              <a:cxn ang="0">
                <a:pos x="501" y="612"/>
              </a:cxn>
              <a:cxn ang="0">
                <a:pos x="423" y="632"/>
              </a:cxn>
              <a:cxn ang="0">
                <a:pos x="345" y="649"/>
              </a:cxn>
              <a:cxn ang="0">
                <a:pos x="268" y="665"/>
              </a:cxn>
              <a:cxn ang="0">
                <a:pos x="197" y="679"/>
              </a:cxn>
              <a:cxn ang="0">
                <a:pos x="133" y="690"/>
              </a:cxn>
              <a:cxn ang="0">
                <a:pos x="78" y="699"/>
              </a:cxn>
              <a:cxn ang="0">
                <a:pos x="36" y="706"/>
              </a:cxn>
              <a:cxn ang="0">
                <a:pos x="9" y="710"/>
              </a:cxn>
              <a:cxn ang="0">
                <a:pos x="0" y="711"/>
              </a:cxn>
            </a:cxnLst>
            <a:rect l="0" t="0" r="r" b="b"/>
            <a:pathLst>
              <a:path w="1237" h="711">
                <a:moveTo>
                  <a:pt x="0" y="711"/>
                </a:moveTo>
                <a:lnTo>
                  <a:pt x="0" y="711"/>
                </a:lnTo>
                <a:lnTo>
                  <a:pt x="0" y="710"/>
                </a:lnTo>
                <a:lnTo>
                  <a:pt x="1" y="710"/>
                </a:lnTo>
                <a:lnTo>
                  <a:pt x="1" y="709"/>
                </a:lnTo>
                <a:lnTo>
                  <a:pt x="2" y="708"/>
                </a:lnTo>
                <a:lnTo>
                  <a:pt x="3" y="706"/>
                </a:lnTo>
                <a:lnTo>
                  <a:pt x="4" y="704"/>
                </a:lnTo>
                <a:lnTo>
                  <a:pt x="6" y="702"/>
                </a:lnTo>
                <a:lnTo>
                  <a:pt x="7" y="700"/>
                </a:lnTo>
                <a:lnTo>
                  <a:pt x="9" y="697"/>
                </a:lnTo>
                <a:lnTo>
                  <a:pt x="10" y="695"/>
                </a:lnTo>
                <a:lnTo>
                  <a:pt x="12" y="692"/>
                </a:lnTo>
                <a:lnTo>
                  <a:pt x="14" y="688"/>
                </a:lnTo>
                <a:lnTo>
                  <a:pt x="17" y="685"/>
                </a:lnTo>
                <a:lnTo>
                  <a:pt x="19" y="681"/>
                </a:lnTo>
                <a:lnTo>
                  <a:pt x="21" y="677"/>
                </a:lnTo>
                <a:lnTo>
                  <a:pt x="24" y="673"/>
                </a:lnTo>
                <a:lnTo>
                  <a:pt x="27" y="669"/>
                </a:lnTo>
                <a:lnTo>
                  <a:pt x="30" y="664"/>
                </a:lnTo>
                <a:lnTo>
                  <a:pt x="32" y="659"/>
                </a:lnTo>
                <a:lnTo>
                  <a:pt x="36" y="654"/>
                </a:lnTo>
                <a:lnTo>
                  <a:pt x="39" y="649"/>
                </a:lnTo>
                <a:lnTo>
                  <a:pt x="42" y="644"/>
                </a:lnTo>
                <a:lnTo>
                  <a:pt x="45" y="638"/>
                </a:lnTo>
                <a:lnTo>
                  <a:pt x="49" y="633"/>
                </a:lnTo>
                <a:lnTo>
                  <a:pt x="53" y="627"/>
                </a:lnTo>
                <a:lnTo>
                  <a:pt x="56" y="621"/>
                </a:lnTo>
                <a:lnTo>
                  <a:pt x="60" y="615"/>
                </a:lnTo>
                <a:lnTo>
                  <a:pt x="64" y="608"/>
                </a:lnTo>
                <a:lnTo>
                  <a:pt x="68" y="602"/>
                </a:lnTo>
                <a:lnTo>
                  <a:pt x="72" y="595"/>
                </a:lnTo>
                <a:lnTo>
                  <a:pt x="76" y="588"/>
                </a:lnTo>
                <a:lnTo>
                  <a:pt x="80" y="581"/>
                </a:lnTo>
                <a:lnTo>
                  <a:pt x="84" y="574"/>
                </a:lnTo>
                <a:lnTo>
                  <a:pt x="89" y="567"/>
                </a:lnTo>
                <a:lnTo>
                  <a:pt x="93" y="559"/>
                </a:lnTo>
                <a:lnTo>
                  <a:pt x="97" y="552"/>
                </a:lnTo>
                <a:lnTo>
                  <a:pt x="102" y="544"/>
                </a:lnTo>
                <a:lnTo>
                  <a:pt x="106" y="537"/>
                </a:lnTo>
                <a:lnTo>
                  <a:pt x="111" y="529"/>
                </a:lnTo>
                <a:lnTo>
                  <a:pt x="115" y="521"/>
                </a:lnTo>
                <a:lnTo>
                  <a:pt x="120" y="513"/>
                </a:lnTo>
                <a:lnTo>
                  <a:pt x="125" y="505"/>
                </a:lnTo>
                <a:lnTo>
                  <a:pt x="129" y="496"/>
                </a:lnTo>
                <a:lnTo>
                  <a:pt x="134" y="488"/>
                </a:lnTo>
                <a:lnTo>
                  <a:pt x="139" y="480"/>
                </a:lnTo>
                <a:lnTo>
                  <a:pt x="144" y="471"/>
                </a:lnTo>
                <a:lnTo>
                  <a:pt x="148" y="463"/>
                </a:lnTo>
                <a:lnTo>
                  <a:pt x="153" y="454"/>
                </a:lnTo>
                <a:lnTo>
                  <a:pt x="158" y="445"/>
                </a:lnTo>
                <a:lnTo>
                  <a:pt x="163" y="437"/>
                </a:lnTo>
                <a:lnTo>
                  <a:pt x="167" y="428"/>
                </a:lnTo>
                <a:lnTo>
                  <a:pt x="172" y="419"/>
                </a:lnTo>
                <a:lnTo>
                  <a:pt x="177" y="410"/>
                </a:lnTo>
                <a:lnTo>
                  <a:pt x="182" y="401"/>
                </a:lnTo>
                <a:lnTo>
                  <a:pt x="187" y="392"/>
                </a:lnTo>
                <a:lnTo>
                  <a:pt x="191" y="383"/>
                </a:lnTo>
                <a:lnTo>
                  <a:pt x="196" y="374"/>
                </a:lnTo>
                <a:lnTo>
                  <a:pt x="201" y="365"/>
                </a:lnTo>
                <a:lnTo>
                  <a:pt x="205" y="356"/>
                </a:lnTo>
                <a:lnTo>
                  <a:pt x="210" y="347"/>
                </a:lnTo>
                <a:lnTo>
                  <a:pt x="215" y="338"/>
                </a:lnTo>
                <a:lnTo>
                  <a:pt x="219" y="328"/>
                </a:lnTo>
                <a:lnTo>
                  <a:pt x="224" y="319"/>
                </a:lnTo>
                <a:lnTo>
                  <a:pt x="228" y="310"/>
                </a:lnTo>
                <a:lnTo>
                  <a:pt x="232" y="301"/>
                </a:lnTo>
                <a:lnTo>
                  <a:pt x="237" y="292"/>
                </a:lnTo>
                <a:lnTo>
                  <a:pt x="241" y="283"/>
                </a:lnTo>
                <a:lnTo>
                  <a:pt x="245" y="274"/>
                </a:lnTo>
                <a:lnTo>
                  <a:pt x="249" y="265"/>
                </a:lnTo>
                <a:lnTo>
                  <a:pt x="254" y="256"/>
                </a:lnTo>
                <a:lnTo>
                  <a:pt x="258" y="247"/>
                </a:lnTo>
                <a:lnTo>
                  <a:pt x="258" y="247"/>
                </a:lnTo>
                <a:lnTo>
                  <a:pt x="259" y="248"/>
                </a:lnTo>
                <a:lnTo>
                  <a:pt x="261" y="251"/>
                </a:lnTo>
                <a:lnTo>
                  <a:pt x="265" y="256"/>
                </a:lnTo>
                <a:lnTo>
                  <a:pt x="271" y="262"/>
                </a:lnTo>
                <a:lnTo>
                  <a:pt x="277" y="270"/>
                </a:lnTo>
                <a:lnTo>
                  <a:pt x="284" y="278"/>
                </a:lnTo>
                <a:lnTo>
                  <a:pt x="291" y="286"/>
                </a:lnTo>
                <a:lnTo>
                  <a:pt x="299" y="295"/>
                </a:lnTo>
                <a:lnTo>
                  <a:pt x="306" y="304"/>
                </a:lnTo>
                <a:lnTo>
                  <a:pt x="313" y="312"/>
                </a:lnTo>
                <a:lnTo>
                  <a:pt x="320" y="319"/>
                </a:lnTo>
                <a:lnTo>
                  <a:pt x="325" y="325"/>
                </a:lnTo>
                <a:lnTo>
                  <a:pt x="329" y="330"/>
                </a:lnTo>
                <a:lnTo>
                  <a:pt x="332" y="333"/>
                </a:lnTo>
                <a:lnTo>
                  <a:pt x="333" y="334"/>
                </a:lnTo>
                <a:lnTo>
                  <a:pt x="333" y="334"/>
                </a:lnTo>
                <a:lnTo>
                  <a:pt x="337" y="331"/>
                </a:lnTo>
                <a:lnTo>
                  <a:pt x="342" y="327"/>
                </a:lnTo>
                <a:lnTo>
                  <a:pt x="346" y="324"/>
                </a:lnTo>
                <a:lnTo>
                  <a:pt x="351" y="320"/>
                </a:lnTo>
                <a:lnTo>
                  <a:pt x="356" y="317"/>
                </a:lnTo>
                <a:lnTo>
                  <a:pt x="361" y="313"/>
                </a:lnTo>
                <a:lnTo>
                  <a:pt x="366" y="310"/>
                </a:lnTo>
                <a:lnTo>
                  <a:pt x="371" y="306"/>
                </a:lnTo>
                <a:lnTo>
                  <a:pt x="377" y="303"/>
                </a:lnTo>
                <a:lnTo>
                  <a:pt x="382" y="299"/>
                </a:lnTo>
                <a:lnTo>
                  <a:pt x="388" y="296"/>
                </a:lnTo>
                <a:lnTo>
                  <a:pt x="394" y="292"/>
                </a:lnTo>
                <a:lnTo>
                  <a:pt x="400" y="289"/>
                </a:lnTo>
                <a:lnTo>
                  <a:pt x="406" y="285"/>
                </a:lnTo>
                <a:lnTo>
                  <a:pt x="413" y="282"/>
                </a:lnTo>
                <a:lnTo>
                  <a:pt x="419" y="278"/>
                </a:lnTo>
                <a:lnTo>
                  <a:pt x="426" y="275"/>
                </a:lnTo>
                <a:lnTo>
                  <a:pt x="433" y="271"/>
                </a:lnTo>
                <a:lnTo>
                  <a:pt x="439" y="268"/>
                </a:lnTo>
                <a:lnTo>
                  <a:pt x="446" y="264"/>
                </a:lnTo>
                <a:lnTo>
                  <a:pt x="454" y="261"/>
                </a:lnTo>
                <a:lnTo>
                  <a:pt x="461" y="257"/>
                </a:lnTo>
                <a:lnTo>
                  <a:pt x="468" y="254"/>
                </a:lnTo>
                <a:lnTo>
                  <a:pt x="475" y="250"/>
                </a:lnTo>
                <a:lnTo>
                  <a:pt x="483" y="247"/>
                </a:lnTo>
                <a:lnTo>
                  <a:pt x="491" y="243"/>
                </a:lnTo>
                <a:lnTo>
                  <a:pt x="498" y="240"/>
                </a:lnTo>
                <a:lnTo>
                  <a:pt x="506" y="236"/>
                </a:lnTo>
                <a:lnTo>
                  <a:pt x="514" y="233"/>
                </a:lnTo>
                <a:lnTo>
                  <a:pt x="522" y="229"/>
                </a:lnTo>
                <a:lnTo>
                  <a:pt x="530" y="226"/>
                </a:lnTo>
                <a:lnTo>
                  <a:pt x="538" y="222"/>
                </a:lnTo>
                <a:lnTo>
                  <a:pt x="546" y="219"/>
                </a:lnTo>
                <a:lnTo>
                  <a:pt x="555" y="215"/>
                </a:lnTo>
                <a:lnTo>
                  <a:pt x="563" y="212"/>
                </a:lnTo>
                <a:lnTo>
                  <a:pt x="571" y="208"/>
                </a:lnTo>
                <a:lnTo>
                  <a:pt x="580" y="205"/>
                </a:lnTo>
                <a:lnTo>
                  <a:pt x="588" y="202"/>
                </a:lnTo>
                <a:lnTo>
                  <a:pt x="597" y="198"/>
                </a:lnTo>
                <a:lnTo>
                  <a:pt x="606" y="195"/>
                </a:lnTo>
                <a:lnTo>
                  <a:pt x="614" y="191"/>
                </a:lnTo>
                <a:lnTo>
                  <a:pt x="623" y="188"/>
                </a:lnTo>
                <a:lnTo>
                  <a:pt x="632" y="185"/>
                </a:lnTo>
                <a:lnTo>
                  <a:pt x="641" y="181"/>
                </a:lnTo>
                <a:lnTo>
                  <a:pt x="650" y="178"/>
                </a:lnTo>
                <a:lnTo>
                  <a:pt x="659" y="175"/>
                </a:lnTo>
                <a:lnTo>
                  <a:pt x="668" y="171"/>
                </a:lnTo>
                <a:lnTo>
                  <a:pt x="677" y="168"/>
                </a:lnTo>
                <a:lnTo>
                  <a:pt x="686" y="165"/>
                </a:lnTo>
                <a:lnTo>
                  <a:pt x="695" y="162"/>
                </a:lnTo>
                <a:lnTo>
                  <a:pt x="704" y="158"/>
                </a:lnTo>
                <a:lnTo>
                  <a:pt x="713" y="155"/>
                </a:lnTo>
                <a:lnTo>
                  <a:pt x="722" y="152"/>
                </a:lnTo>
                <a:lnTo>
                  <a:pt x="731" y="149"/>
                </a:lnTo>
                <a:lnTo>
                  <a:pt x="740" y="145"/>
                </a:lnTo>
                <a:lnTo>
                  <a:pt x="750" y="142"/>
                </a:lnTo>
                <a:lnTo>
                  <a:pt x="759" y="139"/>
                </a:lnTo>
                <a:lnTo>
                  <a:pt x="768" y="136"/>
                </a:lnTo>
                <a:lnTo>
                  <a:pt x="777" y="133"/>
                </a:lnTo>
                <a:lnTo>
                  <a:pt x="786" y="130"/>
                </a:lnTo>
                <a:lnTo>
                  <a:pt x="795" y="127"/>
                </a:lnTo>
                <a:lnTo>
                  <a:pt x="804" y="124"/>
                </a:lnTo>
                <a:lnTo>
                  <a:pt x="814" y="121"/>
                </a:lnTo>
                <a:lnTo>
                  <a:pt x="823" y="118"/>
                </a:lnTo>
                <a:lnTo>
                  <a:pt x="832" y="115"/>
                </a:lnTo>
                <a:lnTo>
                  <a:pt x="841" y="112"/>
                </a:lnTo>
                <a:lnTo>
                  <a:pt x="850" y="109"/>
                </a:lnTo>
                <a:lnTo>
                  <a:pt x="859" y="106"/>
                </a:lnTo>
                <a:lnTo>
                  <a:pt x="868" y="103"/>
                </a:lnTo>
                <a:lnTo>
                  <a:pt x="877" y="101"/>
                </a:lnTo>
                <a:lnTo>
                  <a:pt x="885" y="98"/>
                </a:lnTo>
                <a:lnTo>
                  <a:pt x="894" y="95"/>
                </a:lnTo>
                <a:lnTo>
                  <a:pt x="903" y="92"/>
                </a:lnTo>
                <a:lnTo>
                  <a:pt x="912" y="90"/>
                </a:lnTo>
                <a:lnTo>
                  <a:pt x="920" y="87"/>
                </a:lnTo>
                <a:lnTo>
                  <a:pt x="929" y="84"/>
                </a:lnTo>
                <a:lnTo>
                  <a:pt x="938" y="82"/>
                </a:lnTo>
                <a:lnTo>
                  <a:pt x="946" y="79"/>
                </a:lnTo>
                <a:lnTo>
                  <a:pt x="955" y="77"/>
                </a:lnTo>
                <a:lnTo>
                  <a:pt x="963" y="74"/>
                </a:lnTo>
                <a:lnTo>
                  <a:pt x="971" y="72"/>
                </a:lnTo>
                <a:lnTo>
                  <a:pt x="979" y="69"/>
                </a:lnTo>
                <a:lnTo>
                  <a:pt x="988" y="67"/>
                </a:lnTo>
                <a:lnTo>
                  <a:pt x="996" y="64"/>
                </a:lnTo>
                <a:lnTo>
                  <a:pt x="1004" y="62"/>
                </a:lnTo>
                <a:lnTo>
                  <a:pt x="1012" y="60"/>
                </a:lnTo>
                <a:lnTo>
                  <a:pt x="1019" y="57"/>
                </a:lnTo>
                <a:lnTo>
                  <a:pt x="1027" y="55"/>
                </a:lnTo>
                <a:lnTo>
                  <a:pt x="1035" y="53"/>
                </a:lnTo>
                <a:lnTo>
                  <a:pt x="1042" y="51"/>
                </a:lnTo>
                <a:lnTo>
                  <a:pt x="1050" y="49"/>
                </a:lnTo>
                <a:lnTo>
                  <a:pt x="1057" y="47"/>
                </a:lnTo>
                <a:lnTo>
                  <a:pt x="1064" y="44"/>
                </a:lnTo>
                <a:lnTo>
                  <a:pt x="1071" y="42"/>
                </a:lnTo>
                <a:lnTo>
                  <a:pt x="1078" y="40"/>
                </a:lnTo>
                <a:lnTo>
                  <a:pt x="1085" y="39"/>
                </a:lnTo>
                <a:lnTo>
                  <a:pt x="1092" y="37"/>
                </a:lnTo>
                <a:lnTo>
                  <a:pt x="1099" y="35"/>
                </a:lnTo>
                <a:lnTo>
                  <a:pt x="1105" y="33"/>
                </a:lnTo>
                <a:lnTo>
                  <a:pt x="1111" y="31"/>
                </a:lnTo>
                <a:lnTo>
                  <a:pt x="1118" y="29"/>
                </a:lnTo>
                <a:lnTo>
                  <a:pt x="1124" y="28"/>
                </a:lnTo>
                <a:lnTo>
                  <a:pt x="1130" y="26"/>
                </a:lnTo>
                <a:lnTo>
                  <a:pt x="1135" y="25"/>
                </a:lnTo>
                <a:lnTo>
                  <a:pt x="1141" y="23"/>
                </a:lnTo>
                <a:lnTo>
                  <a:pt x="1147" y="21"/>
                </a:lnTo>
                <a:lnTo>
                  <a:pt x="1152" y="20"/>
                </a:lnTo>
                <a:lnTo>
                  <a:pt x="1157" y="19"/>
                </a:lnTo>
                <a:lnTo>
                  <a:pt x="1162" y="17"/>
                </a:lnTo>
                <a:lnTo>
                  <a:pt x="1167" y="16"/>
                </a:lnTo>
                <a:lnTo>
                  <a:pt x="1172" y="15"/>
                </a:lnTo>
                <a:lnTo>
                  <a:pt x="1177" y="13"/>
                </a:lnTo>
                <a:lnTo>
                  <a:pt x="1181" y="12"/>
                </a:lnTo>
                <a:lnTo>
                  <a:pt x="1185" y="11"/>
                </a:lnTo>
                <a:lnTo>
                  <a:pt x="1189" y="10"/>
                </a:lnTo>
                <a:lnTo>
                  <a:pt x="1193" y="9"/>
                </a:lnTo>
                <a:lnTo>
                  <a:pt x="1197" y="8"/>
                </a:lnTo>
                <a:lnTo>
                  <a:pt x="1200" y="7"/>
                </a:lnTo>
                <a:lnTo>
                  <a:pt x="1204" y="6"/>
                </a:lnTo>
                <a:lnTo>
                  <a:pt x="1207" y="5"/>
                </a:lnTo>
                <a:lnTo>
                  <a:pt x="1210" y="5"/>
                </a:lnTo>
                <a:lnTo>
                  <a:pt x="1212" y="4"/>
                </a:lnTo>
                <a:lnTo>
                  <a:pt x="1215" y="3"/>
                </a:lnTo>
                <a:lnTo>
                  <a:pt x="1217" y="3"/>
                </a:lnTo>
                <a:lnTo>
                  <a:pt x="1219" y="2"/>
                </a:lnTo>
                <a:lnTo>
                  <a:pt x="1221" y="2"/>
                </a:lnTo>
                <a:lnTo>
                  <a:pt x="1223" y="1"/>
                </a:lnTo>
                <a:lnTo>
                  <a:pt x="1224" y="1"/>
                </a:lnTo>
                <a:lnTo>
                  <a:pt x="1226" y="0"/>
                </a:lnTo>
                <a:lnTo>
                  <a:pt x="1227" y="0"/>
                </a:lnTo>
                <a:lnTo>
                  <a:pt x="1228" y="0"/>
                </a:lnTo>
                <a:lnTo>
                  <a:pt x="1228" y="0"/>
                </a:lnTo>
                <a:lnTo>
                  <a:pt x="1229" y="0"/>
                </a:lnTo>
                <a:lnTo>
                  <a:pt x="1229" y="0"/>
                </a:lnTo>
                <a:lnTo>
                  <a:pt x="1229" y="0"/>
                </a:lnTo>
                <a:lnTo>
                  <a:pt x="1229" y="0"/>
                </a:lnTo>
                <a:lnTo>
                  <a:pt x="1229" y="2"/>
                </a:lnTo>
                <a:lnTo>
                  <a:pt x="1229" y="6"/>
                </a:lnTo>
                <a:lnTo>
                  <a:pt x="1229" y="10"/>
                </a:lnTo>
                <a:lnTo>
                  <a:pt x="1229" y="16"/>
                </a:lnTo>
                <a:lnTo>
                  <a:pt x="1229" y="22"/>
                </a:lnTo>
                <a:lnTo>
                  <a:pt x="1230" y="30"/>
                </a:lnTo>
                <a:lnTo>
                  <a:pt x="1230" y="38"/>
                </a:lnTo>
                <a:lnTo>
                  <a:pt x="1230" y="47"/>
                </a:lnTo>
                <a:lnTo>
                  <a:pt x="1231" y="56"/>
                </a:lnTo>
                <a:lnTo>
                  <a:pt x="1231" y="66"/>
                </a:lnTo>
                <a:lnTo>
                  <a:pt x="1232" y="77"/>
                </a:lnTo>
                <a:lnTo>
                  <a:pt x="1232" y="87"/>
                </a:lnTo>
                <a:lnTo>
                  <a:pt x="1232" y="98"/>
                </a:lnTo>
                <a:lnTo>
                  <a:pt x="1233" y="109"/>
                </a:lnTo>
                <a:lnTo>
                  <a:pt x="1233" y="120"/>
                </a:lnTo>
                <a:lnTo>
                  <a:pt x="1234" y="132"/>
                </a:lnTo>
                <a:lnTo>
                  <a:pt x="1234" y="143"/>
                </a:lnTo>
                <a:lnTo>
                  <a:pt x="1234" y="153"/>
                </a:lnTo>
                <a:lnTo>
                  <a:pt x="1235" y="164"/>
                </a:lnTo>
                <a:lnTo>
                  <a:pt x="1235" y="174"/>
                </a:lnTo>
                <a:lnTo>
                  <a:pt x="1235" y="183"/>
                </a:lnTo>
                <a:lnTo>
                  <a:pt x="1236" y="192"/>
                </a:lnTo>
                <a:lnTo>
                  <a:pt x="1236" y="200"/>
                </a:lnTo>
                <a:lnTo>
                  <a:pt x="1236" y="208"/>
                </a:lnTo>
                <a:lnTo>
                  <a:pt x="1237" y="214"/>
                </a:lnTo>
                <a:lnTo>
                  <a:pt x="1237" y="220"/>
                </a:lnTo>
                <a:lnTo>
                  <a:pt x="1237" y="224"/>
                </a:lnTo>
                <a:lnTo>
                  <a:pt x="1237" y="227"/>
                </a:lnTo>
                <a:lnTo>
                  <a:pt x="1237" y="229"/>
                </a:lnTo>
                <a:lnTo>
                  <a:pt x="1237" y="230"/>
                </a:lnTo>
                <a:lnTo>
                  <a:pt x="1237" y="230"/>
                </a:lnTo>
                <a:lnTo>
                  <a:pt x="1237" y="230"/>
                </a:lnTo>
                <a:lnTo>
                  <a:pt x="1237" y="230"/>
                </a:lnTo>
                <a:lnTo>
                  <a:pt x="1236" y="230"/>
                </a:lnTo>
                <a:lnTo>
                  <a:pt x="1235" y="231"/>
                </a:lnTo>
                <a:lnTo>
                  <a:pt x="1234" y="231"/>
                </a:lnTo>
                <a:lnTo>
                  <a:pt x="1232" y="231"/>
                </a:lnTo>
                <a:lnTo>
                  <a:pt x="1230" y="232"/>
                </a:lnTo>
                <a:lnTo>
                  <a:pt x="1228" y="232"/>
                </a:lnTo>
                <a:lnTo>
                  <a:pt x="1226" y="233"/>
                </a:lnTo>
                <a:lnTo>
                  <a:pt x="1224" y="234"/>
                </a:lnTo>
                <a:lnTo>
                  <a:pt x="1221" y="234"/>
                </a:lnTo>
                <a:lnTo>
                  <a:pt x="1218" y="235"/>
                </a:lnTo>
                <a:lnTo>
                  <a:pt x="1215" y="236"/>
                </a:lnTo>
                <a:lnTo>
                  <a:pt x="1211" y="237"/>
                </a:lnTo>
                <a:lnTo>
                  <a:pt x="1207" y="238"/>
                </a:lnTo>
                <a:lnTo>
                  <a:pt x="1204" y="239"/>
                </a:lnTo>
                <a:lnTo>
                  <a:pt x="1199" y="240"/>
                </a:lnTo>
                <a:lnTo>
                  <a:pt x="1195" y="241"/>
                </a:lnTo>
                <a:lnTo>
                  <a:pt x="1191" y="242"/>
                </a:lnTo>
                <a:lnTo>
                  <a:pt x="1186" y="243"/>
                </a:lnTo>
                <a:lnTo>
                  <a:pt x="1181" y="245"/>
                </a:lnTo>
                <a:lnTo>
                  <a:pt x="1176" y="246"/>
                </a:lnTo>
                <a:lnTo>
                  <a:pt x="1170" y="248"/>
                </a:lnTo>
                <a:lnTo>
                  <a:pt x="1165" y="249"/>
                </a:lnTo>
                <a:lnTo>
                  <a:pt x="1159" y="251"/>
                </a:lnTo>
                <a:lnTo>
                  <a:pt x="1153" y="252"/>
                </a:lnTo>
                <a:lnTo>
                  <a:pt x="1147" y="254"/>
                </a:lnTo>
                <a:lnTo>
                  <a:pt x="1141" y="255"/>
                </a:lnTo>
                <a:lnTo>
                  <a:pt x="1135" y="257"/>
                </a:lnTo>
                <a:lnTo>
                  <a:pt x="1128" y="259"/>
                </a:lnTo>
                <a:lnTo>
                  <a:pt x="1122" y="261"/>
                </a:lnTo>
                <a:lnTo>
                  <a:pt x="1115" y="263"/>
                </a:lnTo>
                <a:lnTo>
                  <a:pt x="1108" y="265"/>
                </a:lnTo>
                <a:lnTo>
                  <a:pt x="1101" y="267"/>
                </a:lnTo>
                <a:lnTo>
                  <a:pt x="1093" y="269"/>
                </a:lnTo>
                <a:lnTo>
                  <a:pt x="1086" y="271"/>
                </a:lnTo>
                <a:lnTo>
                  <a:pt x="1079" y="273"/>
                </a:lnTo>
                <a:lnTo>
                  <a:pt x="1071" y="275"/>
                </a:lnTo>
                <a:lnTo>
                  <a:pt x="1063" y="277"/>
                </a:lnTo>
                <a:lnTo>
                  <a:pt x="1055" y="280"/>
                </a:lnTo>
                <a:lnTo>
                  <a:pt x="1047" y="282"/>
                </a:lnTo>
                <a:lnTo>
                  <a:pt x="1039" y="284"/>
                </a:lnTo>
                <a:lnTo>
                  <a:pt x="1031" y="287"/>
                </a:lnTo>
                <a:lnTo>
                  <a:pt x="1023" y="289"/>
                </a:lnTo>
                <a:lnTo>
                  <a:pt x="1014" y="291"/>
                </a:lnTo>
                <a:lnTo>
                  <a:pt x="1006" y="294"/>
                </a:lnTo>
                <a:lnTo>
                  <a:pt x="998" y="296"/>
                </a:lnTo>
                <a:lnTo>
                  <a:pt x="989" y="299"/>
                </a:lnTo>
                <a:lnTo>
                  <a:pt x="980" y="302"/>
                </a:lnTo>
                <a:lnTo>
                  <a:pt x="972" y="304"/>
                </a:lnTo>
                <a:lnTo>
                  <a:pt x="963" y="307"/>
                </a:lnTo>
                <a:lnTo>
                  <a:pt x="954" y="310"/>
                </a:lnTo>
                <a:lnTo>
                  <a:pt x="945" y="312"/>
                </a:lnTo>
                <a:lnTo>
                  <a:pt x="936" y="315"/>
                </a:lnTo>
                <a:lnTo>
                  <a:pt x="927" y="318"/>
                </a:lnTo>
                <a:lnTo>
                  <a:pt x="918" y="321"/>
                </a:lnTo>
                <a:lnTo>
                  <a:pt x="909" y="324"/>
                </a:lnTo>
                <a:lnTo>
                  <a:pt x="900" y="327"/>
                </a:lnTo>
                <a:lnTo>
                  <a:pt x="891" y="330"/>
                </a:lnTo>
                <a:lnTo>
                  <a:pt x="881" y="333"/>
                </a:lnTo>
                <a:lnTo>
                  <a:pt x="872" y="336"/>
                </a:lnTo>
                <a:lnTo>
                  <a:pt x="863" y="339"/>
                </a:lnTo>
                <a:lnTo>
                  <a:pt x="854" y="342"/>
                </a:lnTo>
                <a:lnTo>
                  <a:pt x="845" y="345"/>
                </a:lnTo>
                <a:lnTo>
                  <a:pt x="835" y="348"/>
                </a:lnTo>
                <a:lnTo>
                  <a:pt x="826" y="351"/>
                </a:lnTo>
                <a:lnTo>
                  <a:pt x="817" y="354"/>
                </a:lnTo>
                <a:lnTo>
                  <a:pt x="808" y="357"/>
                </a:lnTo>
                <a:lnTo>
                  <a:pt x="799" y="361"/>
                </a:lnTo>
                <a:lnTo>
                  <a:pt x="789" y="364"/>
                </a:lnTo>
                <a:lnTo>
                  <a:pt x="780" y="367"/>
                </a:lnTo>
                <a:lnTo>
                  <a:pt x="771" y="370"/>
                </a:lnTo>
                <a:lnTo>
                  <a:pt x="762" y="374"/>
                </a:lnTo>
                <a:lnTo>
                  <a:pt x="753" y="377"/>
                </a:lnTo>
                <a:lnTo>
                  <a:pt x="744" y="380"/>
                </a:lnTo>
                <a:lnTo>
                  <a:pt x="735" y="384"/>
                </a:lnTo>
                <a:lnTo>
                  <a:pt x="726" y="387"/>
                </a:lnTo>
                <a:lnTo>
                  <a:pt x="717" y="390"/>
                </a:lnTo>
                <a:lnTo>
                  <a:pt x="709" y="394"/>
                </a:lnTo>
                <a:lnTo>
                  <a:pt x="700" y="397"/>
                </a:lnTo>
                <a:lnTo>
                  <a:pt x="691" y="400"/>
                </a:lnTo>
                <a:lnTo>
                  <a:pt x="683" y="404"/>
                </a:lnTo>
                <a:lnTo>
                  <a:pt x="674" y="407"/>
                </a:lnTo>
                <a:lnTo>
                  <a:pt x="666" y="411"/>
                </a:lnTo>
                <a:lnTo>
                  <a:pt x="657" y="414"/>
                </a:lnTo>
                <a:lnTo>
                  <a:pt x="649" y="418"/>
                </a:lnTo>
                <a:lnTo>
                  <a:pt x="641" y="421"/>
                </a:lnTo>
                <a:lnTo>
                  <a:pt x="633" y="425"/>
                </a:lnTo>
                <a:lnTo>
                  <a:pt x="625" y="428"/>
                </a:lnTo>
                <a:lnTo>
                  <a:pt x="617" y="432"/>
                </a:lnTo>
                <a:lnTo>
                  <a:pt x="610" y="435"/>
                </a:lnTo>
                <a:lnTo>
                  <a:pt x="602" y="439"/>
                </a:lnTo>
                <a:lnTo>
                  <a:pt x="595" y="442"/>
                </a:lnTo>
                <a:lnTo>
                  <a:pt x="587" y="446"/>
                </a:lnTo>
                <a:lnTo>
                  <a:pt x="580" y="449"/>
                </a:lnTo>
                <a:lnTo>
                  <a:pt x="573" y="453"/>
                </a:lnTo>
                <a:lnTo>
                  <a:pt x="566" y="456"/>
                </a:lnTo>
                <a:lnTo>
                  <a:pt x="559" y="460"/>
                </a:lnTo>
                <a:lnTo>
                  <a:pt x="553" y="463"/>
                </a:lnTo>
                <a:lnTo>
                  <a:pt x="546" y="467"/>
                </a:lnTo>
                <a:lnTo>
                  <a:pt x="540" y="470"/>
                </a:lnTo>
                <a:lnTo>
                  <a:pt x="534" y="474"/>
                </a:lnTo>
                <a:lnTo>
                  <a:pt x="528" y="477"/>
                </a:lnTo>
                <a:lnTo>
                  <a:pt x="522" y="481"/>
                </a:lnTo>
                <a:lnTo>
                  <a:pt x="517" y="484"/>
                </a:lnTo>
                <a:lnTo>
                  <a:pt x="511" y="488"/>
                </a:lnTo>
                <a:lnTo>
                  <a:pt x="506" y="492"/>
                </a:lnTo>
                <a:lnTo>
                  <a:pt x="501" y="495"/>
                </a:lnTo>
                <a:lnTo>
                  <a:pt x="496" y="499"/>
                </a:lnTo>
                <a:lnTo>
                  <a:pt x="491" y="502"/>
                </a:lnTo>
                <a:lnTo>
                  <a:pt x="487" y="506"/>
                </a:lnTo>
                <a:lnTo>
                  <a:pt x="483" y="509"/>
                </a:lnTo>
                <a:lnTo>
                  <a:pt x="483" y="509"/>
                </a:lnTo>
                <a:lnTo>
                  <a:pt x="484" y="510"/>
                </a:lnTo>
                <a:lnTo>
                  <a:pt x="486" y="513"/>
                </a:lnTo>
                <a:lnTo>
                  <a:pt x="491" y="518"/>
                </a:lnTo>
                <a:lnTo>
                  <a:pt x="496" y="524"/>
                </a:lnTo>
                <a:lnTo>
                  <a:pt x="502" y="532"/>
                </a:lnTo>
                <a:lnTo>
                  <a:pt x="509" y="540"/>
                </a:lnTo>
                <a:lnTo>
                  <a:pt x="517" y="548"/>
                </a:lnTo>
                <a:lnTo>
                  <a:pt x="524" y="557"/>
                </a:lnTo>
                <a:lnTo>
                  <a:pt x="532" y="566"/>
                </a:lnTo>
                <a:lnTo>
                  <a:pt x="539" y="574"/>
                </a:lnTo>
                <a:lnTo>
                  <a:pt x="545" y="581"/>
                </a:lnTo>
                <a:lnTo>
                  <a:pt x="550" y="587"/>
                </a:lnTo>
                <a:lnTo>
                  <a:pt x="554" y="592"/>
                </a:lnTo>
                <a:lnTo>
                  <a:pt x="557" y="595"/>
                </a:lnTo>
                <a:lnTo>
                  <a:pt x="558" y="596"/>
                </a:lnTo>
                <a:lnTo>
                  <a:pt x="558" y="596"/>
                </a:lnTo>
                <a:lnTo>
                  <a:pt x="549" y="599"/>
                </a:lnTo>
                <a:lnTo>
                  <a:pt x="539" y="602"/>
                </a:lnTo>
                <a:lnTo>
                  <a:pt x="530" y="604"/>
                </a:lnTo>
                <a:lnTo>
                  <a:pt x="520" y="607"/>
                </a:lnTo>
                <a:lnTo>
                  <a:pt x="511" y="610"/>
                </a:lnTo>
                <a:lnTo>
                  <a:pt x="501" y="612"/>
                </a:lnTo>
                <a:lnTo>
                  <a:pt x="492" y="615"/>
                </a:lnTo>
                <a:lnTo>
                  <a:pt x="482" y="617"/>
                </a:lnTo>
                <a:lnTo>
                  <a:pt x="472" y="620"/>
                </a:lnTo>
                <a:lnTo>
                  <a:pt x="462" y="622"/>
                </a:lnTo>
                <a:lnTo>
                  <a:pt x="453" y="625"/>
                </a:lnTo>
                <a:lnTo>
                  <a:pt x="443" y="627"/>
                </a:lnTo>
                <a:lnTo>
                  <a:pt x="433" y="629"/>
                </a:lnTo>
                <a:lnTo>
                  <a:pt x="423" y="632"/>
                </a:lnTo>
                <a:lnTo>
                  <a:pt x="413" y="634"/>
                </a:lnTo>
                <a:lnTo>
                  <a:pt x="403" y="636"/>
                </a:lnTo>
                <a:lnTo>
                  <a:pt x="394" y="639"/>
                </a:lnTo>
                <a:lnTo>
                  <a:pt x="384" y="641"/>
                </a:lnTo>
                <a:lnTo>
                  <a:pt x="374" y="643"/>
                </a:lnTo>
                <a:lnTo>
                  <a:pt x="364" y="645"/>
                </a:lnTo>
                <a:lnTo>
                  <a:pt x="354" y="647"/>
                </a:lnTo>
                <a:lnTo>
                  <a:pt x="345" y="649"/>
                </a:lnTo>
                <a:lnTo>
                  <a:pt x="335" y="651"/>
                </a:lnTo>
                <a:lnTo>
                  <a:pt x="325" y="653"/>
                </a:lnTo>
                <a:lnTo>
                  <a:pt x="316" y="655"/>
                </a:lnTo>
                <a:lnTo>
                  <a:pt x="306" y="657"/>
                </a:lnTo>
                <a:lnTo>
                  <a:pt x="297" y="659"/>
                </a:lnTo>
                <a:lnTo>
                  <a:pt x="287" y="661"/>
                </a:lnTo>
                <a:lnTo>
                  <a:pt x="278" y="663"/>
                </a:lnTo>
                <a:lnTo>
                  <a:pt x="268" y="665"/>
                </a:lnTo>
                <a:lnTo>
                  <a:pt x="259" y="667"/>
                </a:lnTo>
                <a:lnTo>
                  <a:pt x="250" y="669"/>
                </a:lnTo>
                <a:lnTo>
                  <a:pt x="241" y="670"/>
                </a:lnTo>
                <a:lnTo>
                  <a:pt x="232" y="672"/>
                </a:lnTo>
                <a:lnTo>
                  <a:pt x="223" y="674"/>
                </a:lnTo>
                <a:lnTo>
                  <a:pt x="214" y="675"/>
                </a:lnTo>
                <a:lnTo>
                  <a:pt x="205" y="677"/>
                </a:lnTo>
                <a:lnTo>
                  <a:pt x="197" y="679"/>
                </a:lnTo>
                <a:lnTo>
                  <a:pt x="188" y="680"/>
                </a:lnTo>
                <a:lnTo>
                  <a:pt x="180" y="682"/>
                </a:lnTo>
                <a:lnTo>
                  <a:pt x="172" y="683"/>
                </a:lnTo>
                <a:lnTo>
                  <a:pt x="164" y="685"/>
                </a:lnTo>
                <a:lnTo>
                  <a:pt x="156" y="686"/>
                </a:lnTo>
                <a:lnTo>
                  <a:pt x="148" y="687"/>
                </a:lnTo>
                <a:lnTo>
                  <a:pt x="140" y="689"/>
                </a:lnTo>
                <a:lnTo>
                  <a:pt x="133" y="690"/>
                </a:lnTo>
                <a:lnTo>
                  <a:pt x="125" y="691"/>
                </a:lnTo>
                <a:lnTo>
                  <a:pt x="118" y="692"/>
                </a:lnTo>
                <a:lnTo>
                  <a:pt x="111" y="694"/>
                </a:lnTo>
                <a:lnTo>
                  <a:pt x="104" y="695"/>
                </a:lnTo>
                <a:lnTo>
                  <a:pt x="97" y="696"/>
                </a:lnTo>
                <a:lnTo>
                  <a:pt x="91" y="697"/>
                </a:lnTo>
                <a:lnTo>
                  <a:pt x="85" y="698"/>
                </a:lnTo>
                <a:lnTo>
                  <a:pt x="78" y="699"/>
                </a:lnTo>
                <a:lnTo>
                  <a:pt x="72" y="700"/>
                </a:lnTo>
                <a:lnTo>
                  <a:pt x="67" y="701"/>
                </a:lnTo>
                <a:lnTo>
                  <a:pt x="61" y="702"/>
                </a:lnTo>
                <a:lnTo>
                  <a:pt x="56" y="703"/>
                </a:lnTo>
                <a:lnTo>
                  <a:pt x="51" y="703"/>
                </a:lnTo>
                <a:lnTo>
                  <a:pt x="46" y="704"/>
                </a:lnTo>
                <a:lnTo>
                  <a:pt x="41" y="705"/>
                </a:lnTo>
                <a:lnTo>
                  <a:pt x="36" y="706"/>
                </a:lnTo>
                <a:lnTo>
                  <a:pt x="32" y="706"/>
                </a:lnTo>
                <a:lnTo>
                  <a:pt x="28" y="707"/>
                </a:lnTo>
                <a:lnTo>
                  <a:pt x="24" y="707"/>
                </a:lnTo>
                <a:lnTo>
                  <a:pt x="21" y="708"/>
                </a:lnTo>
                <a:lnTo>
                  <a:pt x="18" y="708"/>
                </a:lnTo>
                <a:lnTo>
                  <a:pt x="15" y="709"/>
                </a:lnTo>
                <a:lnTo>
                  <a:pt x="12" y="709"/>
                </a:lnTo>
                <a:lnTo>
                  <a:pt x="9" y="710"/>
                </a:lnTo>
                <a:lnTo>
                  <a:pt x="7" y="710"/>
                </a:lnTo>
                <a:lnTo>
                  <a:pt x="5" y="710"/>
                </a:lnTo>
                <a:lnTo>
                  <a:pt x="4" y="711"/>
                </a:lnTo>
                <a:lnTo>
                  <a:pt x="2" y="711"/>
                </a:lnTo>
                <a:lnTo>
                  <a:pt x="1" y="711"/>
                </a:lnTo>
                <a:lnTo>
                  <a:pt x="0" y="711"/>
                </a:lnTo>
                <a:lnTo>
                  <a:pt x="0" y="711"/>
                </a:lnTo>
                <a:lnTo>
                  <a:pt x="0" y="711"/>
                </a:lnTo>
                <a:lnTo>
                  <a:pt x="0" y="711"/>
                </a:lnTo>
                <a:lnTo>
                  <a:pt x="0" y="711"/>
                </a:lnTo>
                <a:close/>
              </a:path>
            </a:pathLst>
          </a:custGeom>
          <a:solidFill>
            <a:srgbClr val="000000"/>
          </a:solidFill>
          <a:ln w="9525">
            <a:noFill/>
            <a:round/>
            <a:headEnd/>
            <a:tailEnd/>
          </a:ln>
        </p:spPr>
        <p:txBody>
          <a:bodyPr/>
          <a:lstStyle/>
          <a:p>
            <a:endParaRPr lang="en-US">
              <a:solidFill>
                <a:srgbClr val="000000"/>
              </a:solidFill>
            </a:endParaRPr>
          </a:p>
        </p:txBody>
      </p:sp>
      <p:sp>
        <p:nvSpPr>
          <p:cNvPr id="39942" name="Freeform 6"/>
          <p:cNvSpPr>
            <a:spLocks noChangeArrowheads="1"/>
          </p:cNvSpPr>
          <p:nvPr/>
        </p:nvSpPr>
        <p:spPr bwMode="auto">
          <a:xfrm>
            <a:off x="1531938" y="1136650"/>
            <a:ext cx="1963737" cy="1128713"/>
          </a:xfrm>
          <a:custGeom>
            <a:avLst/>
            <a:gdLst/>
            <a:ahLst/>
            <a:cxnLst>
              <a:cxn ang="0">
                <a:pos x="4" y="704"/>
              </a:cxn>
              <a:cxn ang="0">
                <a:pos x="19" y="681"/>
              </a:cxn>
              <a:cxn ang="0">
                <a:pos x="42" y="644"/>
              </a:cxn>
              <a:cxn ang="0">
                <a:pos x="72" y="595"/>
              </a:cxn>
              <a:cxn ang="0">
                <a:pos x="106" y="537"/>
              </a:cxn>
              <a:cxn ang="0">
                <a:pos x="143" y="471"/>
              </a:cxn>
              <a:cxn ang="0">
                <a:pos x="182" y="401"/>
              </a:cxn>
              <a:cxn ang="0">
                <a:pos x="219" y="328"/>
              </a:cxn>
              <a:cxn ang="0">
                <a:pos x="254" y="256"/>
              </a:cxn>
              <a:cxn ang="0">
                <a:pos x="284" y="278"/>
              </a:cxn>
              <a:cxn ang="0">
                <a:pos x="332" y="333"/>
              </a:cxn>
              <a:cxn ang="0">
                <a:pos x="361" y="313"/>
              </a:cxn>
              <a:cxn ang="0">
                <a:pos x="406" y="285"/>
              </a:cxn>
              <a:cxn ang="0">
                <a:pos x="461" y="257"/>
              </a:cxn>
              <a:cxn ang="0">
                <a:pos x="522" y="229"/>
              </a:cxn>
              <a:cxn ang="0">
                <a:pos x="588" y="201"/>
              </a:cxn>
              <a:cxn ang="0">
                <a:pos x="659" y="175"/>
              </a:cxn>
              <a:cxn ang="0">
                <a:pos x="731" y="149"/>
              </a:cxn>
              <a:cxn ang="0">
                <a:pos x="804" y="124"/>
              </a:cxn>
              <a:cxn ang="0">
                <a:pos x="877" y="101"/>
              </a:cxn>
              <a:cxn ang="0">
                <a:pos x="946" y="79"/>
              </a:cxn>
              <a:cxn ang="0">
                <a:pos x="1012" y="60"/>
              </a:cxn>
              <a:cxn ang="0">
                <a:pos x="1071" y="42"/>
              </a:cxn>
              <a:cxn ang="0">
                <a:pos x="1124" y="28"/>
              </a:cxn>
              <a:cxn ang="0">
                <a:pos x="1167" y="16"/>
              </a:cxn>
              <a:cxn ang="0">
                <a:pos x="1200" y="7"/>
              </a:cxn>
              <a:cxn ang="0">
                <a:pos x="1221" y="2"/>
              </a:cxn>
              <a:cxn ang="0">
                <a:pos x="1229" y="0"/>
              </a:cxn>
              <a:cxn ang="0">
                <a:pos x="1230" y="30"/>
              </a:cxn>
              <a:cxn ang="0">
                <a:pos x="1233" y="109"/>
              </a:cxn>
              <a:cxn ang="0">
                <a:pos x="1236" y="192"/>
              </a:cxn>
              <a:cxn ang="0">
                <a:pos x="1237" y="230"/>
              </a:cxn>
              <a:cxn ang="0">
                <a:pos x="1230" y="232"/>
              </a:cxn>
              <a:cxn ang="0">
                <a:pos x="1207" y="238"/>
              </a:cxn>
              <a:cxn ang="0">
                <a:pos x="1170" y="247"/>
              </a:cxn>
              <a:cxn ang="0">
                <a:pos x="1121" y="261"/>
              </a:cxn>
              <a:cxn ang="0">
                <a:pos x="1063" y="277"/>
              </a:cxn>
              <a:cxn ang="0">
                <a:pos x="997" y="296"/>
              </a:cxn>
              <a:cxn ang="0">
                <a:pos x="927" y="318"/>
              </a:cxn>
              <a:cxn ang="0">
                <a:pos x="854" y="342"/>
              </a:cxn>
              <a:cxn ang="0">
                <a:pos x="780" y="367"/>
              </a:cxn>
              <a:cxn ang="0">
                <a:pos x="709" y="394"/>
              </a:cxn>
              <a:cxn ang="0">
                <a:pos x="641" y="421"/>
              </a:cxn>
              <a:cxn ang="0">
                <a:pos x="580" y="449"/>
              </a:cxn>
              <a:cxn ang="0">
                <a:pos x="528" y="477"/>
              </a:cxn>
              <a:cxn ang="0">
                <a:pos x="487" y="505"/>
              </a:cxn>
              <a:cxn ang="0">
                <a:pos x="509" y="540"/>
              </a:cxn>
              <a:cxn ang="0">
                <a:pos x="557" y="595"/>
              </a:cxn>
              <a:cxn ang="0">
                <a:pos x="501" y="612"/>
              </a:cxn>
              <a:cxn ang="0">
                <a:pos x="423" y="632"/>
              </a:cxn>
              <a:cxn ang="0">
                <a:pos x="345" y="649"/>
              </a:cxn>
              <a:cxn ang="0">
                <a:pos x="268" y="665"/>
              </a:cxn>
              <a:cxn ang="0">
                <a:pos x="197" y="679"/>
              </a:cxn>
              <a:cxn ang="0">
                <a:pos x="133" y="690"/>
              </a:cxn>
              <a:cxn ang="0">
                <a:pos x="78" y="699"/>
              </a:cxn>
              <a:cxn ang="0">
                <a:pos x="36" y="706"/>
              </a:cxn>
              <a:cxn ang="0">
                <a:pos x="9" y="710"/>
              </a:cxn>
              <a:cxn ang="0">
                <a:pos x="0" y="711"/>
              </a:cxn>
            </a:cxnLst>
            <a:rect l="0" t="0" r="r" b="b"/>
            <a:pathLst>
              <a:path w="1237" h="711">
                <a:moveTo>
                  <a:pt x="0" y="711"/>
                </a:moveTo>
                <a:lnTo>
                  <a:pt x="0" y="711"/>
                </a:lnTo>
                <a:lnTo>
                  <a:pt x="0" y="710"/>
                </a:lnTo>
                <a:lnTo>
                  <a:pt x="1" y="710"/>
                </a:lnTo>
                <a:lnTo>
                  <a:pt x="1" y="709"/>
                </a:lnTo>
                <a:lnTo>
                  <a:pt x="2" y="708"/>
                </a:lnTo>
                <a:lnTo>
                  <a:pt x="3" y="706"/>
                </a:lnTo>
                <a:lnTo>
                  <a:pt x="4" y="704"/>
                </a:lnTo>
                <a:lnTo>
                  <a:pt x="5" y="702"/>
                </a:lnTo>
                <a:lnTo>
                  <a:pt x="7" y="700"/>
                </a:lnTo>
                <a:lnTo>
                  <a:pt x="9" y="697"/>
                </a:lnTo>
                <a:lnTo>
                  <a:pt x="10" y="695"/>
                </a:lnTo>
                <a:lnTo>
                  <a:pt x="12" y="692"/>
                </a:lnTo>
                <a:lnTo>
                  <a:pt x="14" y="688"/>
                </a:lnTo>
                <a:lnTo>
                  <a:pt x="16" y="685"/>
                </a:lnTo>
                <a:lnTo>
                  <a:pt x="19" y="681"/>
                </a:lnTo>
                <a:lnTo>
                  <a:pt x="21" y="677"/>
                </a:lnTo>
                <a:lnTo>
                  <a:pt x="24" y="673"/>
                </a:lnTo>
                <a:lnTo>
                  <a:pt x="27" y="669"/>
                </a:lnTo>
                <a:lnTo>
                  <a:pt x="29" y="664"/>
                </a:lnTo>
                <a:lnTo>
                  <a:pt x="32" y="659"/>
                </a:lnTo>
                <a:lnTo>
                  <a:pt x="36" y="654"/>
                </a:lnTo>
                <a:lnTo>
                  <a:pt x="39" y="649"/>
                </a:lnTo>
                <a:lnTo>
                  <a:pt x="42" y="644"/>
                </a:lnTo>
                <a:lnTo>
                  <a:pt x="45" y="638"/>
                </a:lnTo>
                <a:lnTo>
                  <a:pt x="49" y="633"/>
                </a:lnTo>
                <a:lnTo>
                  <a:pt x="52" y="627"/>
                </a:lnTo>
                <a:lnTo>
                  <a:pt x="56" y="621"/>
                </a:lnTo>
                <a:lnTo>
                  <a:pt x="60" y="615"/>
                </a:lnTo>
                <a:lnTo>
                  <a:pt x="64" y="608"/>
                </a:lnTo>
                <a:lnTo>
                  <a:pt x="68" y="602"/>
                </a:lnTo>
                <a:lnTo>
                  <a:pt x="72" y="595"/>
                </a:lnTo>
                <a:lnTo>
                  <a:pt x="76" y="588"/>
                </a:lnTo>
                <a:lnTo>
                  <a:pt x="80" y="581"/>
                </a:lnTo>
                <a:lnTo>
                  <a:pt x="84" y="574"/>
                </a:lnTo>
                <a:lnTo>
                  <a:pt x="88" y="567"/>
                </a:lnTo>
                <a:lnTo>
                  <a:pt x="93" y="559"/>
                </a:lnTo>
                <a:lnTo>
                  <a:pt x="97" y="552"/>
                </a:lnTo>
                <a:lnTo>
                  <a:pt x="102" y="544"/>
                </a:lnTo>
                <a:lnTo>
                  <a:pt x="106" y="537"/>
                </a:lnTo>
                <a:lnTo>
                  <a:pt x="111" y="529"/>
                </a:lnTo>
                <a:lnTo>
                  <a:pt x="115" y="521"/>
                </a:lnTo>
                <a:lnTo>
                  <a:pt x="120" y="513"/>
                </a:lnTo>
                <a:lnTo>
                  <a:pt x="125" y="505"/>
                </a:lnTo>
                <a:lnTo>
                  <a:pt x="129" y="496"/>
                </a:lnTo>
                <a:lnTo>
                  <a:pt x="134" y="488"/>
                </a:lnTo>
                <a:lnTo>
                  <a:pt x="139" y="480"/>
                </a:lnTo>
                <a:lnTo>
                  <a:pt x="143" y="471"/>
                </a:lnTo>
                <a:lnTo>
                  <a:pt x="148" y="463"/>
                </a:lnTo>
                <a:lnTo>
                  <a:pt x="153" y="454"/>
                </a:lnTo>
                <a:lnTo>
                  <a:pt x="158" y="445"/>
                </a:lnTo>
                <a:lnTo>
                  <a:pt x="163" y="436"/>
                </a:lnTo>
                <a:lnTo>
                  <a:pt x="167" y="428"/>
                </a:lnTo>
                <a:lnTo>
                  <a:pt x="172" y="419"/>
                </a:lnTo>
                <a:lnTo>
                  <a:pt x="177" y="410"/>
                </a:lnTo>
                <a:lnTo>
                  <a:pt x="182" y="401"/>
                </a:lnTo>
                <a:lnTo>
                  <a:pt x="186" y="392"/>
                </a:lnTo>
                <a:lnTo>
                  <a:pt x="191" y="383"/>
                </a:lnTo>
                <a:lnTo>
                  <a:pt x="196" y="374"/>
                </a:lnTo>
                <a:lnTo>
                  <a:pt x="201" y="365"/>
                </a:lnTo>
                <a:lnTo>
                  <a:pt x="205" y="356"/>
                </a:lnTo>
                <a:lnTo>
                  <a:pt x="210" y="347"/>
                </a:lnTo>
                <a:lnTo>
                  <a:pt x="214" y="338"/>
                </a:lnTo>
                <a:lnTo>
                  <a:pt x="219" y="328"/>
                </a:lnTo>
                <a:lnTo>
                  <a:pt x="224" y="319"/>
                </a:lnTo>
                <a:lnTo>
                  <a:pt x="228" y="310"/>
                </a:lnTo>
                <a:lnTo>
                  <a:pt x="232" y="301"/>
                </a:lnTo>
                <a:lnTo>
                  <a:pt x="237" y="292"/>
                </a:lnTo>
                <a:lnTo>
                  <a:pt x="241" y="283"/>
                </a:lnTo>
                <a:lnTo>
                  <a:pt x="245" y="274"/>
                </a:lnTo>
                <a:lnTo>
                  <a:pt x="249" y="265"/>
                </a:lnTo>
                <a:lnTo>
                  <a:pt x="254" y="256"/>
                </a:lnTo>
                <a:lnTo>
                  <a:pt x="258" y="247"/>
                </a:lnTo>
                <a:lnTo>
                  <a:pt x="258" y="247"/>
                </a:lnTo>
                <a:lnTo>
                  <a:pt x="259" y="248"/>
                </a:lnTo>
                <a:lnTo>
                  <a:pt x="261" y="251"/>
                </a:lnTo>
                <a:lnTo>
                  <a:pt x="265" y="256"/>
                </a:lnTo>
                <a:lnTo>
                  <a:pt x="271" y="262"/>
                </a:lnTo>
                <a:lnTo>
                  <a:pt x="277" y="270"/>
                </a:lnTo>
                <a:lnTo>
                  <a:pt x="284" y="278"/>
                </a:lnTo>
                <a:lnTo>
                  <a:pt x="291" y="286"/>
                </a:lnTo>
                <a:lnTo>
                  <a:pt x="299" y="295"/>
                </a:lnTo>
                <a:lnTo>
                  <a:pt x="306" y="303"/>
                </a:lnTo>
                <a:lnTo>
                  <a:pt x="313" y="312"/>
                </a:lnTo>
                <a:lnTo>
                  <a:pt x="320" y="319"/>
                </a:lnTo>
                <a:lnTo>
                  <a:pt x="325" y="325"/>
                </a:lnTo>
                <a:lnTo>
                  <a:pt x="329" y="330"/>
                </a:lnTo>
                <a:lnTo>
                  <a:pt x="332" y="333"/>
                </a:lnTo>
                <a:lnTo>
                  <a:pt x="333" y="334"/>
                </a:lnTo>
                <a:lnTo>
                  <a:pt x="333" y="334"/>
                </a:lnTo>
                <a:lnTo>
                  <a:pt x="337" y="331"/>
                </a:lnTo>
                <a:lnTo>
                  <a:pt x="341" y="327"/>
                </a:lnTo>
                <a:lnTo>
                  <a:pt x="346" y="324"/>
                </a:lnTo>
                <a:lnTo>
                  <a:pt x="351" y="320"/>
                </a:lnTo>
                <a:lnTo>
                  <a:pt x="356" y="317"/>
                </a:lnTo>
                <a:lnTo>
                  <a:pt x="361" y="313"/>
                </a:lnTo>
                <a:lnTo>
                  <a:pt x="366" y="310"/>
                </a:lnTo>
                <a:lnTo>
                  <a:pt x="371" y="306"/>
                </a:lnTo>
                <a:lnTo>
                  <a:pt x="377" y="303"/>
                </a:lnTo>
                <a:lnTo>
                  <a:pt x="382" y="299"/>
                </a:lnTo>
                <a:lnTo>
                  <a:pt x="388" y="296"/>
                </a:lnTo>
                <a:lnTo>
                  <a:pt x="394" y="292"/>
                </a:lnTo>
                <a:lnTo>
                  <a:pt x="400" y="289"/>
                </a:lnTo>
                <a:lnTo>
                  <a:pt x="406" y="285"/>
                </a:lnTo>
                <a:lnTo>
                  <a:pt x="413" y="282"/>
                </a:lnTo>
                <a:lnTo>
                  <a:pt x="419" y="278"/>
                </a:lnTo>
                <a:lnTo>
                  <a:pt x="426" y="275"/>
                </a:lnTo>
                <a:lnTo>
                  <a:pt x="433" y="271"/>
                </a:lnTo>
                <a:lnTo>
                  <a:pt x="439" y="268"/>
                </a:lnTo>
                <a:lnTo>
                  <a:pt x="446" y="264"/>
                </a:lnTo>
                <a:lnTo>
                  <a:pt x="453" y="261"/>
                </a:lnTo>
                <a:lnTo>
                  <a:pt x="461" y="257"/>
                </a:lnTo>
                <a:lnTo>
                  <a:pt x="468" y="254"/>
                </a:lnTo>
                <a:lnTo>
                  <a:pt x="475" y="250"/>
                </a:lnTo>
                <a:lnTo>
                  <a:pt x="483" y="247"/>
                </a:lnTo>
                <a:lnTo>
                  <a:pt x="490" y="243"/>
                </a:lnTo>
                <a:lnTo>
                  <a:pt x="498" y="240"/>
                </a:lnTo>
                <a:lnTo>
                  <a:pt x="506" y="236"/>
                </a:lnTo>
                <a:lnTo>
                  <a:pt x="514" y="233"/>
                </a:lnTo>
                <a:lnTo>
                  <a:pt x="522" y="229"/>
                </a:lnTo>
                <a:lnTo>
                  <a:pt x="530" y="226"/>
                </a:lnTo>
                <a:lnTo>
                  <a:pt x="538" y="222"/>
                </a:lnTo>
                <a:lnTo>
                  <a:pt x="546" y="219"/>
                </a:lnTo>
                <a:lnTo>
                  <a:pt x="555" y="215"/>
                </a:lnTo>
                <a:lnTo>
                  <a:pt x="563" y="212"/>
                </a:lnTo>
                <a:lnTo>
                  <a:pt x="571" y="208"/>
                </a:lnTo>
                <a:lnTo>
                  <a:pt x="580" y="205"/>
                </a:lnTo>
                <a:lnTo>
                  <a:pt x="588" y="201"/>
                </a:lnTo>
                <a:lnTo>
                  <a:pt x="597" y="198"/>
                </a:lnTo>
                <a:lnTo>
                  <a:pt x="606" y="195"/>
                </a:lnTo>
                <a:lnTo>
                  <a:pt x="614" y="191"/>
                </a:lnTo>
                <a:lnTo>
                  <a:pt x="623" y="188"/>
                </a:lnTo>
                <a:lnTo>
                  <a:pt x="632" y="185"/>
                </a:lnTo>
                <a:lnTo>
                  <a:pt x="641" y="181"/>
                </a:lnTo>
                <a:lnTo>
                  <a:pt x="650" y="178"/>
                </a:lnTo>
                <a:lnTo>
                  <a:pt x="659" y="175"/>
                </a:lnTo>
                <a:lnTo>
                  <a:pt x="668" y="171"/>
                </a:lnTo>
                <a:lnTo>
                  <a:pt x="677" y="168"/>
                </a:lnTo>
                <a:lnTo>
                  <a:pt x="686" y="165"/>
                </a:lnTo>
                <a:lnTo>
                  <a:pt x="695" y="161"/>
                </a:lnTo>
                <a:lnTo>
                  <a:pt x="704" y="158"/>
                </a:lnTo>
                <a:lnTo>
                  <a:pt x="713" y="155"/>
                </a:lnTo>
                <a:lnTo>
                  <a:pt x="722" y="152"/>
                </a:lnTo>
                <a:lnTo>
                  <a:pt x="731" y="149"/>
                </a:lnTo>
                <a:lnTo>
                  <a:pt x="740" y="145"/>
                </a:lnTo>
                <a:lnTo>
                  <a:pt x="750" y="142"/>
                </a:lnTo>
                <a:lnTo>
                  <a:pt x="759" y="139"/>
                </a:lnTo>
                <a:lnTo>
                  <a:pt x="768" y="136"/>
                </a:lnTo>
                <a:lnTo>
                  <a:pt x="777" y="133"/>
                </a:lnTo>
                <a:lnTo>
                  <a:pt x="786" y="130"/>
                </a:lnTo>
                <a:lnTo>
                  <a:pt x="795" y="127"/>
                </a:lnTo>
                <a:lnTo>
                  <a:pt x="804" y="124"/>
                </a:lnTo>
                <a:lnTo>
                  <a:pt x="813" y="121"/>
                </a:lnTo>
                <a:lnTo>
                  <a:pt x="823" y="118"/>
                </a:lnTo>
                <a:lnTo>
                  <a:pt x="832" y="115"/>
                </a:lnTo>
                <a:lnTo>
                  <a:pt x="841" y="112"/>
                </a:lnTo>
                <a:lnTo>
                  <a:pt x="850" y="109"/>
                </a:lnTo>
                <a:lnTo>
                  <a:pt x="859" y="106"/>
                </a:lnTo>
                <a:lnTo>
                  <a:pt x="868" y="103"/>
                </a:lnTo>
                <a:lnTo>
                  <a:pt x="877" y="101"/>
                </a:lnTo>
                <a:lnTo>
                  <a:pt x="885" y="98"/>
                </a:lnTo>
                <a:lnTo>
                  <a:pt x="894" y="95"/>
                </a:lnTo>
                <a:lnTo>
                  <a:pt x="903" y="92"/>
                </a:lnTo>
                <a:lnTo>
                  <a:pt x="912" y="90"/>
                </a:lnTo>
                <a:lnTo>
                  <a:pt x="920" y="87"/>
                </a:lnTo>
                <a:lnTo>
                  <a:pt x="929" y="84"/>
                </a:lnTo>
                <a:lnTo>
                  <a:pt x="938" y="82"/>
                </a:lnTo>
                <a:lnTo>
                  <a:pt x="946" y="79"/>
                </a:lnTo>
                <a:lnTo>
                  <a:pt x="955" y="77"/>
                </a:lnTo>
                <a:lnTo>
                  <a:pt x="963" y="74"/>
                </a:lnTo>
                <a:lnTo>
                  <a:pt x="971" y="72"/>
                </a:lnTo>
                <a:lnTo>
                  <a:pt x="979" y="69"/>
                </a:lnTo>
                <a:lnTo>
                  <a:pt x="988" y="67"/>
                </a:lnTo>
                <a:lnTo>
                  <a:pt x="996" y="64"/>
                </a:lnTo>
                <a:lnTo>
                  <a:pt x="1004" y="62"/>
                </a:lnTo>
                <a:lnTo>
                  <a:pt x="1012" y="60"/>
                </a:lnTo>
                <a:lnTo>
                  <a:pt x="1019" y="57"/>
                </a:lnTo>
                <a:lnTo>
                  <a:pt x="1027" y="55"/>
                </a:lnTo>
                <a:lnTo>
                  <a:pt x="1035" y="53"/>
                </a:lnTo>
                <a:lnTo>
                  <a:pt x="1042" y="51"/>
                </a:lnTo>
                <a:lnTo>
                  <a:pt x="1050" y="49"/>
                </a:lnTo>
                <a:lnTo>
                  <a:pt x="1057" y="46"/>
                </a:lnTo>
                <a:lnTo>
                  <a:pt x="1064" y="44"/>
                </a:lnTo>
                <a:lnTo>
                  <a:pt x="1071" y="42"/>
                </a:lnTo>
                <a:lnTo>
                  <a:pt x="1078" y="40"/>
                </a:lnTo>
                <a:lnTo>
                  <a:pt x="1085" y="38"/>
                </a:lnTo>
                <a:lnTo>
                  <a:pt x="1092" y="37"/>
                </a:lnTo>
                <a:lnTo>
                  <a:pt x="1098" y="35"/>
                </a:lnTo>
                <a:lnTo>
                  <a:pt x="1105" y="33"/>
                </a:lnTo>
                <a:lnTo>
                  <a:pt x="1111" y="31"/>
                </a:lnTo>
                <a:lnTo>
                  <a:pt x="1118" y="29"/>
                </a:lnTo>
                <a:lnTo>
                  <a:pt x="1124" y="28"/>
                </a:lnTo>
                <a:lnTo>
                  <a:pt x="1130" y="26"/>
                </a:lnTo>
                <a:lnTo>
                  <a:pt x="1135" y="24"/>
                </a:lnTo>
                <a:lnTo>
                  <a:pt x="1141" y="23"/>
                </a:lnTo>
                <a:lnTo>
                  <a:pt x="1147" y="21"/>
                </a:lnTo>
                <a:lnTo>
                  <a:pt x="1152" y="20"/>
                </a:lnTo>
                <a:lnTo>
                  <a:pt x="1157" y="19"/>
                </a:lnTo>
                <a:lnTo>
                  <a:pt x="1162" y="17"/>
                </a:lnTo>
                <a:lnTo>
                  <a:pt x="1167" y="16"/>
                </a:lnTo>
                <a:lnTo>
                  <a:pt x="1172" y="15"/>
                </a:lnTo>
                <a:lnTo>
                  <a:pt x="1177" y="13"/>
                </a:lnTo>
                <a:lnTo>
                  <a:pt x="1181" y="12"/>
                </a:lnTo>
                <a:lnTo>
                  <a:pt x="1185" y="11"/>
                </a:lnTo>
                <a:lnTo>
                  <a:pt x="1189" y="10"/>
                </a:lnTo>
                <a:lnTo>
                  <a:pt x="1193" y="9"/>
                </a:lnTo>
                <a:lnTo>
                  <a:pt x="1197" y="8"/>
                </a:lnTo>
                <a:lnTo>
                  <a:pt x="1200" y="7"/>
                </a:lnTo>
                <a:lnTo>
                  <a:pt x="1204" y="6"/>
                </a:lnTo>
                <a:lnTo>
                  <a:pt x="1207" y="5"/>
                </a:lnTo>
                <a:lnTo>
                  <a:pt x="1210" y="5"/>
                </a:lnTo>
                <a:lnTo>
                  <a:pt x="1212" y="4"/>
                </a:lnTo>
                <a:lnTo>
                  <a:pt x="1215" y="3"/>
                </a:lnTo>
                <a:lnTo>
                  <a:pt x="1217" y="3"/>
                </a:lnTo>
                <a:lnTo>
                  <a:pt x="1219" y="2"/>
                </a:lnTo>
                <a:lnTo>
                  <a:pt x="1221" y="2"/>
                </a:lnTo>
                <a:lnTo>
                  <a:pt x="1223" y="1"/>
                </a:lnTo>
                <a:lnTo>
                  <a:pt x="1224" y="1"/>
                </a:lnTo>
                <a:lnTo>
                  <a:pt x="1226" y="0"/>
                </a:lnTo>
                <a:lnTo>
                  <a:pt x="1227" y="0"/>
                </a:lnTo>
                <a:lnTo>
                  <a:pt x="1228" y="0"/>
                </a:lnTo>
                <a:lnTo>
                  <a:pt x="1228" y="0"/>
                </a:lnTo>
                <a:lnTo>
                  <a:pt x="1228" y="0"/>
                </a:lnTo>
                <a:lnTo>
                  <a:pt x="1229" y="0"/>
                </a:lnTo>
                <a:lnTo>
                  <a:pt x="1229" y="0"/>
                </a:lnTo>
                <a:lnTo>
                  <a:pt x="1229" y="0"/>
                </a:lnTo>
                <a:lnTo>
                  <a:pt x="1229" y="2"/>
                </a:lnTo>
                <a:lnTo>
                  <a:pt x="1229" y="6"/>
                </a:lnTo>
                <a:lnTo>
                  <a:pt x="1229" y="10"/>
                </a:lnTo>
                <a:lnTo>
                  <a:pt x="1229" y="16"/>
                </a:lnTo>
                <a:lnTo>
                  <a:pt x="1229" y="22"/>
                </a:lnTo>
                <a:lnTo>
                  <a:pt x="1230" y="30"/>
                </a:lnTo>
                <a:lnTo>
                  <a:pt x="1230" y="38"/>
                </a:lnTo>
                <a:lnTo>
                  <a:pt x="1230" y="47"/>
                </a:lnTo>
                <a:lnTo>
                  <a:pt x="1231" y="56"/>
                </a:lnTo>
                <a:lnTo>
                  <a:pt x="1231" y="66"/>
                </a:lnTo>
                <a:lnTo>
                  <a:pt x="1231" y="77"/>
                </a:lnTo>
                <a:lnTo>
                  <a:pt x="1232" y="87"/>
                </a:lnTo>
                <a:lnTo>
                  <a:pt x="1232" y="98"/>
                </a:lnTo>
                <a:lnTo>
                  <a:pt x="1233" y="109"/>
                </a:lnTo>
                <a:lnTo>
                  <a:pt x="1233" y="120"/>
                </a:lnTo>
                <a:lnTo>
                  <a:pt x="1234" y="132"/>
                </a:lnTo>
                <a:lnTo>
                  <a:pt x="1234" y="142"/>
                </a:lnTo>
                <a:lnTo>
                  <a:pt x="1234" y="153"/>
                </a:lnTo>
                <a:lnTo>
                  <a:pt x="1235" y="164"/>
                </a:lnTo>
                <a:lnTo>
                  <a:pt x="1235" y="174"/>
                </a:lnTo>
                <a:lnTo>
                  <a:pt x="1235" y="183"/>
                </a:lnTo>
                <a:lnTo>
                  <a:pt x="1236" y="192"/>
                </a:lnTo>
                <a:lnTo>
                  <a:pt x="1236" y="200"/>
                </a:lnTo>
                <a:lnTo>
                  <a:pt x="1236" y="208"/>
                </a:lnTo>
                <a:lnTo>
                  <a:pt x="1237" y="214"/>
                </a:lnTo>
                <a:lnTo>
                  <a:pt x="1237" y="220"/>
                </a:lnTo>
                <a:lnTo>
                  <a:pt x="1237" y="224"/>
                </a:lnTo>
                <a:lnTo>
                  <a:pt x="1237" y="227"/>
                </a:lnTo>
                <a:lnTo>
                  <a:pt x="1237" y="229"/>
                </a:lnTo>
                <a:lnTo>
                  <a:pt x="1237" y="230"/>
                </a:lnTo>
                <a:lnTo>
                  <a:pt x="1237" y="230"/>
                </a:lnTo>
                <a:lnTo>
                  <a:pt x="1237" y="230"/>
                </a:lnTo>
                <a:lnTo>
                  <a:pt x="1237" y="230"/>
                </a:lnTo>
                <a:lnTo>
                  <a:pt x="1236" y="230"/>
                </a:lnTo>
                <a:lnTo>
                  <a:pt x="1235" y="231"/>
                </a:lnTo>
                <a:lnTo>
                  <a:pt x="1234" y="231"/>
                </a:lnTo>
                <a:lnTo>
                  <a:pt x="1232" y="231"/>
                </a:lnTo>
                <a:lnTo>
                  <a:pt x="1230" y="232"/>
                </a:lnTo>
                <a:lnTo>
                  <a:pt x="1228" y="232"/>
                </a:lnTo>
                <a:lnTo>
                  <a:pt x="1226" y="233"/>
                </a:lnTo>
                <a:lnTo>
                  <a:pt x="1224" y="234"/>
                </a:lnTo>
                <a:lnTo>
                  <a:pt x="1221" y="234"/>
                </a:lnTo>
                <a:lnTo>
                  <a:pt x="1218" y="235"/>
                </a:lnTo>
                <a:lnTo>
                  <a:pt x="1215" y="236"/>
                </a:lnTo>
                <a:lnTo>
                  <a:pt x="1211" y="237"/>
                </a:lnTo>
                <a:lnTo>
                  <a:pt x="1207" y="238"/>
                </a:lnTo>
                <a:lnTo>
                  <a:pt x="1204" y="239"/>
                </a:lnTo>
                <a:lnTo>
                  <a:pt x="1199" y="240"/>
                </a:lnTo>
                <a:lnTo>
                  <a:pt x="1195" y="241"/>
                </a:lnTo>
                <a:lnTo>
                  <a:pt x="1191" y="242"/>
                </a:lnTo>
                <a:lnTo>
                  <a:pt x="1186" y="243"/>
                </a:lnTo>
                <a:lnTo>
                  <a:pt x="1181" y="245"/>
                </a:lnTo>
                <a:lnTo>
                  <a:pt x="1176" y="246"/>
                </a:lnTo>
                <a:lnTo>
                  <a:pt x="1170" y="247"/>
                </a:lnTo>
                <a:lnTo>
                  <a:pt x="1165" y="249"/>
                </a:lnTo>
                <a:lnTo>
                  <a:pt x="1159" y="250"/>
                </a:lnTo>
                <a:lnTo>
                  <a:pt x="1153" y="252"/>
                </a:lnTo>
                <a:lnTo>
                  <a:pt x="1147" y="254"/>
                </a:lnTo>
                <a:lnTo>
                  <a:pt x="1141" y="255"/>
                </a:lnTo>
                <a:lnTo>
                  <a:pt x="1135" y="257"/>
                </a:lnTo>
                <a:lnTo>
                  <a:pt x="1128" y="259"/>
                </a:lnTo>
                <a:lnTo>
                  <a:pt x="1121" y="261"/>
                </a:lnTo>
                <a:lnTo>
                  <a:pt x="1115" y="263"/>
                </a:lnTo>
                <a:lnTo>
                  <a:pt x="1108" y="265"/>
                </a:lnTo>
                <a:lnTo>
                  <a:pt x="1101" y="267"/>
                </a:lnTo>
                <a:lnTo>
                  <a:pt x="1093" y="269"/>
                </a:lnTo>
                <a:lnTo>
                  <a:pt x="1086" y="271"/>
                </a:lnTo>
                <a:lnTo>
                  <a:pt x="1078" y="273"/>
                </a:lnTo>
                <a:lnTo>
                  <a:pt x="1071" y="275"/>
                </a:lnTo>
                <a:lnTo>
                  <a:pt x="1063" y="277"/>
                </a:lnTo>
                <a:lnTo>
                  <a:pt x="1055" y="279"/>
                </a:lnTo>
                <a:lnTo>
                  <a:pt x="1047" y="282"/>
                </a:lnTo>
                <a:lnTo>
                  <a:pt x="1039" y="284"/>
                </a:lnTo>
                <a:lnTo>
                  <a:pt x="1031" y="287"/>
                </a:lnTo>
                <a:lnTo>
                  <a:pt x="1023" y="289"/>
                </a:lnTo>
                <a:lnTo>
                  <a:pt x="1014" y="291"/>
                </a:lnTo>
                <a:lnTo>
                  <a:pt x="1006" y="294"/>
                </a:lnTo>
                <a:lnTo>
                  <a:pt x="997" y="296"/>
                </a:lnTo>
                <a:lnTo>
                  <a:pt x="989" y="299"/>
                </a:lnTo>
                <a:lnTo>
                  <a:pt x="980" y="302"/>
                </a:lnTo>
                <a:lnTo>
                  <a:pt x="971" y="304"/>
                </a:lnTo>
                <a:lnTo>
                  <a:pt x="963" y="307"/>
                </a:lnTo>
                <a:lnTo>
                  <a:pt x="954" y="310"/>
                </a:lnTo>
                <a:lnTo>
                  <a:pt x="945" y="312"/>
                </a:lnTo>
                <a:lnTo>
                  <a:pt x="936" y="315"/>
                </a:lnTo>
                <a:lnTo>
                  <a:pt x="927" y="318"/>
                </a:lnTo>
                <a:lnTo>
                  <a:pt x="918" y="321"/>
                </a:lnTo>
                <a:lnTo>
                  <a:pt x="909" y="324"/>
                </a:lnTo>
                <a:lnTo>
                  <a:pt x="900" y="327"/>
                </a:lnTo>
                <a:lnTo>
                  <a:pt x="891" y="330"/>
                </a:lnTo>
                <a:lnTo>
                  <a:pt x="881" y="333"/>
                </a:lnTo>
                <a:lnTo>
                  <a:pt x="872" y="336"/>
                </a:lnTo>
                <a:lnTo>
                  <a:pt x="863" y="339"/>
                </a:lnTo>
                <a:lnTo>
                  <a:pt x="854" y="342"/>
                </a:lnTo>
                <a:lnTo>
                  <a:pt x="845" y="345"/>
                </a:lnTo>
                <a:lnTo>
                  <a:pt x="835" y="348"/>
                </a:lnTo>
                <a:lnTo>
                  <a:pt x="826" y="351"/>
                </a:lnTo>
                <a:lnTo>
                  <a:pt x="817" y="354"/>
                </a:lnTo>
                <a:lnTo>
                  <a:pt x="808" y="357"/>
                </a:lnTo>
                <a:lnTo>
                  <a:pt x="798" y="361"/>
                </a:lnTo>
                <a:lnTo>
                  <a:pt x="789" y="364"/>
                </a:lnTo>
                <a:lnTo>
                  <a:pt x="780" y="367"/>
                </a:lnTo>
                <a:lnTo>
                  <a:pt x="771" y="370"/>
                </a:lnTo>
                <a:lnTo>
                  <a:pt x="762" y="374"/>
                </a:lnTo>
                <a:lnTo>
                  <a:pt x="753" y="377"/>
                </a:lnTo>
                <a:lnTo>
                  <a:pt x="744" y="380"/>
                </a:lnTo>
                <a:lnTo>
                  <a:pt x="735" y="383"/>
                </a:lnTo>
                <a:lnTo>
                  <a:pt x="726" y="387"/>
                </a:lnTo>
                <a:lnTo>
                  <a:pt x="717" y="390"/>
                </a:lnTo>
                <a:lnTo>
                  <a:pt x="709" y="394"/>
                </a:lnTo>
                <a:lnTo>
                  <a:pt x="700" y="397"/>
                </a:lnTo>
                <a:lnTo>
                  <a:pt x="691" y="400"/>
                </a:lnTo>
                <a:lnTo>
                  <a:pt x="683" y="404"/>
                </a:lnTo>
                <a:lnTo>
                  <a:pt x="674" y="407"/>
                </a:lnTo>
                <a:lnTo>
                  <a:pt x="666" y="411"/>
                </a:lnTo>
                <a:lnTo>
                  <a:pt x="657" y="414"/>
                </a:lnTo>
                <a:lnTo>
                  <a:pt x="649" y="418"/>
                </a:lnTo>
                <a:lnTo>
                  <a:pt x="641" y="421"/>
                </a:lnTo>
                <a:lnTo>
                  <a:pt x="633" y="425"/>
                </a:lnTo>
                <a:lnTo>
                  <a:pt x="625" y="428"/>
                </a:lnTo>
                <a:lnTo>
                  <a:pt x="617" y="432"/>
                </a:lnTo>
                <a:lnTo>
                  <a:pt x="610" y="435"/>
                </a:lnTo>
                <a:lnTo>
                  <a:pt x="602" y="439"/>
                </a:lnTo>
                <a:lnTo>
                  <a:pt x="595" y="442"/>
                </a:lnTo>
                <a:lnTo>
                  <a:pt x="587" y="446"/>
                </a:lnTo>
                <a:lnTo>
                  <a:pt x="580" y="449"/>
                </a:lnTo>
                <a:lnTo>
                  <a:pt x="573" y="453"/>
                </a:lnTo>
                <a:lnTo>
                  <a:pt x="566" y="456"/>
                </a:lnTo>
                <a:lnTo>
                  <a:pt x="559" y="460"/>
                </a:lnTo>
                <a:lnTo>
                  <a:pt x="553" y="463"/>
                </a:lnTo>
                <a:lnTo>
                  <a:pt x="546" y="467"/>
                </a:lnTo>
                <a:lnTo>
                  <a:pt x="540" y="470"/>
                </a:lnTo>
                <a:lnTo>
                  <a:pt x="534" y="474"/>
                </a:lnTo>
                <a:lnTo>
                  <a:pt x="528" y="477"/>
                </a:lnTo>
                <a:lnTo>
                  <a:pt x="522" y="481"/>
                </a:lnTo>
                <a:lnTo>
                  <a:pt x="517" y="484"/>
                </a:lnTo>
                <a:lnTo>
                  <a:pt x="511" y="488"/>
                </a:lnTo>
                <a:lnTo>
                  <a:pt x="506" y="491"/>
                </a:lnTo>
                <a:lnTo>
                  <a:pt x="501" y="495"/>
                </a:lnTo>
                <a:lnTo>
                  <a:pt x="496" y="498"/>
                </a:lnTo>
                <a:lnTo>
                  <a:pt x="491" y="502"/>
                </a:lnTo>
                <a:lnTo>
                  <a:pt x="487" y="505"/>
                </a:lnTo>
                <a:lnTo>
                  <a:pt x="483" y="509"/>
                </a:lnTo>
                <a:lnTo>
                  <a:pt x="483" y="509"/>
                </a:lnTo>
                <a:lnTo>
                  <a:pt x="484" y="510"/>
                </a:lnTo>
                <a:lnTo>
                  <a:pt x="486" y="513"/>
                </a:lnTo>
                <a:lnTo>
                  <a:pt x="490" y="518"/>
                </a:lnTo>
                <a:lnTo>
                  <a:pt x="496" y="524"/>
                </a:lnTo>
                <a:lnTo>
                  <a:pt x="502" y="532"/>
                </a:lnTo>
                <a:lnTo>
                  <a:pt x="509" y="540"/>
                </a:lnTo>
                <a:lnTo>
                  <a:pt x="517" y="548"/>
                </a:lnTo>
                <a:lnTo>
                  <a:pt x="524" y="557"/>
                </a:lnTo>
                <a:lnTo>
                  <a:pt x="531" y="566"/>
                </a:lnTo>
                <a:lnTo>
                  <a:pt x="538" y="574"/>
                </a:lnTo>
                <a:lnTo>
                  <a:pt x="545" y="581"/>
                </a:lnTo>
                <a:lnTo>
                  <a:pt x="550" y="587"/>
                </a:lnTo>
                <a:lnTo>
                  <a:pt x="554" y="592"/>
                </a:lnTo>
                <a:lnTo>
                  <a:pt x="557" y="595"/>
                </a:lnTo>
                <a:lnTo>
                  <a:pt x="558" y="596"/>
                </a:lnTo>
                <a:lnTo>
                  <a:pt x="558" y="596"/>
                </a:lnTo>
                <a:lnTo>
                  <a:pt x="549" y="599"/>
                </a:lnTo>
                <a:lnTo>
                  <a:pt x="539" y="602"/>
                </a:lnTo>
                <a:lnTo>
                  <a:pt x="530" y="604"/>
                </a:lnTo>
                <a:lnTo>
                  <a:pt x="520" y="607"/>
                </a:lnTo>
                <a:lnTo>
                  <a:pt x="511" y="610"/>
                </a:lnTo>
                <a:lnTo>
                  <a:pt x="501" y="612"/>
                </a:lnTo>
                <a:lnTo>
                  <a:pt x="491" y="615"/>
                </a:lnTo>
                <a:lnTo>
                  <a:pt x="482" y="617"/>
                </a:lnTo>
                <a:lnTo>
                  <a:pt x="472" y="620"/>
                </a:lnTo>
                <a:lnTo>
                  <a:pt x="462" y="622"/>
                </a:lnTo>
                <a:lnTo>
                  <a:pt x="452" y="625"/>
                </a:lnTo>
                <a:lnTo>
                  <a:pt x="443" y="627"/>
                </a:lnTo>
                <a:lnTo>
                  <a:pt x="433" y="629"/>
                </a:lnTo>
                <a:lnTo>
                  <a:pt x="423" y="632"/>
                </a:lnTo>
                <a:lnTo>
                  <a:pt x="413" y="634"/>
                </a:lnTo>
                <a:lnTo>
                  <a:pt x="403" y="636"/>
                </a:lnTo>
                <a:lnTo>
                  <a:pt x="393" y="638"/>
                </a:lnTo>
                <a:lnTo>
                  <a:pt x="384" y="641"/>
                </a:lnTo>
                <a:lnTo>
                  <a:pt x="374" y="643"/>
                </a:lnTo>
                <a:lnTo>
                  <a:pt x="364" y="645"/>
                </a:lnTo>
                <a:lnTo>
                  <a:pt x="354" y="647"/>
                </a:lnTo>
                <a:lnTo>
                  <a:pt x="345" y="649"/>
                </a:lnTo>
                <a:lnTo>
                  <a:pt x="335" y="651"/>
                </a:lnTo>
                <a:lnTo>
                  <a:pt x="325" y="653"/>
                </a:lnTo>
                <a:lnTo>
                  <a:pt x="316" y="655"/>
                </a:lnTo>
                <a:lnTo>
                  <a:pt x="306" y="657"/>
                </a:lnTo>
                <a:lnTo>
                  <a:pt x="296" y="659"/>
                </a:lnTo>
                <a:lnTo>
                  <a:pt x="287" y="661"/>
                </a:lnTo>
                <a:lnTo>
                  <a:pt x="278" y="663"/>
                </a:lnTo>
                <a:lnTo>
                  <a:pt x="268" y="665"/>
                </a:lnTo>
                <a:lnTo>
                  <a:pt x="259" y="667"/>
                </a:lnTo>
                <a:lnTo>
                  <a:pt x="250" y="669"/>
                </a:lnTo>
                <a:lnTo>
                  <a:pt x="241" y="670"/>
                </a:lnTo>
                <a:lnTo>
                  <a:pt x="232" y="672"/>
                </a:lnTo>
                <a:lnTo>
                  <a:pt x="223" y="674"/>
                </a:lnTo>
                <a:lnTo>
                  <a:pt x="214" y="675"/>
                </a:lnTo>
                <a:lnTo>
                  <a:pt x="205" y="677"/>
                </a:lnTo>
                <a:lnTo>
                  <a:pt x="197" y="679"/>
                </a:lnTo>
                <a:lnTo>
                  <a:pt x="188" y="680"/>
                </a:lnTo>
                <a:lnTo>
                  <a:pt x="180" y="682"/>
                </a:lnTo>
                <a:lnTo>
                  <a:pt x="172" y="683"/>
                </a:lnTo>
                <a:lnTo>
                  <a:pt x="164" y="685"/>
                </a:lnTo>
                <a:lnTo>
                  <a:pt x="156" y="686"/>
                </a:lnTo>
                <a:lnTo>
                  <a:pt x="148" y="687"/>
                </a:lnTo>
                <a:lnTo>
                  <a:pt x="140" y="689"/>
                </a:lnTo>
                <a:lnTo>
                  <a:pt x="133" y="690"/>
                </a:lnTo>
                <a:lnTo>
                  <a:pt x="125" y="691"/>
                </a:lnTo>
                <a:lnTo>
                  <a:pt x="118" y="692"/>
                </a:lnTo>
                <a:lnTo>
                  <a:pt x="111" y="694"/>
                </a:lnTo>
                <a:lnTo>
                  <a:pt x="104" y="695"/>
                </a:lnTo>
                <a:lnTo>
                  <a:pt x="97" y="696"/>
                </a:lnTo>
                <a:lnTo>
                  <a:pt x="91" y="697"/>
                </a:lnTo>
                <a:lnTo>
                  <a:pt x="85" y="698"/>
                </a:lnTo>
                <a:lnTo>
                  <a:pt x="78" y="699"/>
                </a:lnTo>
                <a:lnTo>
                  <a:pt x="72" y="700"/>
                </a:lnTo>
                <a:lnTo>
                  <a:pt x="67" y="701"/>
                </a:lnTo>
                <a:lnTo>
                  <a:pt x="61" y="702"/>
                </a:lnTo>
                <a:lnTo>
                  <a:pt x="56" y="703"/>
                </a:lnTo>
                <a:lnTo>
                  <a:pt x="51" y="703"/>
                </a:lnTo>
                <a:lnTo>
                  <a:pt x="46" y="704"/>
                </a:lnTo>
                <a:lnTo>
                  <a:pt x="41" y="705"/>
                </a:lnTo>
                <a:lnTo>
                  <a:pt x="36" y="706"/>
                </a:lnTo>
                <a:lnTo>
                  <a:pt x="32" y="706"/>
                </a:lnTo>
                <a:lnTo>
                  <a:pt x="28" y="707"/>
                </a:lnTo>
                <a:lnTo>
                  <a:pt x="24" y="707"/>
                </a:lnTo>
                <a:lnTo>
                  <a:pt x="21" y="708"/>
                </a:lnTo>
                <a:lnTo>
                  <a:pt x="18" y="708"/>
                </a:lnTo>
                <a:lnTo>
                  <a:pt x="15" y="709"/>
                </a:lnTo>
                <a:lnTo>
                  <a:pt x="12" y="709"/>
                </a:lnTo>
                <a:lnTo>
                  <a:pt x="9" y="710"/>
                </a:lnTo>
                <a:lnTo>
                  <a:pt x="7" y="710"/>
                </a:lnTo>
                <a:lnTo>
                  <a:pt x="5" y="710"/>
                </a:lnTo>
                <a:lnTo>
                  <a:pt x="4" y="710"/>
                </a:lnTo>
                <a:lnTo>
                  <a:pt x="2" y="711"/>
                </a:lnTo>
                <a:lnTo>
                  <a:pt x="1" y="711"/>
                </a:lnTo>
                <a:lnTo>
                  <a:pt x="0" y="711"/>
                </a:lnTo>
                <a:lnTo>
                  <a:pt x="0" y="711"/>
                </a:lnTo>
                <a:lnTo>
                  <a:pt x="0" y="711"/>
                </a:lnTo>
                <a:lnTo>
                  <a:pt x="0" y="711"/>
                </a:lnTo>
                <a:lnTo>
                  <a:pt x="0" y="711"/>
                </a:lnTo>
                <a:close/>
              </a:path>
            </a:pathLst>
          </a:custGeom>
          <a:solidFill>
            <a:srgbClr val="FF0000"/>
          </a:solidFill>
          <a:ln w="9525">
            <a:no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891261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929188" y="185738"/>
            <a:ext cx="4162425" cy="6610350"/>
          </a:xfrm>
          <a:prstGeom prst="rect">
            <a:avLst/>
          </a:prstGeom>
          <a:solidFill>
            <a:srgbClr val="000000"/>
          </a:solidFill>
          <a:ln w="9525">
            <a:noFill/>
            <a:miter lim="800000"/>
            <a:headEnd/>
            <a:tailEnd/>
          </a:ln>
        </p:spPr>
        <p:txBody>
          <a:bodyPr/>
          <a:lstStyle/>
          <a:p>
            <a:endParaRPr lang="en-US">
              <a:solidFill>
                <a:srgbClr val="000000"/>
              </a:solidFill>
            </a:endParaRPr>
          </a:p>
        </p:txBody>
      </p:sp>
      <p:sp>
        <p:nvSpPr>
          <p:cNvPr id="40963" name="Rectangle 3"/>
          <p:cNvSpPr>
            <a:spLocks noChangeArrowheads="1"/>
          </p:cNvSpPr>
          <p:nvPr/>
        </p:nvSpPr>
        <p:spPr bwMode="auto">
          <a:xfrm>
            <a:off x="4892675" y="147638"/>
            <a:ext cx="4162425" cy="66103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40964" name="Text Box 4"/>
          <p:cNvSpPr txBox="1">
            <a:spLocks noChangeArrowheads="1"/>
          </p:cNvSpPr>
          <p:nvPr/>
        </p:nvSpPr>
        <p:spPr bwMode="auto">
          <a:xfrm>
            <a:off x="4916488" y="258763"/>
            <a:ext cx="3998912" cy="2989262"/>
          </a:xfrm>
          <a:prstGeom prst="rect">
            <a:avLst/>
          </a:prstGeom>
          <a:noFill/>
          <a:ln w="9525">
            <a:noFill/>
            <a:miter lim="800000"/>
            <a:headEnd/>
            <a:tailEnd/>
          </a:ln>
        </p:spPr>
        <p:txBody>
          <a:bodyPr lIns="0" tIns="0" rIns="0" bIns="0">
            <a:spAutoFit/>
          </a:bodyPr>
          <a:lstStyle/>
          <a:p>
            <a:pPr defTabSz="381000"/>
            <a:r>
              <a:rPr lang="en-US" sz="2800">
                <a:solidFill>
                  <a:srgbClr val="000000"/>
                </a:solidFill>
                <a:effectLst>
                  <a:outerShdw blurRad="38100" dist="38100" dir="2700000" algn="tl">
                    <a:srgbClr val="000000">
                      <a:alpha val="43137"/>
                    </a:srgbClr>
                  </a:outerShdw>
                </a:effectLst>
              </a:rPr>
              <a:t>Ezekiel 9:3</a:t>
            </a:r>
          </a:p>
          <a:p>
            <a:pPr defTabSz="381000"/>
            <a:r>
              <a:rPr lang="en-US" sz="2800">
                <a:solidFill>
                  <a:srgbClr val="000000"/>
                </a:solidFill>
                <a:effectLst>
                  <a:outerShdw blurRad="38100" dist="38100" dir="2700000" algn="tl">
                    <a:srgbClr val="000000">
                      <a:alpha val="43137"/>
                    </a:srgbClr>
                  </a:outerShdw>
                </a:effectLst>
              </a:rPr>
              <a:t>3 Now the glory of the God of Israel went up from above the cherubim, where it had been, and moved to the threshold of the temple. </a:t>
            </a:r>
          </a:p>
        </p:txBody>
      </p:sp>
      <p:sp>
        <p:nvSpPr>
          <p:cNvPr id="40967" name="Text Box 7"/>
          <p:cNvSpPr txBox="1">
            <a:spLocks noChangeArrowheads="1"/>
          </p:cNvSpPr>
          <p:nvPr/>
        </p:nvSpPr>
        <p:spPr bwMode="auto">
          <a:xfrm>
            <a:off x="4964113" y="3411538"/>
            <a:ext cx="3938587" cy="2989262"/>
          </a:xfrm>
          <a:prstGeom prst="rect">
            <a:avLst/>
          </a:prstGeom>
          <a:noFill/>
          <a:ln w="9525">
            <a:noFill/>
            <a:miter lim="800000"/>
            <a:headEnd/>
            <a:tailEnd/>
          </a:ln>
        </p:spPr>
        <p:txBody>
          <a:bodyPr lIns="0" tIns="0" rIns="0" bIns="0">
            <a:spAutoFit/>
          </a:bodyPr>
          <a:lstStyle/>
          <a:p>
            <a:pPr defTabSz="381000"/>
            <a:r>
              <a:rPr lang="en-US" sz="2800" dirty="0">
                <a:solidFill>
                  <a:srgbClr val="000000"/>
                </a:solidFill>
                <a:effectLst>
                  <a:outerShdw blurRad="38100" dist="38100" dir="2700000" algn="tl">
                    <a:srgbClr val="000000">
                      <a:alpha val="43137"/>
                    </a:srgbClr>
                  </a:outerShdw>
                </a:effectLst>
              </a:rPr>
              <a:t>Ezekiel 10:18-19</a:t>
            </a:r>
          </a:p>
          <a:p>
            <a:pPr defTabSz="381000"/>
            <a:r>
              <a:rPr lang="en-US" sz="2800" dirty="0">
                <a:solidFill>
                  <a:srgbClr val="000000"/>
                </a:solidFill>
                <a:effectLst>
                  <a:outerShdw blurRad="38100" dist="38100" dir="2700000" algn="tl">
                    <a:srgbClr val="000000">
                      <a:alpha val="43137"/>
                    </a:srgbClr>
                  </a:outerShdw>
                </a:effectLst>
              </a:rPr>
              <a:t>18 Then the glory of the L</a:t>
            </a:r>
            <a:r>
              <a:rPr lang="en-US" sz="2000" dirty="0">
                <a:solidFill>
                  <a:srgbClr val="000000"/>
                </a:solidFill>
                <a:effectLst>
                  <a:outerShdw blurRad="38100" dist="38100" dir="2700000" algn="tl">
                    <a:srgbClr val="000000">
                      <a:alpha val="43137"/>
                    </a:srgbClr>
                  </a:outerShdw>
                </a:effectLst>
              </a:rPr>
              <a:t>ORD</a:t>
            </a:r>
            <a:r>
              <a:rPr lang="en-US" sz="2800" dirty="0">
                <a:solidFill>
                  <a:srgbClr val="000000"/>
                </a:solidFill>
                <a:effectLst>
                  <a:outerShdw blurRad="38100" dist="38100" dir="2700000" algn="tl">
                    <a:srgbClr val="000000">
                      <a:alpha val="43137"/>
                    </a:srgbClr>
                  </a:outerShdw>
                </a:effectLst>
              </a:rPr>
              <a:t> departed from over the threshold of the temple . . . stopped at the entrance to the east gate of the L</a:t>
            </a:r>
            <a:r>
              <a:rPr lang="en-US" sz="2000" dirty="0">
                <a:solidFill>
                  <a:srgbClr val="000000"/>
                </a:solidFill>
                <a:effectLst>
                  <a:outerShdw blurRad="38100" dist="38100" dir="2700000" algn="tl">
                    <a:srgbClr val="000000">
                      <a:alpha val="43137"/>
                    </a:srgbClr>
                  </a:outerShdw>
                </a:effectLst>
              </a:rPr>
              <a:t>ORD</a:t>
            </a:r>
            <a:r>
              <a:rPr lang="en-US" sz="2800" dirty="0">
                <a:solidFill>
                  <a:srgbClr val="000000"/>
                </a:solidFill>
                <a:effectLst>
                  <a:outerShdw blurRad="38100" dist="38100" dir="2700000" algn="tl">
                    <a:srgbClr val="000000">
                      <a:alpha val="43137"/>
                    </a:srgbClr>
                  </a:outerShdw>
                </a:effectLst>
              </a:rPr>
              <a:t>’s house</a:t>
            </a:r>
          </a:p>
        </p:txBody>
      </p:sp>
      <p:sp>
        <p:nvSpPr>
          <p:cNvPr id="40969" name="Line 9"/>
          <p:cNvSpPr>
            <a:spLocks noChangeShapeType="1"/>
          </p:cNvSpPr>
          <p:nvPr/>
        </p:nvSpPr>
        <p:spPr bwMode="auto">
          <a:xfrm>
            <a:off x="990600" y="2209800"/>
            <a:ext cx="457200" cy="152400"/>
          </a:xfrm>
          <a:prstGeom prst="line">
            <a:avLst/>
          </a:prstGeom>
          <a:noFill/>
          <a:ln w="76200">
            <a:solidFill>
              <a:srgbClr val="FF3300"/>
            </a:solidFill>
            <a:round/>
            <a:headEnd/>
            <a:tailEnd type="stealth" w="lg" len="lg"/>
          </a:ln>
          <a:effectLst>
            <a:outerShdw dist="35921" dir="2700000" algn="ctr" rotWithShape="0">
              <a:schemeClr val="tx1"/>
            </a:outerShdw>
          </a:effectLst>
        </p:spPr>
        <p:txBody>
          <a:bodyPr/>
          <a:lstStyle/>
          <a:p>
            <a:endParaRPr lang="en-US">
              <a:solidFill>
                <a:srgbClr val="000000"/>
              </a:solidFill>
            </a:endParaRPr>
          </a:p>
        </p:txBody>
      </p:sp>
      <p:sp>
        <p:nvSpPr>
          <p:cNvPr id="40970" name="Line 10"/>
          <p:cNvSpPr>
            <a:spLocks noChangeShapeType="1"/>
          </p:cNvSpPr>
          <p:nvPr/>
        </p:nvSpPr>
        <p:spPr bwMode="auto">
          <a:xfrm>
            <a:off x="1600200" y="2438400"/>
            <a:ext cx="1066800" cy="381000"/>
          </a:xfrm>
          <a:prstGeom prst="line">
            <a:avLst/>
          </a:prstGeom>
          <a:noFill/>
          <a:ln w="76200">
            <a:solidFill>
              <a:srgbClr val="FF3300"/>
            </a:solidFill>
            <a:round/>
            <a:headEnd/>
            <a:tailEnd type="stealth" w="lg" len="lg"/>
          </a:ln>
          <a:effectLst>
            <a:outerShdw dist="35921" dir="2700000" algn="ctr" rotWithShape="0">
              <a:schemeClr val="tx1"/>
            </a:outerShdw>
          </a:effectLst>
        </p:spPr>
        <p:txBody>
          <a:bodyPr/>
          <a:lstStyle/>
          <a:p>
            <a:endParaRPr lang="en-US">
              <a:solidFill>
                <a:srgbClr val="000000"/>
              </a:solidFill>
            </a:endParaRPr>
          </a:p>
        </p:txBody>
      </p:sp>
    </p:spTree>
    <p:extLst>
      <p:ext uri="{BB962C8B-B14F-4D97-AF65-F5344CB8AC3E}">
        <p14:creationId xmlns:p14="http://schemas.microsoft.com/office/powerpoint/2010/main" val="14273366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wipe(left)">
                                      <p:cBhvr>
                                        <p:cTn id="7" dur="500"/>
                                        <p:tgtEl>
                                          <p:spTgt spid="409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96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0970"/>
                                        </p:tgtEl>
                                        <p:attrNameLst>
                                          <p:attrName>style.visibility</p:attrName>
                                        </p:attrNameLst>
                                      </p:cBhvr>
                                      <p:to>
                                        <p:strVal val="visible"/>
                                      </p:to>
                                    </p:set>
                                    <p:animEffect transition="in" filter="wipe(left)">
                                      <p:cBhvr>
                                        <p:cTn id="16"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P spid="40969" grpId="0" animBg="1"/>
      <p:bldP spid="409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77800" y="4356100"/>
            <a:ext cx="8391525" cy="2382838"/>
          </a:xfrm>
          <a:prstGeom prst="rect">
            <a:avLst/>
          </a:prstGeom>
          <a:solidFill>
            <a:srgbClr val="000000"/>
          </a:solidFill>
          <a:ln w="9525">
            <a:noFill/>
            <a:miter lim="800000"/>
            <a:headEnd/>
            <a:tailEnd/>
          </a:ln>
        </p:spPr>
        <p:txBody>
          <a:bodyPr/>
          <a:lstStyle/>
          <a:p>
            <a:endParaRPr lang="en-US">
              <a:solidFill>
                <a:srgbClr val="000000"/>
              </a:solidFill>
            </a:endParaRPr>
          </a:p>
        </p:txBody>
      </p:sp>
      <p:sp>
        <p:nvSpPr>
          <p:cNvPr id="41987" name="Rectangle 3"/>
          <p:cNvSpPr>
            <a:spLocks noChangeArrowheads="1"/>
          </p:cNvSpPr>
          <p:nvPr/>
        </p:nvSpPr>
        <p:spPr bwMode="auto">
          <a:xfrm>
            <a:off x="141288" y="4319588"/>
            <a:ext cx="8391525" cy="23812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41988" name="Text Box 4"/>
          <p:cNvSpPr txBox="1">
            <a:spLocks noChangeArrowheads="1"/>
          </p:cNvSpPr>
          <p:nvPr/>
        </p:nvSpPr>
        <p:spPr bwMode="auto">
          <a:xfrm>
            <a:off x="4916488" y="258763"/>
            <a:ext cx="4203700" cy="754062"/>
          </a:xfrm>
          <a:prstGeom prst="rect">
            <a:avLst/>
          </a:prstGeom>
          <a:noFill/>
          <a:ln w="9525">
            <a:noFill/>
            <a:miter lim="800000"/>
            <a:headEnd/>
            <a:tailEnd/>
          </a:ln>
        </p:spPr>
        <p:txBody>
          <a:bodyPr lIns="0" tIns="0" rIns="0" bIns="0">
            <a:spAutoFit/>
          </a:bodyPr>
          <a:lstStyle/>
          <a:p>
            <a:pPr defTabSz="381000"/>
            <a:r>
              <a:rPr lang="en-US" sz="2800">
                <a:solidFill>
                  <a:srgbClr val="000000"/>
                </a:solidFill>
              </a:rPr>
              <a:t> </a:t>
            </a:r>
          </a:p>
          <a:p>
            <a:pPr defTabSz="381000"/>
            <a:endParaRPr lang="en-US" sz="2800">
              <a:solidFill>
                <a:srgbClr val="000000"/>
              </a:solidFill>
            </a:endParaRPr>
          </a:p>
        </p:txBody>
      </p:sp>
      <p:sp>
        <p:nvSpPr>
          <p:cNvPr id="41989" name="Text Box 5"/>
          <p:cNvSpPr txBox="1">
            <a:spLocks noChangeArrowheads="1"/>
          </p:cNvSpPr>
          <p:nvPr/>
        </p:nvSpPr>
        <p:spPr bwMode="auto">
          <a:xfrm>
            <a:off x="222250" y="4724400"/>
            <a:ext cx="8159750" cy="1846659"/>
          </a:xfrm>
          <a:prstGeom prst="rect">
            <a:avLst/>
          </a:prstGeom>
          <a:noFill/>
          <a:ln w="9525">
            <a:noFill/>
            <a:miter lim="800000"/>
            <a:headEnd/>
            <a:tailEnd/>
          </a:ln>
        </p:spPr>
        <p:txBody>
          <a:bodyPr lIns="0" tIns="0" rIns="0" bIns="0">
            <a:spAutoFit/>
          </a:bodyPr>
          <a:lstStyle/>
          <a:p>
            <a:pPr defTabSz="381000"/>
            <a:r>
              <a:rPr lang="en-US" sz="2400" dirty="0">
                <a:solidFill>
                  <a:srgbClr val="000000"/>
                </a:solidFill>
                <a:effectLst>
                  <a:outerShdw blurRad="38100" dist="38100" dir="2700000" algn="tl">
                    <a:srgbClr val="000000">
                      <a:alpha val="43137"/>
                    </a:srgbClr>
                  </a:outerShdw>
                </a:effectLst>
              </a:rPr>
              <a:t>Ezekiel 11:22-23</a:t>
            </a:r>
          </a:p>
          <a:p>
            <a:pPr defTabSz="381000"/>
            <a:r>
              <a:rPr lang="en-US" sz="2400" dirty="0">
                <a:solidFill>
                  <a:srgbClr val="000000"/>
                </a:solidFill>
                <a:effectLst>
                  <a:outerShdw blurRad="38100" dist="38100" dir="2700000" algn="tl">
                    <a:srgbClr val="000000">
                      <a:alpha val="43137"/>
                    </a:srgbClr>
                  </a:outerShdw>
                </a:effectLst>
              </a:rPr>
              <a:t>22 Then the cherubim, with the wheels beside them, spread their wings, and the glory of the God of Israel was above them. 23 The glory of the L</a:t>
            </a:r>
            <a:r>
              <a:rPr lang="en-US" sz="1800" dirty="0">
                <a:solidFill>
                  <a:srgbClr val="000000"/>
                </a:solidFill>
                <a:effectLst>
                  <a:outerShdw blurRad="38100" dist="38100" dir="2700000" algn="tl">
                    <a:srgbClr val="000000">
                      <a:alpha val="43137"/>
                    </a:srgbClr>
                  </a:outerShdw>
                </a:effectLst>
              </a:rPr>
              <a:t>ORD</a:t>
            </a:r>
            <a:r>
              <a:rPr lang="en-US" sz="2400" dirty="0">
                <a:solidFill>
                  <a:srgbClr val="000000"/>
                </a:solidFill>
                <a:effectLst>
                  <a:outerShdw blurRad="38100" dist="38100" dir="2700000" algn="tl">
                    <a:srgbClr val="000000">
                      <a:alpha val="43137"/>
                    </a:srgbClr>
                  </a:outerShdw>
                </a:effectLst>
              </a:rPr>
              <a:t> went up from within the city and stopped above the mountain east of it. </a:t>
            </a:r>
          </a:p>
        </p:txBody>
      </p:sp>
      <p:sp>
        <p:nvSpPr>
          <p:cNvPr id="41995" name="Line 11"/>
          <p:cNvSpPr>
            <a:spLocks noChangeShapeType="1"/>
          </p:cNvSpPr>
          <p:nvPr/>
        </p:nvSpPr>
        <p:spPr bwMode="auto">
          <a:xfrm>
            <a:off x="990600" y="2209800"/>
            <a:ext cx="457200" cy="152400"/>
          </a:xfrm>
          <a:prstGeom prst="line">
            <a:avLst/>
          </a:prstGeom>
          <a:noFill/>
          <a:ln w="76200">
            <a:solidFill>
              <a:srgbClr val="FF3300"/>
            </a:solidFill>
            <a:round/>
            <a:headEnd/>
            <a:tailEnd type="stealth" w="lg" len="lg"/>
          </a:ln>
          <a:effectLst>
            <a:outerShdw dist="35921" dir="2700000" algn="ctr" rotWithShape="0">
              <a:schemeClr val="tx1"/>
            </a:outerShdw>
          </a:effectLst>
        </p:spPr>
        <p:txBody>
          <a:bodyPr/>
          <a:lstStyle/>
          <a:p>
            <a:endParaRPr lang="en-US">
              <a:solidFill>
                <a:srgbClr val="000000"/>
              </a:solidFill>
            </a:endParaRPr>
          </a:p>
        </p:txBody>
      </p:sp>
      <p:sp>
        <p:nvSpPr>
          <p:cNvPr id="41996" name="Line 12"/>
          <p:cNvSpPr>
            <a:spLocks noChangeShapeType="1"/>
          </p:cNvSpPr>
          <p:nvPr/>
        </p:nvSpPr>
        <p:spPr bwMode="auto">
          <a:xfrm>
            <a:off x="1600200" y="2438400"/>
            <a:ext cx="1066800" cy="381000"/>
          </a:xfrm>
          <a:prstGeom prst="line">
            <a:avLst/>
          </a:prstGeom>
          <a:noFill/>
          <a:ln w="76200">
            <a:solidFill>
              <a:srgbClr val="FF3300"/>
            </a:solidFill>
            <a:round/>
            <a:headEnd/>
            <a:tailEnd type="stealth" w="lg" len="lg"/>
          </a:ln>
          <a:effectLst>
            <a:outerShdw dist="35921" dir="2700000" algn="ctr" rotWithShape="0">
              <a:schemeClr val="tx1"/>
            </a:outerShdw>
          </a:effectLst>
        </p:spPr>
        <p:txBody>
          <a:bodyPr/>
          <a:lstStyle/>
          <a:p>
            <a:endParaRPr lang="en-US">
              <a:solidFill>
                <a:srgbClr val="000000"/>
              </a:solidFill>
            </a:endParaRPr>
          </a:p>
        </p:txBody>
      </p:sp>
      <p:sp>
        <p:nvSpPr>
          <p:cNvPr id="41997" name="Freeform 13"/>
          <p:cNvSpPr>
            <a:spLocks/>
          </p:cNvSpPr>
          <p:nvPr/>
        </p:nvSpPr>
        <p:spPr bwMode="auto">
          <a:xfrm>
            <a:off x="2743200" y="2590800"/>
            <a:ext cx="5334000" cy="647700"/>
          </a:xfrm>
          <a:custGeom>
            <a:avLst/>
            <a:gdLst/>
            <a:ahLst/>
            <a:cxnLst>
              <a:cxn ang="0">
                <a:pos x="0" y="96"/>
              </a:cxn>
              <a:cxn ang="0">
                <a:pos x="1056" y="192"/>
              </a:cxn>
              <a:cxn ang="0">
                <a:pos x="1488" y="384"/>
              </a:cxn>
              <a:cxn ang="0">
                <a:pos x="2304" y="336"/>
              </a:cxn>
              <a:cxn ang="0">
                <a:pos x="3024" y="96"/>
              </a:cxn>
              <a:cxn ang="0">
                <a:pos x="3360" y="0"/>
              </a:cxn>
            </a:cxnLst>
            <a:rect l="0" t="0" r="r" b="b"/>
            <a:pathLst>
              <a:path w="3360" h="408">
                <a:moveTo>
                  <a:pt x="0" y="96"/>
                </a:moveTo>
                <a:cubicBezTo>
                  <a:pt x="404" y="120"/>
                  <a:pt x="808" y="144"/>
                  <a:pt x="1056" y="192"/>
                </a:cubicBezTo>
                <a:cubicBezTo>
                  <a:pt x="1304" y="240"/>
                  <a:pt x="1280" y="360"/>
                  <a:pt x="1488" y="384"/>
                </a:cubicBezTo>
                <a:cubicBezTo>
                  <a:pt x="1696" y="408"/>
                  <a:pt x="2048" y="384"/>
                  <a:pt x="2304" y="336"/>
                </a:cubicBezTo>
                <a:cubicBezTo>
                  <a:pt x="2560" y="288"/>
                  <a:pt x="2848" y="152"/>
                  <a:pt x="3024" y="96"/>
                </a:cubicBezTo>
                <a:cubicBezTo>
                  <a:pt x="3200" y="40"/>
                  <a:pt x="3280" y="20"/>
                  <a:pt x="3360" y="0"/>
                </a:cubicBezTo>
              </a:path>
            </a:pathLst>
          </a:custGeom>
          <a:noFill/>
          <a:ln w="76200" cap="flat" cmpd="sng">
            <a:solidFill>
              <a:srgbClr val="FF3300"/>
            </a:solidFill>
            <a:prstDash val="solid"/>
            <a:round/>
            <a:headEnd type="none" w="med" len="med"/>
            <a:tailEnd type="none" w="lg" len="lg"/>
          </a:ln>
          <a:effectLst>
            <a:outerShdw dist="35921" dir="2700000" algn="ctr" rotWithShape="0">
              <a:schemeClr val="tx1"/>
            </a:outerShdw>
          </a:effectLst>
        </p:spPr>
        <p:txBody>
          <a:bodyPr/>
          <a:lstStyle/>
          <a:p>
            <a:endParaRPr lang="en-US">
              <a:solidFill>
                <a:srgbClr val="000000"/>
              </a:solidFill>
            </a:endParaRPr>
          </a:p>
        </p:txBody>
      </p:sp>
      <p:sp>
        <p:nvSpPr>
          <p:cNvPr id="41994" name="Freeform 10"/>
          <p:cNvSpPr>
            <a:spLocks noChangeArrowheads="1"/>
          </p:cNvSpPr>
          <p:nvPr/>
        </p:nvSpPr>
        <p:spPr bwMode="auto">
          <a:xfrm>
            <a:off x="7848600" y="488950"/>
            <a:ext cx="730250" cy="2101850"/>
          </a:xfrm>
          <a:custGeom>
            <a:avLst/>
            <a:gdLst/>
            <a:ahLst/>
            <a:cxnLst>
              <a:cxn ang="0">
                <a:pos x="241" y="15"/>
              </a:cxn>
              <a:cxn ang="0">
                <a:pos x="273" y="62"/>
              </a:cxn>
              <a:cxn ang="0">
                <a:pos x="320" y="129"/>
              </a:cxn>
              <a:cxn ang="0">
                <a:pos x="371" y="202"/>
              </a:cxn>
              <a:cxn ang="0">
                <a:pos x="417" y="268"/>
              </a:cxn>
              <a:cxn ang="0">
                <a:pos x="450" y="315"/>
              </a:cxn>
              <a:cxn ang="0">
                <a:pos x="460" y="330"/>
              </a:cxn>
              <a:cxn ang="0">
                <a:pos x="397" y="330"/>
              </a:cxn>
              <a:cxn ang="0">
                <a:pos x="345" y="330"/>
              </a:cxn>
              <a:cxn ang="0">
                <a:pos x="345" y="392"/>
              </a:cxn>
              <a:cxn ang="0">
                <a:pos x="345" y="458"/>
              </a:cxn>
              <a:cxn ang="0">
                <a:pos x="345" y="530"/>
              </a:cxn>
              <a:cxn ang="0">
                <a:pos x="345" y="604"/>
              </a:cxn>
              <a:cxn ang="0">
                <a:pos x="345" y="680"/>
              </a:cxn>
              <a:cxn ang="0">
                <a:pos x="345" y="758"/>
              </a:cxn>
              <a:cxn ang="0">
                <a:pos x="345" y="835"/>
              </a:cxn>
              <a:cxn ang="0">
                <a:pos x="345" y="910"/>
              </a:cxn>
              <a:cxn ang="0">
                <a:pos x="345" y="983"/>
              </a:cxn>
              <a:cxn ang="0">
                <a:pos x="345" y="1052"/>
              </a:cxn>
              <a:cxn ang="0">
                <a:pos x="345" y="1115"/>
              </a:cxn>
              <a:cxn ang="0">
                <a:pos x="345" y="1173"/>
              </a:cxn>
              <a:cxn ang="0">
                <a:pos x="345" y="1223"/>
              </a:cxn>
              <a:cxn ang="0">
                <a:pos x="345" y="1264"/>
              </a:cxn>
              <a:cxn ang="0">
                <a:pos x="345" y="1295"/>
              </a:cxn>
              <a:cxn ang="0">
                <a:pos x="345" y="1316"/>
              </a:cxn>
              <a:cxn ang="0">
                <a:pos x="345" y="1324"/>
              </a:cxn>
              <a:cxn ang="0">
                <a:pos x="323" y="1324"/>
              </a:cxn>
              <a:cxn ang="0">
                <a:pos x="247" y="1324"/>
              </a:cxn>
              <a:cxn ang="0">
                <a:pos x="162" y="1324"/>
              </a:cxn>
              <a:cxn ang="0">
                <a:pos x="116" y="1324"/>
              </a:cxn>
              <a:cxn ang="0">
                <a:pos x="115" y="1320"/>
              </a:cxn>
              <a:cxn ang="0">
                <a:pos x="115" y="1304"/>
              </a:cxn>
              <a:cxn ang="0">
                <a:pos x="115" y="1277"/>
              </a:cxn>
              <a:cxn ang="0">
                <a:pos x="115" y="1239"/>
              </a:cxn>
              <a:cxn ang="0">
                <a:pos x="115" y="1192"/>
              </a:cxn>
              <a:cxn ang="0">
                <a:pos x="115" y="1138"/>
              </a:cxn>
              <a:cxn ang="0">
                <a:pos x="115" y="1076"/>
              </a:cxn>
              <a:cxn ang="0">
                <a:pos x="115" y="1009"/>
              </a:cxn>
              <a:cxn ang="0">
                <a:pos x="115" y="938"/>
              </a:cxn>
              <a:cxn ang="0">
                <a:pos x="115" y="863"/>
              </a:cxn>
              <a:cxn ang="0">
                <a:pos x="115" y="787"/>
              </a:cxn>
              <a:cxn ang="0">
                <a:pos x="115" y="709"/>
              </a:cxn>
              <a:cxn ang="0">
                <a:pos x="115" y="633"/>
              </a:cxn>
              <a:cxn ang="0">
                <a:pos x="115" y="557"/>
              </a:cxn>
              <a:cxn ang="0">
                <a:pos x="115" y="485"/>
              </a:cxn>
              <a:cxn ang="0">
                <a:pos x="115" y="416"/>
              </a:cxn>
              <a:cxn ang="0">
                <a:pos x="115" y="353"/>
              </a:cxn>
              <a:cxn ang="0">
                <a:pos x="95" y="330"/>
              </a:cxn>
              <a:cxn ang="0">
                <a:pos x="12" y="330"/>
              </a:cxn>
              <a:cxn ang="0">
                <a:pos x="3" y="325"/>
              </a:cxn>
              <a:cxn ang="0">
                <a:pos x="29" y="289"/>
              </a:cxn>
              <a:cxn ang="0">
                <a:pos x="71" y="228"/>
              </a:cxn>
              <a:cxn ang="0">
                <a:pos x="121" y="156"/>
              </a:cxn>
              <a:cxn ang="0">
                <a:pos x="170" y="85"/>
              </a:cxn>
              <a:cxn ang="0">
                <a:pos x="209" y="30"/>
              </a:cxn>
              <a:cxn ang="0">
                <a:pos x="229" y="1"/>
              </a:cxn>
            </a:cxnLst>
            <a:rect l="0" t="0" r="r" b="b"/>
            <a:pathLst>
              <a:path w="460" h="1324">
                <a:moveTo>
                  <a:pt x="230" y="0"/>
                </a:moveTo>
                <a:lnTo>
                  <a:pt x="230" y="0"/>
                </a:lnTo>
                <a:lnTo>
                  <a:pt x="231" y="1"/>
                </a:lnTo>
                <a:lnTo>
                  <a:pt x="232" y="3"/>
                </a:lnTo>
                <a:lnTo>
                  <a:pt x="234" y="5"/>
                </a:lnTo>
                <a:lnTo>
                  <a:pt x="236" y="8"/>
                </a:lnTo>
                <a:lnTo>
                  <a:pt x="238" y="11"/>
                </a:lnTo>
                <a:lnTo>
                  <a:pt x="241" y="15"/>
                </a:lnTo>
                <a:lnTo>
                  <a:pt x="244" y="19"/>
                </a:lnTo>
                <a:lnTo>
                  <a:pt x="247" y="24"/>
                </a:lnTo>
                <a:lnTo>
                  <a:pt x="251" y="30"/>
                </a:lnTo>
                <a:lnTo>
                  <a:pt x="255" y="35"/>
                </a:lnTo>
                <a:lnTo>
                  <a:pt x="259" y="41"/>
                </a:lnTo>
                <a:lnTo>
                  <a:pt x="264" y="48"/>
                </a:lnTo>
                <a:lnTo>
                  <a:pt x="268" y="55"/>
                </a:lnTo>
                <a:lnTo>
                  <a:pt x="273" y="62"/>
                </a:lnTo>
                <a:lnTo>
                  <a:pt x="279" y="70"/>
                </a:lnTo>
                <a:lnTo>
                  <a:pt x="284" y="77"/>
                </a:lnTo>
                <a:lnTo>
                  <a:pt x="290" y="85"/>
                </a:lnTo>
                <a:lnTo>
                  <a:pt x="296" y="94"/>
                </a:lnTo>
                <a:lnTo>
                  <a:pt x="301" y="102"/>
                </a:lnTo>
                <a:lnTo>
                  <a:pt x="307" y="111"/>
                </a:lnTo>
                <a:lnTo>
                  <a:pt x="314" y="120"/>
                </a:lnTo>
                <a:lnTo>
                  <a:pt x="320" y="129"/>
                </a:lnTo>
                <a:lnTo>
                  <a:pt x="326" y="138"/>
                </a:lnTo>
                <a:lnTo>
                  <a:pt x="332" y="147"/>
                </a:lnTo>
                <a:lnTo>
                  <a:pt x="339" y="156"/>
                </a:lnTo>
                <a:lnTo>
                  <a:pt x="345" y="165"/>
                </a:lnTo>
                <a:lnTo>
                  <a:pt x="352" y="174"/>
                </a:lnTo>
                <a:lnTo>
                  <a:pt x="358" y="183"/>
                </a:lnTo>
                <a:lnTo>
                  <a:pt x="364" y="193"/>
                </a:lnTo>
                <a:lnTo>
                  <a:pt x="371" y="202"/>
                </a:lnTo>
                <a:lnTo>
                  <a:pt x="377" y="210"/>
                </a:lnTo>
                <a:lnTo>
                  <a:pt x="383" y="219"/>
                </a:lnTo>
                <a:lnTo>
                  <a:pt x="389" y="228"/>
                </a:lnTo>
                <a:lnTo>
                  <a:pt x="395" y="236"/>
                </a:lnTo>
                <a:lnTo>
                  <a:pt x="401" y="245"/>
                </a:lnTo>
                <a:lnTo>
                  <a:pt x="406" y="253"/>
                </a:lnTo>
                <a:lnTo>
                  <a:pt x="412" y="261"/>
                </a:lnTo>
                <a:lnTo>
                  <a:pt x="417" y="268"/>
                </a:lnTo>
                <a:lnTo>
                  <a:pt x="422" y="275"/>
                </a:lnTo>
                <a:lnTo>
                  <a:pt x="427" y="282"/>
                </a:lnTo>
                <a:lnTo>
                  <a:pt x="431" y="289"/>
                </a:lnTo>
                <a:lnTo>
                  <a:pt x="436" y="295"/>
                </a:lnTo>
                <a:lnTo>
                  <a:pt x="440" y="301"/>
                </a:lnTo>
                <a:lnTo>
                  <a:pt x="443" y="306"/>
                </a:lnTo>
                <a:lnTo>
                  <a:pt x="447" y="311"/>
                </a:lnTo>
                <a:lnTo>
                  <a:pt x="450" y="315"/>
                </a:lnTo>
                <a:lnTo>
                  <a:pt x="453" y="319"/>
                </a:lnTo>
                <a:lnTo>
                  <a:pt x="455" y="322"/>
                </a:lnTo>
                <a:lnTo>
                  <a:pt x="457" y="325"/>
                </a:lnTo>
                <a:lnTo>
                  <a:pt x="458" y="327"/>
                </a:lnTo>
                <a:lnTo>
                  <a:pt x="459" y="329"/>
                </a:lnTo>
                <a:lnTo>
                  <a:pt x="460" y="330"/>
                </a:lnTo>
                <a:lnTo>
                  <a:pt x="460" y="330"/>
                </a:lnTo>
                <a:lnTo>
                  <a:pt x="460" y="330"/>
                </a:lnTo>
                <a:lnTo>
                  <a:pt x="459" y="330"/>
                </a:lnTo>
                <a:lnTo>
                  <a:pt x="455" y="330"/>
                </a:lnTo>
                <a:lnTo>
                  <a:pt x="448" y="330"/>
                </a:lnTo>
                <a:lnTo>
                  <a:pt x="440" y="330"/>
                </a:lnTo>
                <a:lnTo>
                  <a:pt x="431" y="330"/>
                </a:lnTo>
                <a:lnTo>
                  <a:pt x="420" y="330"/>
                </a:lnTo>
                <a:lnTo>
                  <a:pt x="409" y="330"/>
                </a:lnTo>
                <a:lnTo>
                  <a:pt x="397" y="330"/>
                </a:lnTo>
                <a:lnTo>
                  <a:pt x="386" y="330"/>
                </a:lnTo>
                <a:lnTo>
                  <a:pt x="375" y="330"/>
                </a:lnTo>
                <a:lnTo>
                  <a:pt x="365" y="330"/>
                </a:lnTo>
                <a:lnTo>
                  <a:pt x="357" y="330"/>
                </a:lnTo>
                <a:lnTo>
                  <a:pt x="351" y="330"/>
                </a:lnTo>
                <a:lnTo>
                  <a:pt x="347" y="330"/>
                </a:lnTo>
                <a:lnTo>
                  <a:pt x="345" y="330"/>
                </a:lnTo>
                <a:lnTo>
                  <a:pt x="345" y="330"/>
                </a:lnTo>
                <a:lnTo>
                  <a:pt x="345" y="338"/>
                </a:lnTo>
                <a:lnTo>
                  <a:pt x="345" y="345"/>
                </a:lnTo>
                <a:lnTo>
                  <a:pt x="345" y="353"/>
                </a:lnTo>
                <a:lnTo>
                  <a:pt x="345" y="360"/>
                </a:lnTo>
                <a:lnTo>
                  <a:pt x="345" y="368"/>
                </a:lnTo>
                <a:lnTo>
                  <a:pt x="345" y="376"/>
                </a:lnTo>
                <a:lnTo>
                  <a:pt x="345" y="384"/>
                </a:lnTo>
                <a:lnTo>
                  <a:pt x="345" y="392"/>
                </a:lnTo>
                <a:lnTo>
                  <a:pt x="345" y="400"/>
                </a:lnTo>
                <a:lnTo>
                  <a:pt x="345" y="408"/>
                </a:lnTo>
                <a:lnTo>
                  <a:pt x="345" y="416"/>
                </a:lnTo>
                <a:lnTo>
                  <a:pt x="345" y="424"/>
                </a:lnTo>
                <a:lnTo>
                  <a:pt x="345" y="433"/>
                </a:lnTo>
                <a:lnTo>
                  <a:pt x="345" y="441"/>
                </a:lnTo>
                <a:lnTo>
                  <a:pt x="345" y="450"/>
                </a:lnTo>
                <a:lnTo>
                  <a:pt x="345" y="458"/>
                </a:lnTo>
                <a:lnTo>
                  <a:pt x="345" y="467"/>
                </a:lnTo>
                <a:lnTo>
                  <a:pt x="345" y="476"/>
                </a:lnTo>
                <a:lnTo>
                  <a:pt x="345" y="485"/>
                </a:lnTo>
                <a:lnTo>
                  <a:pt x="345" y="494"/>
                </a:lnTo>
                <a:lnTo>
                  <a:pt x="345" y="502"/>
                </a:lnTo>
                <a:lnTo>
                  <a:pt x="345" y="511"/>
                </a:lnTo>
                <a:lnTo>
                  <a:pt x="345" y="521"/>
                </a:lnTo>
                <a:lnTo>
                  <a:pt x="345" y="530"/>
                </a:lnTo>
                <a:lnTo>
                  <a:pt x="345" y="539"/>
                </a:lnTo>
                <a:lnTo>
                  <a:pt x="345" y="548"/>
                </a:lnTo>
                <a:lnTo>
                  <a:pt x="345" y="557"/>
                </a:lnTo>
                <a:lnTo>
                  <a:pt x="345" y="567"/>
                </a:lnTo>
                <a:lnTo>
                  <a:pt x="345" y="576"/>
                </a:lnTo>
                <a:lnTo>
                  <a:pt x="345" y="585"/>
                </a:lnTo>
                <a:lnTo>
                  <a:pt x="345" y="595"/>
                </a:lnTo>
                <a:lnTo>
                  <a:pt x="345" y="604"/>
                </a:lnTo>
                <a:lnTo>
                  <a:pt x="345" y="614"/>
                </a:lnTo>
                <a:lnTo>
                  <a:pt x="345" y="623"/>
                </a:lnTo>
                <a:lnTo>
                  <a:pt x="345" y="633"/>
                </a:lnTo>
                <a:lnTo>
                  <a:pt x="345" y="642"/>
                </a:lnTo>
                <a:lnTo>
                  <a:pt x="345" y="652"/>
                </a:lnTo>
                <a:lnTo>
                  <a:pt x="345" y="661"/>
                </a:lnTo>
                <a:lnTo>
                  <a:pt x="345" y="671"/>
                </a:lnTo>
                <a:lnTo>
                  <a:pt x="345" y="680"/>
                </a:lnTo>
                <a:lnTo>
                  <a:pt x="345" y="690"/>
                </a:lnTo>
                <a:lnTo>
                  <a:pt x="345" y="700"/>
                </a:lnTo>
                <a:lnTo>
                  <a:pt x="345" y="709"/>
                </a:lnTo>
                <a:lnTo>
                  <a:pt x="345" y="719"/>
                </a:lnTo>
                <a:lnTo>
                  <a:pt x="345" y="729"/>
                </a:lnTo>
                <a:lnTo>
                  <a:pt x="345" y="738"/>
                </a:lnTo>
                <a:lnTo>
                  <a:pt x="345" y="748"/>
                </a:lnTo>
                <a:lnTo>
                  <a:pt x="345" y="758"/>
                </a:lnTo>
                <a:lnTo>
                  <a:pt x="345" y="767"/>
                </a:lnTo>
                <a:lnTo>
                  <a:pt x="345" y="777"/>
                </a:lnTo>
                <a:lnTo>
                  <a:pt x="345" y="787"/>
                </a:lnTo>
                <a:lnTo>
                  <a:pt x="345" y="796"/>
                </a:lnTo>
                <a:lnTo>
                  <a:pt x="345" y="806"/>
                </a:lnTo>
                <a:lnTo>
                  <a:pt x="345" y="816"/>
                </a:lnTo>
                <a:lnTo>
                  <a:pt x="345" y="825"/>
                </a:lnTo>
                <a:lnTo>
                  <a:pt x="345" y="835"/>
                </a:lnTo>
                <a:lnTo>
                  <a:pt x="345" y="844"/>
                </a:lnTo>
                <a:lnTo>
                  <a:pt x="345" y="854"/>
                </a:lnTo>
                <a:lnTo>
                  <a:pt x="345" y="863"/>
                </a:lnTo>
                <a:lnTo>
                  <a:pt x="345" y="873"/>
                </a:lnTo>
                <a:lnTo>
                  <a:pt x="345" y="882"/>
                </a:lnTo>
                <a:lnTo>
                  <a:pt x="345" y="891"/>
                </a:lnTo>
                <a:lnTo>
                  <a:pt x="345" y="901"/>
                </a:lnTo>
                <a:lnTo>
                  <a:pt x="345" y="910"/>
                </a:lnTo>
                <a:lnTo>
                  <a:pt x="345" y="919"/>
                </a:lnTo>
                <a:lnTo>
                  <a:pt x="345" y="929"/>
                </a:lnTo>
                <a:lnTo>
                  <a:pt x="345" y="938"/>
                </a:lnTo>
                <a:lnTo>
                  <a:pt x="345" y="947"/>
                </a:lnTo>
                <a:lnTo>
                  <a:pt x="345" y="956"/>
                </a:lnTo>
                <a:lnTo>
                  <a:pt x="345" y="965"/>
                </a:lnTo>
                <a:lnTo>
                  <a:pt x="345" y="974"/>
                </a:lnTo>
                <a:lnTo>
                  <a:pt x="345" y="983"/>
                </a:lnTo>
                <a:lnTo>
                  <a:pt x="345" y="992"/>
                </a:lnTo>
                <a:lnTo>
                  <a:pt x="345" y="1000"/>
                </a:lnTo>
                <a:lnTo>
                  <a:pt x="345" y="1009"/>
                </a:lnTo>
                <a:lnTo>
                  <a:pt x="345" y="1018"/>
                </a:lnTo>
                <a:lnTo>
                  <a:pt x="345" y="1026"/>
                </a:lnTo>
                <a:lnTo>
                  <a:pt x="345" y="1035"/>
                </a:lnTo>
                <a:lnTo>
                  <a:pt x="345" y="1043"/>
                </a:lnTo>
                <a:lnTo>
                  <a:pt x="345" y="1052"/>
                </a:lnTo>
                <a:lnTo>
                  <a:pt x="345" y="1060"/>
                </a:lnTo>
                <a:lnTo>
                  <a:pt x="345" y="1068"/>
                </a:lnTo>
                <a:lnTo>
                  <a:pt x="345" y="1076"/>
                </a:lnTo>
                <a:lnTo>
                  <a:pt x="345" y="1084"/>
                </a:lnTo>
                <a:lnTo>
                  <a:pt x="345" y="1092"/>
                </a:lnTo>
                <a:lnTo>
                  <a:pt x="345" y="1100"/>
                </a:lnTo>
                <a:lnTo>
                  <a:pt x="345" y="1108"/>
                </a:lnTo>
                <a:lnTo>
                  <a:pt x="345" y="1115"/>
                </a:lnTo>
                <a:lnTo>
                  <a:pt x="345" y="1123"/>
                </a:lnTo>
                <a:lnTo>
                  <a:pt x="345" y="1130"/>
                </a:lnTo>
                <a:lnTo>
                  <a:pt x="345" y="1138"/>
                </a:lnTo>
                <a:lnTo>
                  <a:pt x="345" y="1145"/>
                </a:lnTo>
                <a:lnTo>
                  <a:pt x="345" y="1152"/>
                </a:lnTo>
                <a:lnTo>
                  <a:pt x="345" y="1159"/>
                </a:lnTo>
                <a:lnTo>
                  <a:pt x="345" y="1166"/>
                </a:lnTo>
                <a:lnTo>
                  <a:pt x="345" y="1173"/>
                </a:lnTo>
                <a:lnTo>
                  <a:pt x="345" y="1179"/>
                </a:lnTo>
                <a:lnTo>
                  <a:pt x="345" y="1186"/>
                </a:lnTo>
                <a:lnTo>
                  <a:pt x="345" y="1192"/>
                </a:lnTo>
                <a:lnTo>
                  <a:pt x="345" y="1199"/>
                </a:lnTo>
                <a:lnTo>
                  <a:pt x="345" y="1205"/>
                </a:lnTo>
                <a:lnTo>
                  <a:pt x="345" y="1211"/>
                </a:lnTo>
                <a:lnTo>
                  <a:pt x="345" y="1217"/>
                </a:lnTo>
                <a:lnTo>
                  <a:pt x="345" y="1223"/>
                </a:lnTo>
                <a:lnTo>
                  <a:pt x="345" y="1228"/>
                </a:lnTo>
                <a:lnTo>
                  <a:pt x="345" y="1234"/>
                </a:lnTo>
                <a:lnTo>
                  <a:pt x="345" y="1239"/>
                </a:lnTo>
                <a:lnTo>
                  <a:pt x="345" y="1244"/>
                </a:lnTo>
                <a:lnTo>
                  <a:pt x="345" y="1249"/>
                </a:lnTo>
                <a:lnTo>
                  <a:pt x="345" y="1254"/>
                </a:lnTo>
                <a:lnTo>
                  <a:pt x="345" y="1259"/>
                </a:lnTo>
                <a:lnTo>
                  <a:pt x="345" y="1264"/>
                </a:lnTo>
                <a:lnTo>
                  <a:pt x="345" y="1268"/>
                </a:lnTo>
                <a:lnTo>
                  <a:pt x="345" y="1273"/>
                </a:lnTo>
                <a:lnTo>
                  <a:pt x="345" y="1277"/>
                </a:lnTo>
                <a:lnTo>
                  <a:pt x="345" y="1281"/>
                </a:lnTo>
                <a:lnTo>
                  <a:pt x="345" y="1285"/>
                </a:lnTo>
                <a:lnTo>
                  <a:pt x="345" y="1288"/>
                </a:lnTo>
                <a:lnTo>
                  <a:pt x="345" y="1292"/>
                </a:lnTo>
                <a:lnTo>
                  <a:pt x="345" y="1295"/>
                </a:lnTo>
                <a:lnTo>
                  <a:pt x="345" y="1298"/>
                </a:lnTo>
                <a:lnTo>
                  <a:pt x="345" y="1302"/>
                </a:lnTo>
                <a:lnTo>
                  <a:pt x="345" y="1304"/>
                </a:lnTo>
                <a:lnTo>
                  <a:pt x="345" y="1307"/>
                </a:lnTo>
                <a:lnTo>
                  <a:pt x="345" y="1309"/>
                </a:lnTo>
                <a:lnTo>
                  <a:pt x="345" y="1312"/>
                </a:lnTo>
                <a:lnTo>
                  <a:pt x="345" y="1314"/>
                </a:lnTo>
                <a:lnTo>
                  <a:pt x="345" y="1316"/>
                </a:lnTo>
                <a:lnTo>
                  <a:pt x="345" y="1317"/>
                </a:lnTo>
                <a:lnTo>
                  <a:pt x="345" y="1319"/>
                </a:lnTo>
                <a:lnTo>
                  <a:pt x="345" y="1320"/>
                </a:lnTo>
                <a:lnTo>
                  <a:pt x="345" y="1321"/>
                </a:lnTo>
                <a:lnTo>
                  <a:pt x="345" y="1322"/>
                </a:lnTo>
                <a:lnTo>
                  <a:pt x="345" y="1323"/>
                </a:lnTo>
                <a:lnTo>
                  <a:pt x="345" y="1324"/>
                </a:lnTo>
                <a:lnTo>
                  <a:pt x="345" y="1324"/>
                </a:lnTo>
                <a:lnTo>
                  <a:pt x="345" y="1324"/>
                </a:lnTo>
                <a:lnTo>
                  <a:pt x="345" y="1324"/>
                </a:lnTo>
                <a:lnTo>
                  <a:pt x="345" y="1324"/>
                </a:lnTo>
                <a:lnTo>
                  <a:pt x="342" y="1324"/>
                </a:lnTo>
                <a:lnTo>
                  <a:pt x="339" y="1324"/>
                </a:lnTo>
                <a:lnTo>
                  <a:pt x="335" y="1324"/>
                </a:lnTo>
                <a:lnTo>
                  <a:pt x="329" y="1324"/>
                </a:lnTo>
                <a:lnTo>
                  <a:pt x="323" y="1324"/>
                </a:lnTo>
                <a:lnTo>
                  <a:pt x="315" y="1324"/>
                </a:lnTo>
                <a:lnTo>
                  <a:pt x="307" y="1324"/>
                </a:lnTo>
                <a:lnTo>
                  <a:pt x="298" y="1324"/>
                </a:lnTo>
                <a:lnTo>
                  <a:pt x="289" y="1324"/>
                </a:lnTo>
                <a:lnTo>
                  <a:pt x="279" y="1324"/>
                </a:lnTo>
                <a:lnTo>
                  <a:pt x="268" y="1324"/>
                </a:lnTo>
                <a:lnTo>
                  <a:pt x="258" y="1324"/>
                </a:lnTo>
                <a:lnTo>
                  <a:pt x="247" y="1324"/>
                </a:lnTo>
                <a:lnTo>
                  <a:pt x="236" y="1324"/>
                </a:lnTo>
                <a:lnTo>
                  <a:pt x="224" y="1324"/>
                </a:lnTo>
                <a:lnTo>
                  <a:pt x="213" y="1324"/>
                </a:lnTo>
                <a:lnTo>
                  <a:pt x="202" y="1324"/>
                </a:lnTo>
                <a:lnTo>
                  <a:pt x="192" y="1324"/>
                </a:lnTo>
                <a:lnTo>
                  <a:pt x="181" y="1324"/>
                </a:lnTo>
                <a:lnTo>
                  <a:pt x="171" y="1324"/>
                </a:lnTo>
                <a:lnTo>
                  <a:pt x="162" y="1324"/>
                </a:lnTo>
                <a:lnTo>
                  <a:pt x="153" y="1324"/>
                </a:lnTo>
                <a:lnTo>
                  <a:pt x="145" y="1324"/>
                </a:lnTo>
                <a:lnTo>
                  <a:pt x="137" y="1324"/>
                </a:lnTo>
                <a:lnTo>
                  <a:pt x="131" y="1324"/>
                </a:lnTo>
                <a:lnTo>
                  <a:pt x="125" y="1324"/>
                </a:lnTo>
                <a:lnTo>
                  <a:pt x="121" y="1324"/>
                </a:lnTo>
                <a:lnTo>
                  <a:pt x="118" y="1324"/>
                </a:lnTo>
                <a:lnTo>
                  <a:pt x="116" y="1324"/>
                </a:lnTo>
                <a:lnTo>
                  <a:pt x="115" y="1324"/>
                </a:lnTo>
                <a:lnTo>
                  <a:pt x="115" y="1324"/>
                </a:lnTo>
                <a:lnTo>
                  <a:pt x="115" y="1324"/>
                </a:lnTo>
                <a:lnTo>
                  <a:pt x="115" y="1324"/>
                </a:lnTo>
                <a:lnTo>
                  <a:pt x="115" y="1323"/>
                </a:lnTo>
                <a:lnTo>
                  <a:pt x="115" y="1322"/>
                </a:lnTo>
                <a:lnTo>
                  <a:pt x="115" y="1321"/>
                </a:lnTo>
                <a:lnTo>
                  <a:pt x="115" y="1320"/>
                </a:lnTo>
                <a:lnTo>
                  <a:pt x="115" y="1319"/>
                </a:lnTo>
                <a:lnTo>
                  <a:pt x="115" y="1317"/>
                </a:lnTo>
                <a:lnTo>
                  <a:pt x="115" y="1316"/>
                </a:lnTo>
                <a:lnTo>
                  <a:pt x="115" y="1314"/>
                </a:lnTo>
                <a:lnTo>
                  <a:pt x="115" y="1312"/>
                </a:lnTo>
                <a:lnTo>
                  <a:pt x="115" y="1309"/>
                </a:lnTo>
                <a:lnTo>
                  <a:pt x="115" y="1307"/>
                </a:lnTo>
                <a:lnTo>
                  <a:pt x="115" y="1304"/>
                </a:lnTo>
                <a:lnTo>
                  <a:pt x="115" y="1302"/>
                </a:lnTo>
                <a:lnTo>
                  <a:pt x="115" y="1298"/>
                </a:lnTo>
                <a:lnTo>
                  <a:pt x="115" y="1295"/>
                </a:lnTo>
                <a:lnTo>
                  <a:pt x="115" y="1292"/>
                </a:lnTo>
                <a:lnTo>
                  <a:pt x="115" y="1288"/>
                </a:lnTo>
                <a:lnTo>
                  <a:pt x="115" y="1285"/>
                </a:lnTo>
                <a:lnTo>
                  <a:pt x="115" y="1281"/>
                </a:lnTo>
                <a:lnTo>
                  <a:pt x="115" y="1277"/>
                </a:lnTo>
                <a:lnTo>
                  <a:pt x="115" y="1273"/>
                </a:lnTo>
                <a:lnTo>
                  <a:pt x="115" y="1268"/>
                </a:lnTo>
                <a:lnTo>
                  <a:pt x="115" y="1264"/>
                </a:lnTo>
                <a:lnTo>
                  <a:pt x="115" y="1259"/>
                </a:lnTo>
                <a:lnTo>
                  <a:pt x="115" y="1254"/>
                </a:lnTo>
                <a:lnTo>
                  <a:pt x="115" y="1249"/>
                </a:lnTo>
                <a:lnTo>
                  <a:pt x="115" y="1244"/>
                </a:lnTo>
                <a:lnTo>
                  <a:pt x="115" y="1239"/>
                </a:lnTo>
                <a:lnTo>
                  <a:pt x="115" y="1234"/>
                </a:lnTo>
                <a:lnTo>
                  <a:pt x="115" y="1228"/>
                </a:lnTo>
                <a:lnTo>
                  <a:pt x="115" y="1223"/>
                </a:lnTo>
                <a:lnTo>
                  <a:pt x="115" y="1217"/>
                </a:lnTo>
                <a:lnTo>
                  <a:pt x="115" y="1211"/>
                </a:lnTo>
                <a:lnTo>
                  <a:pt x="115" y="1205"/>
                </a:lnTo>
                <a:lnTo>
                  <a:pt x="115" y="1199"/>
                </a:lnTo>
                <a:lnTo>
                  <a:pt x="115" y="1192"/>
                </a:lnTo>
                <a:lnTo>
                  <a:pt x="115" y="1186"/>
                </a:lnTo>
                <a:lnTo>
                  <a:pt x="115" y="1179"/>
                </a:lnTo>
                <a:lnTo>
                  <a:pt x="115" y="1173"/>
                </a:lnTo>
                <a:lnTo>
                  <a:pt x="115" y="1166"/>
                </a:lnTo>
                <a:lnTo>
                  <a:pt x="115" y="1159"/>
                </a:lnTo>
                <a:lnTo>
                  <a:pt x="115" y="1152"/>
                </a:lnTo>
                <a:lnTo>
                  <a:pt x="115" y="1145"/>
                </a:lnTo>
                <a:lnTo>
                  <a:pt x="115" y="1138"/>
                </a:lnTo>
                <a:lnTo>
                  <a:pt x="115" y="1130"/>
                </a:lnTo>
                <a:lnTo>
                  <a:pt x="115" y="1123"/>
                </a:lnTo>
                <a:lnTo>
                  <a:pt x="115" y="1115"/>
                </a:lnTo>
                <a:lnTo>
                  <a:pt x="115" y="1108"/>
                </a:lnTo>
                <a:lnTo>
                  <a:pt x="115" y="1100"/>
                </a:lnTo>
                <a:lnTo>
                  <a:pt x="115" y="1092"/>
                </a:lnTo>
                <a:lnTo>
                  <a:pt x="115" y="1084"/>
                </a:lnTo>
                <a:lnTo>
                  <a:pt x="115" y="1076"/>
                </a:lnTo>
                <a:lnTo>
                  <a:pt x="115" y="1068"/>
                </a:lnTo>
                <a:lnTo>
                  <a:pt x="115" y="1060"/>
                </a:lnTo>
                <a:lnTo>
                  <a:pt x="115" y="1052"/>
                </a:lnTo>
                <a:lnTo>
                  <a:pt x="115" y="1043"/>
                </a:lnTo>
                <a:lnTo>
                  <a:pt x="115" y="1035"/>
                </a:lnTo>
                <a:lnTo>
                  <a:pt x="115" y="1026"/>
                </a:lnTo>
                <a:lnTo>
                  <a:pt x="115" y="1018"/>
                </a:lnTo>
                <a:lnTo>
                  <a:pt x="115" y="1009"/>
                </a:lnTo>
                <a:lnTo>
                  <a:pt x="115" y="1000"/>
                </a:lnTo>
                <a:lnTo>
                  <a:pt x="115" y="992"/>
                </a:lnTo>
                <a:lnTo>
                  <a:pt x="115" y="983"/>
                </a:lnTo>
                <a:lnTo>
                  <a:pt x="115" y="974"/>
                </a:lnTo>
                <a:lnTo>
                  <a:pt x="115" y="965"/>
                </a:lnTo>
                <a:lnTo>
                  <a:pt x="115" y="956"/>
                </a:lnTo>
                <a:lnTo>
                  <a:pt x="115" y="947"/>
                </a:lnTo>
                <a:lnTo>
                  <a:pt x="115" y="938"/>
                </a:lnTo>
                <a:lnTo>
                  <a:pt x="115" y="929"/>
                </a:lnTo>
                <a:lnTo>
                  <a:pt x="115" y="919"/>
                </a:lnTo>
                <a:lnTo>
                  <a:pt x="115" y="910"/>
                </a:lnTo>
                <a:lnTo>
                  <a:pt x="115" y="901"/>
                </a:lnTo>
                <a:lnTo>
                  <a:pt x="115" y="891"/>
                </a:lnTo>
                <a:lnTo>
                  <a:pt x="115" y="882"/>
                </a:lnTo>
                <a:lnTo>
                  <a:pt x="115" y="873"/>
                </a:lnTo>
                <a:lnTo>
                  <a:pt x="115" y="863"/>
                </a:lnTo>
                <a:lnTo>
                  <a:pt x="115" y="854"/>
                </a:lnTo>
                <a:lnTo>
                  <a:pt x="115" y="844"/>
                </a:lnTo>
                <a:lnTo>
                  <a:pt x="115" y="835"/>
                </a:lnTo>
                <a:lnTo>
                  <a:pt x="115" y="825"/>
                </a:lnTo>
                <a:lnTo>
                  <a:pt x="115" y="816"/>
                </a:lnTo>
                <a:lnTo>
                  <a:pt x="115" y="806"/>
                </a:lnTo>
                <a:lnTo>
                  <a:pt x="115" y="796"/>
                </a:lnTo>
                <a:lnTo>
                  <a:pt x="115" y="787"/>
                </a:lnTo>
                <a:lnTo>
                  <a:pt x="115" y="777"/>
                </a:lnTo>
                <a:lnTo>
                  <a:pt x="115" y="767"/>
                </a:lnTo>
                <a:lnTo>
                  <a:pt x="115" y="758"/>
                </a:lnTo>
                <a:lnTo>
                  <a:pt x="115" y="748"/>
                </a:lnTo>
                <a:lnTo>
                  <a:pt x="115" y="738"/>
                </a:lnTo>
                <a:lnTo>
                  <a:pt x="115" y="729"/>
                </a:lnTo>
                <a:lnTo>
                  <a:pt x="115" y="719"/>
                </a:lnTo>
                <a:lnTo>
                  <a:pt x="115" y="709"/>
                </a:lnTo>
                <a:lnTo>
                  <a:pt x="115" y="700"/>
                </a:lnTo>
                <a:lnTo>
                  <a:pt x="115" y="690"/>
                </a:lnTo>
                <a:lnTo>
                  <a:pt x="115" y="680"/>
                </a:lnTo>
                <a:lnTo>
                  <a:pt x="115" y="671"/>
                </a:lnTo>
                <a:lnTo>
                  <a:pt x="115" y="661"/>
                </a:lnTo>
                <a:lnTo>
                  <a:pt x="115" y="652"/>
                </a:lnTo>
                <a:lnTo>
                  <a:pt x="115" y="642"/>
                </a:lnTo>
                <a:lnTo>
                  <a:pt x="115" y="633"/>
                </a:lnTo>
                <a:lnTo>
                  <a:pt x="115" y="623"/>
                </a:lnTo>
                <a:lnTo>
                  <a:pt x="115" y="614"/>
                </a:lnTo>
                <a:lnTo>
                  <a:pt x="115" y="604"/>
                </a:lnTo>
                <a:lnTo>
                  <a:pt x="115" y="595"/>
                </a:lnTo>
                <a:lnTo>
                  <a:pt x="115" y="585"/>
                </a:lnTo>
                <a:lnTo>
                  <a:pt x="115" y="576"/>
                </a:lnTo>
                <a:lnTo>
                  <a:pt x="115" y="567"/>
                </a:lnTo>
                <a:lnTo>
                  <a:pt x="115" y="557"/>
                </a:lnTo>
                <a:lnTo>
                  <a:pt x="115" y="548"/>
                </a:lnTo>
                <a:lnTo>
                  <a:pt x="115" y="539"/>
                </a:lnTo>
                <a:lnTo>
                  <a:pt x="115" y="530"/>
                </a:lnTo>
                <a:lnTo>
                  <a:pt x="115" y="521"/>
                </a:lnTo>
                <a:lnTo>
                  <a:pt x="115" y="511"/>
                </a:lnTo>
                <a:lnTo>
                  <a:pt x="115" y="502"/>
                </a:lnTo>
                <a:lnTo>
                  <a:pt x="115" y="494"/>
                </a:lnTo>
                <a:lnTo>
                  <a:pt x="115" y="485"/>
                </a:lnTo>
                <a:lnTo>
                  <a:pt x="115" y="476"/>
                </a:lnTo>
                <a:lnTo>
                  <a:pt x="115" y="467"/>
                </a:lnTo>
                <a:lnTo>
                  <a:pt x="115" y="458"/>
                </a:lnTo>
                <a:lnTo>
                  <a:pt x="115" y="450"/>
                </a:lnTo>
                <a:lnTo>
                  <a:pt x="115" y="441"/>
                </a:lnTo>
                <a:lnTo>
                  <a:pt x="115" y="433"/>
                </a:lnTo>
                <a:lnTo>
                  <a:pt x="115" y="424"/>
                </a:lnTo>
                <a:lnTo>
                  <a:pt x="115" y="416"/>
                </a:lnTo>
                <a:lnTo>
                  <a:pt x="115" y="408"/>
                </a:lnTo>
                <a:lnTo>
                  <a:pt x="115" y="400"/>
                </a:lnTo>
                <a:lnTo>
                  <a:pt x="115" y="392"/>
                </a:lnTo>
                <a:lnTo>
                  <a:pt x="115" y="384"/>
                </a:lnTo>
                <a:lnTo>
                  <a:pt x="115" y="376"/>
                </a:lnTo>
                <a:lnTo>
                  <a:pt x="115" y="368"/>
                </a:lnTo>
                <a:lnTo>
                  <a:pt x="115" y="360"/>
                </a:lnTo>
                <a:lnTo>
                  <a:pt x="115" y="353"/>
                </a:lnTo>
                <a:lnTo>
                  <a:pt x="115" y="345"/>
                </a:lnTo>
                <a:lnTo>
                  <a:pt x="115" y="338"/>
                </a:lnTo>
                <a:lnTo>
                  <a:pt x="115" y="330"/>
                </a:lnTo>
                <a:lnTo>
                  <a:pt x="115" y="330"/>
                </a:lnTo>
                <a:lnTo>
                  <a:pt x="113" y="330"/>
                </a:lnTo>
                <a:lnTo>
                  <a:pt x="109" y="330"/>
                </a:lnTo>
                <a:lnTo>
                  <a:pt x="103" y="330"/>
                </a:lnTo>
                <a:lnTo>
                  <a:pt x="95" y="330"/>
                </a:lnTo>
                <a:lnTo>
                  <a:pt x="85" y="330"/>
                </a:lnTo>
                <a:lnTo>
                  <a:pt x="74" y="330"/>
                </a:lnTo>
                <a:lnTo>
                  <a:pt x="63" y="330"/>
                </a:lnTo>
                <a:lnTo>
                  <a:pt x="51" y="330"/>
                </a:lnTo>
                <a:lnTo>
                  <a:pt x="40" y="330"/>
                </a:lnTo>
                <a:lnTo>
                  <a:pt x="29" y="330"/>
                </a:lnTo>
                <a:lnTo>
                  <a:pt x="20" y="330"/>
                </a:lnTo>
                <a:lnTo>
                  <a:pt x="12" y="330"/>
                </a:lnTo>
                <a:lnTo>
                  <a:pt x="5" y="330"/>
                </a:lnTo>
                <a:lnTo>
                  <a:pt x="1" y="330"/>
                </a:lnTo>
                <a:lnTo>
                  <a:pt x="0" y="330"/>
                </a:lnTo>
                <a:lnTo>
                  <a:pt x="0" y="330"/>
                </a:lnTo>
                <a:lnTo>
                  <a:pt x="0" y="330"/>
                </a:lnTo>
                <a:lnTo>
                  <a:pt x="1" y="329"/>
                </a:lnTo>
                <a:lnTo>
                  <a:pt x="2" y="327"/>
                </a:lnTo>
                <a:lnTo>
                  <a:pt x="3" y="325"/>
                </a:lnTo>
                <a:lnTo>
                  <a:pt x="5" y="322"/>
                </a:lnTo>
                <a:lnTo>
                  <a:pt x="8" y="319"/>
                </a:lnTo>
                <a:lnTo>
                  <a:pt x="10" y="315"/>
                </a:lnTo>
                <a:lnTo>
                  <a:pt x="13" y="311"/>
                </a:lnTo>
                <a:lnTo>
                  <a:pt x="17" y="306"/>
                </a:lnTo>
                <a:lnTo>
                  <a:pt x="20" y="301"/>
                </a:lnTo>
                <a:lnTo>
                  <a:pt x="24" y="295"/>
                </a:lnTo>
                <a:lnTo>
                  <a:pt x="29" y="289"/>
                </a:lnTo>
                <a:lnTo>
                  <a:pt x="33" y="282"/>
                </a:lnTo>
                <a:lnTo>
                  <a:pt x="38" y="275"/>
                </a:lnTo>
                <a:lnTo>
                  <a:pt x="43" y="268"/>
                </a:lnTo>
                <a:lnTo>
                  <a:pt x="48" y="261"/>
                </a:lnTo>
                <a:lnTo>
                  <a:pt x="54" y="253"/>
                </a:lnTo>
                <a:lnTo>
                  <a:pt x="59" y="245"/>
                </a:lnTo>
                <a:lnTo>
                  <a:pt x="65" y="236"/>
                </a:lnTo>
                <a:lnTo>
                  <a:pt x="71" y="228"/>
                </a:lnTo>
                <a:lnTo>
                  <a:pt x="77" y="219"/>
                </a:lnTo>
                <a:lnTo>
                  <a:pt x="83" y="210"/>
                </a:lnTo>
                <a:lnTo>
                  <a:pt x="89" y="202"/>
                </a:lnTo>
                <a:lnTo>
                  <a:pt x="96" y="193"/>
                </a:lnTo>
                <a:lnTo>
                  <a:pt x="102" y="183"/>
                </a:lnTo>
                <a:lnTo>
                  <a:pt x="108" y="174"/>
                </a:lnTo>
                <a:lnTo>
                  <a:pt x="115" y="165"/>
                </a:lnTo>
                <a:lnTo>
                  <a:pt x="121" y="156"/>
                </a:lnTo>
                <a:lnTo>
                  <a:pt x="128" y="147"/>
                </a:lnTo>
                <a:lnTo>
                  <a:pt x="134" y="138"/>
                </a:lnTo>
                <a:lnTo>
                  <a:pt x="140" y="129"/>
                </a:lnTo>
                <a:lnTo>
                  <a:pt x="146" y="120"/>
                </a:lnTo>
                <a:lnTo>
                  <a:pt x="153" y="111"/>
                </a:lnTo>
                <a:lnTo>
                  <a:pt x="159" y="102"/>
                </a:lnTo>
                <a:lnTo>
                  <a:pt x="165" y="94"/>
                </a:lnTo>
                <a:lnTo>
                  <a:pt x="170" y="85"/>
                </a:lnTo>
                <a:lnTo>
                  <a:pt x="176" y="77"/>
                </a:lnTo>
                <a:lnTo>
                  <a:pt x="181" y="70"/>
                </a:lnTo>
                <a:lnTo>
                  <a:pt x="187" y="62"/>
                </a:lnTo>
                <a:lnTo>
                  <a:pt x="192" y="55"/>
                </a:lnTo>
                <a:lnTo>
                  <a:pt x="196" y="48"/>
                </a:lnTo>
                <a:lnTo>
                  <a:pt x="201" y="41"/>
                </a:lnTo>
                <a:lnTo>
                  <a:pt x="205" y="35"/>
                </a:lnTo>
                <a:lnTo>
                  <a:pt x="209" y="30"/>
                </a:lnTo>
                <a:lnTo>
                  <a:pt x="213" y="24"/>
                </a:lnTo>
                <a:lnTo>
                  <a:pt x="216" y="19"/>
                </a:lnTo>
                <a:lnTo>
                  <a:pt x="219" y="15"/>
                </a:lnTo>
                <a:lnTo>
                  <a:pt x="222" y="11"/>
                </a:lnTo>
                <a:lnTo>
                  <a:pt x="224" y="8"/>
                </a:lnTo>
                <a:lnTo>
                  <a:pt x="226" y="5"/>
                </a:lnTo>
                <a:lnTo>
                  <a:pt x="228" y="3"/>
                </a:lnTo>
                <a:lnTo>
                  <a:pt x="229" y="1"/>
                </a:lnTo>
                <a:lnTo>
                  <a:pt x="230" y="0"/>
                </a:lnTo>
                <a:lnTo>
                  <a:pt x="230" y="0"/>
                </a:lnTo>
                <a:lnTo>
                  <a:pt x="230" y="0"/>
                </a:lnTo>
                <a:lnTo>
                  <a:pt x="230" y="0"/>
                </a:lnTo>
                <a:close/>
              </a:path>
            </a:pathLst>
          </a:custGeom>
          <a:noFill/>
          <a:ln w="49902">
            <a:solidFill>
              <a:srgbClr val="FF0000"/>
            </a:solidFill>
            <a:prstDash val="solid"/>
            <a:round/>
            <a:headEnd/>
            <a:tailEnd/>
          </a:ln>
          <a:effectLst>
            <a:outerShdw dist="35921" dir="2700000" algn="ctr" rotWithShape="0">
              <a:schemeClr val="tx1"/>
            </a:outerShdw>
          </a:effectLst>
        </p:spPr>
        <p:txBody>
          <a:bodyPr/>
          <a:lstStyle/>
          <a:p>
            <a:endParaRPr lang="en-US">
              <a:solidFill>
                <a:srgbClr val="000000"/>
              </a:solidFill>
            </a:endParaRPr>
          </a:p>
        </p:txBody>
      </p:sp>
    </p:spTree>
    <p:extLst>
      <p:ext uri="{BB962C8B-B14F-4D97-AF65-F5344CB8AC3E}">
        <p14:creationId xmlns:p14="http://schemas.microsoft.com/office/powerpoint/2010/main" val="42217679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wipe(left)">
                                      <p:cBhvr>
                                        <p:cTn id="7" dur="500"/>
                                        <p:tgtEl>
                                          <p:spTgt spid="4199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1994"/>
                                        </p:tgtEl>
                                        <p:attrNameLst>
                                          <p:attrName>style.visibility</p:attrName>
                                        </p:attrNameLst>
                                      </p:cBhvr>
                                      <p:to>
                                        <p:strVal val="visible"/>
                                      </p:to>
                                    </p:set>
                                    <p:animEffect transition="in" filter="wipe(down)">
                                      <p:cBhvr>
                                        <p:cTn id="11" dur="5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animBg="1"/>
      <p:bldP spid="4199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0" y="0"/>
            <a:ext cx="9144000" cy="6861175"/>
          </a:xfrm>
          <a:prstGeom prst="rect">
            <a:avLst/>
          </a:prstGeom>
          <a:noFill/>
          <a:ln w="9525">
            <a:noFill/>
            <a:miter lim="800000"/>
            <a:headEnd/>
            <a:tailEnd/>
          </a:ln>
        </p:spPr>
      </p:pic>
    </p:spTree>
    <p:extLst>
      <p:ext uri="{BB962C8B-B14F-4D97-AF65-F5344CB8AC3E}">
        <p14:creationId xmlns:p14="http://schemas.microsoft.com/office/powerpoint/2010/main" val="2538580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304800"/>
            <a:ext cx="8534400" cy="1470025"/>
          </a:xfrm>
          <a:prstGeom prst="rightArrow">
            <a:avLst/>
          </a:prstGeom>
        </p:spPr>
        <p:txBody>
          <a:bodyPr/>
          <a:lstStyle/>
          <a:p>
            <a:r>
              <a:rPr lang="en-US" sz="2800" dirty="0" smtClean="0">
                <a:solidFill>
                  <a:schemeClr val="tx1"/>
                </a:solidFill>
              </a:rPr>
              <a:t>The only time the Church is in the middle is when the pendulum is swinging from side to side.</a:t>
            </a:r>
            <a:endParaRPr lang="en-US" sz="2800" dirty="0">
              <a:solidFill>
                <a:schemeClr val="tx1"/>
              </a:solidFill>
            </a:endParaRPr>
          </a:p>
        </p:txBody>
      </p:sp>
      <p:cxnSp>
        <p:nvCxnSpPr>
          <p:cNvPr id="7" name="Straight Arrow Connector 6"/>
          <p:cNvCxnSpPr/>
          <p:nvPr/>
        </p:nvCxnSpPr>
        <p:spPr bwMode="auto">
          <a:xfrm flipH="1">
            <a:off x="1447800" y="2743200"/>
            <a:ext cx="3124200" cy="228600"/>
          </a:xfrm>
          <a:prstGeom prst="straightConnector1">
            <a:avLst/>
          </a:prstGeom>
          <a:noFill/>
          <a:ln w="38100" cap="flat" cmpd="sng" algn="ctr">
            <a:solidFill>
              <a:srgbClr val="FF3300"/>
            </a:solidFill>
            <a:prstDash val="solid"/>
            <a:round/>
            <a:headEnd type="none" w="med" len="med"/>
            <a:tailEnd type="arrow"/>
          </a:ln>
          <a:effectLst/>
        </p:spPr>
      </p:cxnSp>
      <p:cxnSp>
        <p:nvCxnSpPr>
          <p:cNvPr id="8" name="Straight Arrow Connector 7"/>
          <p:cNvCxnSpPr/>
          <p:nvPr/>
        </p:nvCxnSpPr>
        <p:spPr bwMode="auto">
          <a:xfrm>
            <a:off x="4572000" y="2743200"/>
            <a:ext cx="3200400" cy="228600"/>
          </a:xfrm>
          <a:prstGeom prst="straightConnector1">
            <a:avLst/>
          </a:prstGeom>
          <a:noFill/>
          <a:ln w="38100" cap="flat" cmpd="sng" algn="ctr">
            <a:solidFill>
              <a:srgbClr val="FF3300"/>
            </a:solidFill>
            <a:prstDash val="solid"/>
            <a:round/>
            <a:headEnd type="none" w="med" len="med"/>
            <a:tailEnd type="arrow"/>
          </a:ln>
          <a:effectLst/>
        </p:spPr>
      </p:cxnSp>
      <p:sp>
        <p:nvSpPr>
          <p:cNvPr id="9" name="TextBox 8"/>
          <p:cNvSpPr txBox="1"/>
          <p:nvPr/>
        </p:nvSpPr>
        <p:spPr>
          <a:xfrm>
            <a:off x="457200" y="2743200"/>
            <a:ext cx="641121" cy="338554"/>
          </a:xfrm>
          <a:prstGeom prst="rect">
            <a:avLst/>
          </a:prstGeom>
          <a:noFill/>
        </p:spPr>
        <p:txBody>
          <a:bodyPr wrap="none" rtlCol="0">
            <a:spAutoFit/>
          </a:bodyPr>
          <a:lstStyle/>
          <a:p>
            <a:r>
              <a:rPr lang="en-US" dirty="0" smtClean="0"/>
              <a:t>1975</a:t>
            </a:r>
            <a:endParaRPr lang="en-US" dirty="0"/>
          </a:p>
        </p:txBody>
      </p:sp>
      <p:sp>
        <p:nvSpPr>
          <p:cNvPr id="11" name="TextBox 10"/>
          <p:cNvSpPr txBox="1"/>
          <p:nvPr/>
        </p:nvSpPr>
        <p:spPr>
          <a:xfrm>
            <a:off x="7924800" y="2743200"/>
            <a:ext cx="641121" cy="338554"/>
          </a:xfrm>
          <a:prstGeom prst="rect">
            <a:avLst/>
          </a:prstGeom>
          <a:noFill/>
        </p:spPr>
        <p:txBody>
          <a:bodyPr wrap="none" rtlCol="0">
            <a:spAutoFit/>
          </a:bodyPr>
          <a:lstStyle/>
          <a:p>
            <a:r>
              <a:rPr lang="en-US" dirty="0" smtClean="0"/>
              <a:t>2015</a:t>
            </a:r>
            <a:endParaRPr lang="en-US" dirty="0"/>
          </a:p>
        </p:txBody>
      </p:sp>
      <p:sp>
        <p:nvSpPr>
          <p:cNvPr id="12" name="Freeform 11"/>
          <p:cNvSpPr/>
          <p:nvPr/>
        </p:nvSpPr>
        <p:spPr>
          <a:xfrm>
            <a:off x="1035050" y="3346450"/>
            <a:ext cx="3536950" cy="2286000"/>
          </a:xfrm>
          <a:custGeom>
            <a:avLst/>
            <a:gdLst>
              <a:gd name="connsiteX0" fmla="*/ 0 w 3536950"/>
              <a:gd name="connsiteY0" fmla="*/ 0 h 2249474"/>
              <a:gd name="connsiteX1" fmla="*/ 25400 w 3536950"/>
              <a:gd name="connsiteY1" fmla="*/ 101600 h 2249474"/>
              <a:gd name="connsiteX2" fmla="*/ 95250 w 3536950"/>
              <a:gd name="connsiteY2" fmla="*/ 273050 h 2249474"/>
              <a:gd name="connsiteX3" fmla="*/ 381000 w 3536950"/>
              <a:gd name="connsiteY3" fmla="*/ 755650 h 2249474"/>
              <a:gd name="connsiteX4" fmla="*/ 647700 w 3536950"/>
              <a:gd name="connsiteY4" fmla="*/ 1092200 h 2249474"/>
              <a:gd name="connsiteX5" fmla="*/ 965200 w 3536950"/>
              <a:gd name="connsiteY5" fmla="*/ 1377950 h 2249474"/>
              <a:gd name="connsiteX6" fmla="*/ 1866900 w 3536950"/>
              <a:gd name="connsiteY6" fmla="*/ 1974850 h 2249474"/>
              <a:gd name="connsiteX7" fmla="*/ 2082800 w 3536950"/>
              <a:gd name="connsiteY7" fmla="*/ 2070100 h 2249474"/>
              <a:gd name="connsiteX8" fmla="*/ 2286000 w 3536950"/>
              <a:gd name="connsiteY8" fmla="*/ 2146300 h 2249474"/>
              <a:gd name="connsiteX9" fmla="*/ 2603500 w 3536950"/>
              <a:gd name="connsiteY9" fmla="*/ 2216150 h 2249474"/>
              <a:gd name="connsiteX10" fmla="*/ 2717800 w 3536950"/>
              <a:gd name="connsiteY10" fmla="*/ 2222500 h 2249474"/>
              <a:gd name="connsiteX11" fmla="*/ 3473450 w 3536950"/>
              <a:gd name="connsiteY11" fmla="*/ 2228850 h 2249474"/>
              <a:gd name="connsiteX12" fmla="*/ 3511550 w 3536950"/>
              <a:gd name="connsiteY12" fmla="*/ 2216150 h 2249474"/>
              <a:gd name="connsiteX13" fmla="*/ 3536950 w 3536950"/>
              <a:gd name="connsiteY13" fmla="*/ 2197100 h 224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6950" h="2249474">
                <a:moveTo>
                  <a:pt x="0" y="0"/>
                </a:moveTo>
                <a:cubicBezTo>
                  <a:pt x="7004" y="35020"/>
                  <a:pt x="12631" y="66941"/>
                  <a:pt x="25400" y="101600"/>
                </a:cubicBezTo>
                <a:cubicBezTo>
                  <a:pt x="46734" y="159506"/>
                  <a:pt x="69014" y="217194"/>
                  <a:pt x="95250" y="273050"/>
                </a:cubicBezTo>
                <a:cubicBezTo>
                  <a:pt x="190635" y="476127"/>
                  <a:pt x="246464" y="574929"/>
                  <a:pt x="381000" y="755650"/>
                </a:cubicBezTo>
                <a:cubicBezTo>
                  <a:pt x="466474" y="870465"/>
                  <a:pt x="549732" y="987842"/>
                  <a:pt x="647700" y="1092200"/>
                </a:cubicBezTo>
                <a:cubicBezTo>
                  <a:pt x="745153" y="1196008"/>
                  <a:pt x="852974" y="1290322"/>
                  <a:pt x="965200" y="1377950"/>
                </a:cubicBezTo>
                <a:cubicBezTo>
                  <a:pt x="1331158" y="1663698"/>
                  <a:pt x="1502675" y="1792738"/>
                  <a:pt x="1866900" y="1974850"/>
                </a:cubicBezTo>
                <a:cubicBezTo>
                  <a:pt x="1937255" y="2010027"/>
                  <a:pt x="2009997" y="2040317"/>
                  <a:pt x="2082800" y="2070100"/>
                </a:cubicBezTo>
                <a:cubicBezTo>
                  <a:pt x="2149753" y="2097490"/>
                  <a:pt x="2217019" y="2124516"/>
                  <a:pt x="2286000" y="2146300"/>
                </a:cubicBezTo>
                <a:cubicBezTo>
                  <a:pt x="2333018" y="2161148"/>
                  <a:pt x="2554221" y="2209274"/>
                  <a:pt x="2603500" y="2216150"/>
                </a:cubicBezTo>
                <a:cubicBezTo>
                  <a:pt x="2641293" y="2221423"/>
                  <a:pt x="2679700" y="2220383"/>
                  <a:pt x="2717800" y="2222500"/>
                </a:cubicBezTo>
                <a:cubicBezTo>
                  <a:pt x="3013763" y="2268033"/>
                  <a:pt x="2839844" y="2245822"/>
                  <a:pt x="3473450" y="2228850"/>
                </a:cubicBezTo>
                <a:cubicBezTo>
                  <a:pt x="3486832" y="2228492"/>
                  <a:pt x="3498850" y="2220383"/>
                  <a:pt x="3511550" y="2216150"/>
                </a:cubicBezTo>
                <a:lnTo>
                  <a:pt x="3536950" y="2197100"/>
                </a:lnTo>
              </a:path>
            </a:pathLst>
          </a:custGeom>
          <a:ln w="57150" cmpd="sng">
            <a:solidFill>
              <a:srgbClr val="FF33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Freeform 12"/>
          <p:cNvSpPr/>
          <p:nvPr/>
        </p:nvSpPr>
        <p:spPr>
          <a:xfrm flipH="1">
            <a:off x="4572000" y="3352800"/>
            <a:ext cx="3536950" cy="2286000"/>
          </a:xfrm>
          <a:custGeom>
            <a:avLst/>
            <a:gdLst>
              <a:gd name="connsiteX0" fmla="*/ 0 w 3536950"/>
              <a:gd name="connsiteY0" fmla="*/ 0 h 2249474"/>
              <a:gd name="connsiteX1" fmla="*/ 25400 w 3536950"/>
              <a:gd name="connsiteY1" fmla="*/ 101600 h 2249474"/>
              <a:gd name="connsiteX2" fmla="*/ 95250 w 3536950"/>
              <a:gd name="connsiteY2" fmla="*/ 273050 h 2249474"/>
              <a:gd name="connsiteX3" fmla="*/ 381000 w 3536950"/>
              <a:gd name="connsiteY3" fmla="*/ 755650 h 2249474"/>
              <a:gd name="connsiteX4" fmla="*/ 647700 w 3536950"/>
              <a:gd name="connsiteY4" fmla="*/ 1092200 h 2249474"/>
              <a:gd name="connsiteX5" fmla="*/ 965200 w 3536950"/>
              <a:gd name="connsiteY5" fmla="*/ 1377950 h 2249474"/>
              <a:gd name="connsiteX6" fmla="*/ 1866900 w 3536950"/>
              <a:gd name="connsiteY6" fmla="*/ 1974850 h 2249474"/>
              <a:gd name="connsiteX7" fmla="*/ 2082800 w 3536950"/>
              <a:gd name="connsiteY7" fmla="*/ 2070100 h 2249474"/>
              <a:gd name="connsiteX8" fmla="*/ 2286000 w 3536950"/>
              <a:gd name="connsiteY8" fmla="*/ 2146300 h 2249474"/>
              <a:gd name="connsiteX9" fmla="*/ 2603500 w 3536950"/>
              <a:gd name="connsiteY9" fmla="*/ 2216150 h 2249474"/>
              <a:gd name="connsiteX10" fmla="*/ 2717800 w 3536950"/>
              <a:gd name="connsiteY10" fmla="*/ 2222500 h 2249474"/>
              <a:gd name="connsiteX11" fmla="*/ 3473450 w 3536950"/>
              <a:gd name="connsiteY11" fmla="*/ 2228850 h 2249474"/>
              <a:gd name="connsiteX12" fmla="*/ 3511550 w 3536950"/>
              <a:gd name="connsiteY12" fmla="*/ 2216150 h 2249474"/>
              <a:gd name="connsiteX13" fmla="*/ 3536950 w 3536950"/>
              <a:gd name="connsiteY13" fmla="*/ 2197100 h 224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6950" h="2249474">
                <a:moveTo>
                  <a:pt x="0" y="0"/>
                </a:moveTo>
                <a:cubicBezTo>
                  <a:pt x="7004" y="35020"/>
                  <a:pt x="12631" y="66941"/>
                  <a:pt x="25400" y="101600"/>
                </a:cubicBezTo>
                <a:cubicBezTo>
                  <a:pt x="46734" y="159506"/>
                  <a:pt x="69014" y="217194"/>
                  <a:pt x="95250" y="273050"/>
                </a:cubicBezTo>
                <a:cubicBezTo>
                  <a:pt x="190635" y="476127"/>
                  <a:pt x="246464" y="574929"/>
                  <a:pt x="381000" y="755650"/>
                </a:cubicBezTo>
                <a:cubicBezTo>
                  <a:pt x="466474" y="870465"/>
                  <a:pt x="549732" y="987842"/>
                  <a:pt x="647700" y="1092200"/>
                </a:cubicBezTo>
                <a:cubicBezTo>
                  <a:pt x="745153" y="1196008"/>
                  <a:pt x="852974" y="1290322"/>
                  <a:pt x="965200" y="1377950"/>
                </a:cubicBezTo>
                <a:cubicBezTo>
                  <a:pt x="1331158" y="1663698"/>
                  <a:pt x="1502675" y="1792738"/>
                  <a:pt x="1866900" y="1974850"/>
                </a:cubicBezTo>
                <a:cubicBezTo>
                  <a:pt x="1937255" y="2010027"/>
                  <a:pt x="2009997" y="2040317"/>
                  <a:pt x="2082800" y="2070100"/>
                </a:cubicBezTo>
                <a:cubicBezTo>
                  <a:pt x="2149753" y="2097490"/>
                  <a:pt x="2217019" y="2124516"/>
                  <a:pt x="2286000" y="2146300"/>
                </a:cubicBezTo>
                <a:cubicBezTo>
                  <a:pt x="2333018" y="2161148"/>
                  <a:pt x="2554221" y="2209274"/>
                  <a:pt x="2603500" y="2216150"/>
                </a:cubicBezTo>
                <a:cubicBezTo>
                  <a:pt x="2641293" y="2221423"/>
                  <a:pt x="2679700" y="2220383"/>
                  <a:pt x="2717800" y="2222500"/>
                </a:cubicBezTo>
                <a:cubicBezTo>
                  <a:pt x="3013763" y="2268033"/>
                  <a:pt x="2839844" y="2245822"/>
                  <a:pt x="3473450" y="2228850"/>
                </a:cubicBezTo>
                <a:cubicBezTo>
                  <a:pt x="3486832" y="2228492"/>
                  <a:pt x="3498850" y="2220383"/>
                  <a:pt x="3511550" y="2216150"/>
                </a:cubicBezTo>
                <a:lnTo>
                  <a:pt x="3536950" y="2197100"/>
                </a:lnTo>
              </a:path>
            </a:pathLst>
          </a:custGeom>
          <a:ln w="57150" cmpd="sng">
            <a:solidFill>
              <a:srgbClr val="FF33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7558537" y="2362200"/>
            <a:ext cx="823463" cy="338554"/>
          </a:xfrm>
          <a:prstGeom prst="rect">
            <a:avLst/>
          </a:prstGeom>
          <a:noFill/>
        </p:spPr>
        <p:txBody>
          <a:bodyPr wrap="none" rtlCol="0">
            <a:spAutoFit/>
          </a:bodyPr>
          <a:lstStyle/>
          <a:p>
            <a:r>
              <a:rPr lang="en-US" dirty="0" smtClean="0"/>
              <a:t>Apathy</a:t>
            </a:r>
            <a:endParaRPr lang="en-US" dirty="0"/>
          </a:p>
        </p:txBody>
      </p:sp>
      <p:sp>
        <p:nvSpPr>
          <p:cNvPr id="15" name="TextBox 14"/>
          <p:cNvSpPr txBox="1"/>
          <p:nvPr/>
        </p:nvSpPr>
        <p:spPr>
          <a:xfrm>
            <a:off x="381000" y="2362200"/>
            <a:ext cx="1199567" cy="338554"/>
          </a:xfrm>
          <a:prstGeom prst="rect">
            <a:avLst/>
          </a:prstGeom>
          <a:noFill/>
        </p:spPr>
        <p:txBody>
          <a:bodyPr wrap="none" rtlCol="0">
            <a:spAutoFit/>
          </a:bodyPr>
          <a:lstStyle/>
          <a:p>
            <a:r>
              <a:rPr lang="en-US" dirty="0" smtClean="0"/>
              <a:t>Fever pitch</a:t>
            </a:r>
            <a:endParaRPr lang="en-US" dirty="0"/>
          </a:p>
        </p:txBody>
      </p:sp>
      <p:cxnSp>
        <p:nvCxnSpPr>
          <p:cNvPr id="21" name="Straight Arrow Connector 20"/>
          <p:cNvCxnSpPr/>
          <p:nvPr/>
        </p:nvCxnSpPr>
        <p:spPr bwMode="auto">
          <a:xfrm>
            <a:off x="4572000" y="2743200"/>
            <a:ext cx="0" cy="2667000"/>
          </a:xfrm>
          <a:prstGeom prst="straightConnector1">
            <a:avLst/>
          </a:prstGeom>
          <a:noFill/>
          <a:ln w="38100" cap="flat" cmpd="sng" algn="ctr">
            <a:solidFill>
              <a:srgbClr val="FF3300"/>
            </a:solidFill>
            <a:prstDash val="solid"/>
            <a:round/>
            <a:headEnd type="none" w="med" len="med"/>
            <a:tailEnd type="arrow"/>
          </a:ln>
          <a:effectLst/>
        </p:spPr>
      </p:cxnSp>
    </p:spTree>
    <p:extLst>
      <p:ext uri="{BB962C8B-B14F-4D97-AF65-F5344CB8AC3E}">
        <p14:creationId xmlns:p14="http://schemas.microsoft.com/office/powerpoint/2010/main" val="2421087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90500" y="4456113"/>
            <a:ext cx="3867150" cy="2268537"/>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44035" name="Text Box 3"/>
          <p:cNvSpPr txBox="1">
            <a:spLocks noChangeArrowheads="1"/>
          </p:cNvSpPr>
          <p:nvPr/>
        </p:nvSpPr>
        <p:spPr bwMode="auto">
          <a:xfrm>
            <a:off x="304800" y="4545013"/>
            <a:ext cx="3740150" cy="2197100"/>
          </a:xfrm>
          <a:prstGeom prst="rect">
            <a:avLst/>
          </a:prstGeom>
          <a:noFill/>
          <a:ln w="9525">
            <a:noFill/>
            <a:miter lim="800000"/>
            <a:headEnd/>
            <a:tailEnd/>
          </a:ln>
        </p:spPr>
        <p:txBody>
          <a:bodyPr lIns="0" tIns="0" rIns="0" bIns="0">
            <a:spAutoFit/>
          </a:bodyPr>
          <a:lstStyle/>
          <a:p>
            <a:pPr defTabSz="381000"/>
            <a:r>
              <a:rPr lang="en-US" sz="1800">
                <a:solidFill>
                  <a:srgbClr val="000000"/>
                </a:solidFill>
              </a:rPr>
              <a:t>Acts 1:11</a:t>
            </a:r>
          </a:p>
          <a:p>
            <a:pPr defTabSz="381000"/>
            <a:r>
              <a:rPr lang="en-US" sz="1800">
                <a:solidFill>
                  <a:srgbClr val="000000"/>
                </a:solidFill>
              </a:rPr>
              <a:t>11 “Men of Galilee,” they said, “why do you stand here looking into the sky? This same Jesus, who has been taken from you into heaven, will come back in the same way you have seen him go into heaven.” </a:t>
            </a:r>
          </a:p>
          <a:p>
            <a:pPr defTabSz="381000"/>
            <a:endParaRPr lang="en-US" sz="1800">
              <a:solidFill>
                <a:srgbClr val="000000"/>
              </a:solidFill>
            </a:endParaRPr>
          </a:p>
        </p:txBody>
      </p:sp>
      <p:sp>
        <p:nvSpPr>
          <p:cNvPr id="44036" name="Rectangle 4"/>
          <p:cNvSpPr>
            <a:spLocks noChangeArrowheads="1"/>
          </p:cNvSpPr>
          <p:nvPr/>
        </p:nvSpPr>
        <p:spPr bwMode="auto">
          <a:xfrm>
            <a:off x="166688" y="2730500"/>
            <a:ext cx="3609975" cy="14033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44037" name="Text Box 5"/>
          <p:cNvSpPr txBox="1">
            <a:spLocks noChangeArrowheads="1"/>
          </p:cNvSpPr>
          <p:nvPr/>
        </p:nvSpPr>
        <p:spPr bwMode="auto">
          <a:xfrm>
            <a:off x="228600" y="2797175"/>
            <a:ext cx="3503613" cy="1373188"/>
          </a:xfrm>
          <a:prstGeom prst="rect">
            <a:avLst/>
          </a:prstGeom>
          <a:noFill/>
          <a:ln w="9525">
            <a:noFill/>
            <a:miter lim="800000"/>
            <a:headEnd/>
            <a:tailEnd/>
          </a:ln>
        </p:spPr>
        <p:txBody>
          <a:bodyPr lIns="0" tIns="0" rIns="0" bIns="0">
            <a:spAutoFit/>
          </a:bodyPr>
          <a:lstStyle/>
          <a:p>
            <a:pPr defTabSz="381000"/>
            <a:r>
              <a:rPr lang="en-US" sz="1800">
                <a:solidFill>
                  <a:srgbClr val="000000"/>
                </a:solidFill>
              </a:rPr>
              <a:t>Zechariah 14:4</a:t>
            </a:r>
          </a:p>
          <a:p>
            <a:pPr defTabSz="381000"/>
            <a:r>
              <a:rPr lang="en-US" sz="1800">
                <a:solidFill>
                  <a:srgbClr val="000000"/>
                </a:solidFill>
              </a:rPr>
              <a:t>4 On that day his feet will stand on the Mount of Olives, east of Jerusalem, and the Mount of Olives will be split in two ...</a:t>
            </a:r>
          </a:p>
        </p:txBody>
      </p:sp>
      <p:sp>
        <p:nvSpPr>
          <p:cNvPr id="44038" name="Rectangle 6"/>
          <p:cNvSpPr>
            <a:spLocks noChangeArrowheads="1"/>
          </p:cNvSpPr>
          <p:nvPr/>
        </p:nvSpPr>
        <p:spPr bwMode="auto">
          <a:xfrm>
            <a:off x="4283075" y="4511675"/>
            <a:ext cx="4884738" cy="2181225"/>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44039" name="Text Box 7"/>
          <p:cNvSpPr txBox="1">
            <a:spLocks noChangeArrowheads="1"/>
          </p:cNvSpPr>
          <p:nvPr/>
        </p:nvSpPr>
        <p:spPr bwMode="auto">
          <a:xfrm>
            <a:off x="4338638" y="4560888"/>
            <a:ext cx="4748212" cy="1922462"/>
          </a:xfrm>
          <a:prstGeom prst="rect">
            <a:avLst/>
          </a:prstGeom>
          <a:noFill/>
          <a:ln w="9525">
            <a:noFill/>
            <a:miter lim="800000"/>
            <a:headEnd/>
            <a:tailEnd/>
          </a:ln>
        </p:spPr>
        <p:txBody>
          <a:bodyPr lIns="0" tIns="0" rIns="0" bIns="0">
            <a:spAutoFit/>
          </a:bodyPr>
          <a:lstStyle/>
          <a:p>
            <a:pPr defTabSz="381000"/>
            <a:r>
              <a:rPr lang="en-US" sz="1800">
                <a:solidFill>
                  <a:srgbClr val="000000"/>
                </a:solidFill>
              </a:rPr>
              <a:t>Luke 19:29-30</a:t>
            </a:r>
          </a:p>
          <a:p>
            <a:pPr defTabSz="381000"/>
            <a:r>
              <a:rPr lang="en-US" sz="1800">
                <a:solidFill>
                  <a:srgbClr val="000000"/>
                </a:solidFill>
              </a:rPr>
              <a:t>29 As he approached Bethphage and Bethany at the hill called the Mount of Olives, he sent two of his disciples, saying to them, 30 “Go to the village ahead of you, and as you enter it, you will find a colt tied there, which no one has ever ridden. Untie it and bring it here. </a:t>
            </a:r>
          </a:p>
        </p:txBody>
      </p:sp>
      <p:sp>
        <p:nvSpPr>
          <p:cNvPr id="44040" name="Freeform 8"/>
          <p:cNvSpPr>
            <a:spLocks/>
          </p:cNvSpPr>
          <p:nvPr/>
        </p:nvSpPr>
        <p:spPr bwMode="auto">
          <a:xfrm>
            <a:off x="3657600" y="1600200"/>
            <a:ext cx="2895600" cy="2362200"/>
          </a:xfrm>
          <a:custGeom>
            <a:avLst/>
            <a:gdLst/>
            <a:ahLst/>
            <a:cxnLst>
              <a:cxn ang="0">
                <a:pos x="1824" y="1488"/>
              </a:cxn>
              <a:cxn ang="0">
                <a:pos x="1584" y="1200"/>
              </a:cxn>
              <a:cxn ang="0">
                <a:pos x="1296" y="1008"/>
              </a:cxn>
              <a:cxn ang="0">
                <a:pos x="1104" y="816"/>
              </a:cxn>
              <a:cxn ang="0">
                <a:pos x="912" y="624"/>
              </a:cxn>
              <a:cxn ang="0">
                <a:pos x="768" y="432"/>
              </a:cxn>
              <a:cxn ang="0">
                <a:pos x="624" y="192"/>
              </a:cxn>
              <a:cxn ang="0">
                <a:pos x="480" y="48"/>
              </a:cxn>
              <a:cxn ang="0">
                <a:pos x="480" y="0"/>
              </a:cxn>
              <a:cxn ang="0">
                <a:pos x="336" y="48"/>
              </a:cxn>
              <a:cxn ang="0">
                <a:pos x="288" y="96"/>
              </a:cxn>
              <a:cxn ang="0">
                <a:pos x="240" y="96"/>
              </a:cxn>
              <a:cxn ang="0">
                <a:pos x="96" y="144"/>
              </a:cxn>
              <a:cxn ang="0">
                <a:pos x="0" y="144"/>
              </a:cxn>
            </a:cxnLst>
            <a:rect l="0" t="0" r="r" b="b"/>
            <a:pathLst>
              <a:path w="1824" h="1488">
                <a:moveTo>
                  <a:pt x="1824" y="1488"/>
                </a:moveTo>
                <a:cubicBezTo>
                  <a:pt x="1748" y="1384"/>
                  <a:pt x="1672" y="1280"/>
                  <a:pt x="1584" y="1200"/>
                </a:cubicBezTo>
                <a:cubicBezTo>
                  <a:pt x="1496" y="1120"/>
                  <a:pt x="1376" y="1072"/>
                  <a:pt x="1296" y="1008"/>
                </a:cubicBezTo>
                <a:cubicBezTo>
                  <a:pt x="1216" y="944"/>
                  <a:pt x="1168" y="880"/>
                  <a:pt x="1104" y="816"/>
                </a:cubicBezTo>
                <a:cubicBezTo>
                  <a:pt x="1040" y="752"/>
                  <a:pt x="968" y="688"/>
                  <a:pt x="912" y="624"/>
                </a:cubicBezTo>
                <a:cubicBezTo>
                  <a:pt x="856" y="560"/>
                  <a:pt x="816" y="504"/>
                  <a:pt x="768" y="432"/>
                </a:cubicBezTo>
                <a:cubicBezTo>
                  <a:pt x="720" y="360"/>
                  <a:pt x="672" y="256"/>
                  <a:pt x="624" y="192"/>
                </a:cubicBezTo>
                <a:cubicBezTo>
                  <a:pt x="576" y="128"/>
                  <a:pt x="504" y="80"/>
                  <a:pt x="480" y="48"/>
                </a:cubicBezTo>
                <a:cubicBezTo>
                  <a:pt x="456" y="16"/>
                  <a:pt x="504" y="0"/>
                  <a:pt x="480" y="0"/>
                </a:cubicBezTo>
                <a:cubicBezTo>
                  <a:pt x="456" y="0"/>
                  <a:pt x="368" y="32"/>
                  <a:pt x="336" y="48"/>
                </a:cubicBezTo>
                <a:cubicBezTo>
                  <a:pt x="304" y="64"/>
                  <a:pt x="304" y="88"/>
                  <a:pt x="288" y="96"/>
                </a:cubicBezTo>
                <a:cubicBezTo>
                  <a:pt x="272" y="104"/>
                  <a:pt x="272" y="88"/>
                  <a:pt x="240" y="96"/>
                </a:cubicBezTo>
                <a:cubicBezTo>
                  <a:pt x="208" y="104"/>
                  <a:pt x="136" y="136"/>
                  <a:pt x="96" y="144"/>
                </a:cubicBezTo>
                <a:cubicBezTo>
                  <a:pt x="56" y="152"/>
                  <a:pt x="16" y="144"/>
                  <a:pt x="0" y="144"/>
                </a:cubicBezTo>
              </a:path>
            </a:pathLst>
          </a:custGeom>
          <a:noFill/>
          <a:ln w="38100" cap="flat" cmpd="sng">
            <a:solidFill>
              <a:srgbClr val="FF3300"/>
            </a:solidFill>
            <a:prstDash val="solid"/>
            <a:round/>
            <a:headEnd type="none" w="med" len="med"/>
            <a:tailEnd type="stealth" w="lg" len="lg"/>
          </a:ln>
          <a:effectLst>
            <a:outerShdw dist="35921" dir="2700000" algn="ctr" rotWithShape="0">
              <a:schemeClr val="tx1"/>
            </a:outerShdw>
          </a:effectLst>
        </p:spPr>
        <p:txBody>
          <a:bodyPr/>
          <a:lstStyle/>
          <a:p>
            <a:endParaRPr lang="en-US">
              <a:solidFill>
                <a:srgbClr val="000000"/>
              </a:solidFill>
            </a:endParaRPr>
          </a:p>
        </p:txBody>
      </p:sp>
      <p:sp>
        <p:nvSpPr>
          <p:cNvPr id="44041" name="Freeform 9"/>
          <p:cNvSpPr>
            <a:spLocks noChangeArrowheads="1"/>
          </p:cNvSpPr>
          <p:nvPr/>
        </p:nvSpPr>
        <p:spPr bwMode="auto">
          <a:xfrm>
            <a:off x="5791200" y="762000"/>
            <a:ext cx="730250" cy="2101850"/>
          </a:xfrm>
          <a:custGeom>
            <a:avLst/>
            <a:gdLst/>
            <a:ahLst/>
            <a:cxnLst>
              <a:cxn ang="0">
                <a:pos x="241" y="15"/>
              </a:cxn>
              <a:cxn ang="0">
                <a:pos x="273" y="62"/>
              </a:cxn>
              <a:cxn ang="0">
                <a:pos x="320" y="129"/>
              </a:cxn>
              <a:cxn ang="0">
                <a:pos x="371" y="202"/>
              </a:cxn>
              <a:cxn ang="0">
                <a:pos x="417" y="268"/>
              </a:cxn>
              <a:cxn ang="0">
                <a:pos x="450" y="315"/>
              </a:cxn>
              <a:cxn ang="0">
                <a:pos x="460" y="330"/>
              </a:cxn>
              <a:cxn ang="0">
                <a:pos x="397" y="330"/>
              </a:cxn>
              <a:cxn ang="0">
                <a:pos x="345" y="330"/>
              </a:cxn>
              <a:cxn ang="0">
                <a:pos x="345" y="392"/>
              </a:cxn>
              <a:cxn ang="0">
                <a:pos x="345" y="458"/>
              </a:cxn>
              <a:cxn ang="0">
                <a:pos x="345" y="530"/>
              </a:cxn>
              <a:cxn ang="0">
                <a:pos x="345" y="604"/>
              </a:cxn>
              <a:cxn ang="0">
                <a:pos x="345" y="680"/>
              </a:cxn>
              <a:cxn ang="0">
                <a:pos x="345" y="758"/>
              </a:cxn>
              <a:cxn ang="0">
                <a:pos x="345" y="835"/>
              </a:cxn>
              <a:cxn ang="0">
                <a:pos x="345" y="910"/>
              </a:cxn>
              <a:cxn ang="0">
                <a:pos x="345" y="983"/>
              </a:cxn>
              <a:cxn ang="0">
                <a:pos x="345" y="1052"/>
              </a:cxn>
              <a:cxn ang="0">
                <a:pos x="345" y="1115"/>
              </a:cxn>
              <a:cxn ang="0">
                <a:pos x="345" y="1173"/>
              </a:cxn>
              <a:cxn ang="0">
                <a:pos x="345" y="1223"/>
              </a:cxn>
              <a:cxn ang="0">
                <a:pos x="345" y="1264"/>
              </a:cxn>
              <a:cxn ang="0">
                <a:pos x="345" y="1295"/>
              </a:cxn>
              <a:cxn ang="0">
                <a:pos x="345" y="1316"/>
              </a:cxn>
              <a:cxn ang="0">
                <a:pos x="345" y="1324"/>
              </a:cxn>
              <a:cxn ang="0">
                <a:pos x="323" y="1324"/>
              </a:cxn>
              <a:cxn ang="0">
                <a:pos x="247" y="1324"/>
              </a:cxn>
              <a:cxn ang="0">
                <a:pos x="162" y="1324"/>
              </a:cxn>
              <a:cxn ang="0">
                <a:pos x="116" y="1324"/>
              </a:cxn>
              <a:cxn ang="0">
                <a:pos x="115" y="1320"/>
              </a:cxn>
              <a:cxn ang="0">
                <a:pos x="115" y="1304"/>
              </a:cxn>
              <a:cxn ang="0">
                <a:pos x="115" y="1277"/>
              </a:cxn>
              <a:cxn ang="0">
                <a:pos x="115" y="1239"/>
              </a:cxn>
              <a:cxn ang="0">
                <a:pos x="115" y="1192"/>
              </a:cxn>
              <a:cxn ang="0">
                <a:pos x="115" y="1138"/>
              </a:cxn>
              <a:cxn ang="0">
                <a:pos x="115" y="1076"/>
              </a:cxn>
              <a:cxn ang="0">
                <a:pos x="115" y="1009"/>
              </a:cxn>
              <a:cxn ang="0">
                <a:pos x="115" y="938"/>
              </a:cxn>
              <a:cxn ang="0">
                <a:pos x="115" y="863"/>
              </a:cxn>
              <a:cxn ang="0">
                <a:pos x="115" y="787"/>
              </a:cxn>
              <a:cxn ang="0">
                <a:pos x="115" y="709"/>
              </a:cxn>
              <a:cxn ang="0">
                <a:pos x="115" y="633"/>
              </a:cxn>
              <a:cxn ang="0">
                <a:pos x="115" y="557"/>
              </a:cxn>
              <a:cxn ang="0">
                <a:pos x="115" y="485"/>
              </a:cxn>
              <a:cxn ang="0">
                <a:pos x="115" y="416"/>
              </a:cxn>
              <a:cxn ang="0">
                <a:pos x="115" y="353"/>
              </a:cxn>
              <a:cxn ang="0">
                <a:pos x="95" y="330"/>
              </a:cxn>
              <a:cxn ang="0">
                <a:pos x="12" y="330"/>
              </a:cxn>
              <a:cxn ang="0">
                <a:pos x="3" y="325"/>
              </a:cxn>
              <a:cxn ang="0">
                <a:pos x="29" y="289"/>
              </a:cxn>
              <a:cxn ang="0">
                <a:pos x="71" y="228"/>
              </a:cxn>
              <a:cxn ang="0">
                <a:pos x="121" y="156"/>
              </a:cxn>
              <a:cxn ang="0">
                <a:pos x="170" y="85"/>
              </a:cxn>
              <a:cxn ang="0">
                <a:pos x="209" y="30"/>
              </a:cxn>
              <a:cxn ang="0">
                <a:pos x="229" y="1"/>
              </a:cxn>
            </a:cxnLst>
            <a:rect l="0" t="0" r="r" b="b"/>
            <a:pathLst>
              <a:path w="460" h="1324">
                <a:moveTo>
                  <a:pt x="230" y="0"/>
                </a:moveTo>
                <a:lnTo>
                  <a:pt x="230" y="0"/>
                </a:lnTo>
                <a:lnTo>
                  <a:pt x="231" y="1"/>
                </a:lnTo>
                <a:lnTo>
                  <a:pt x="232" y="3"/>
                </a:lnTo>
                <a:lnTo>
                  <a:pt x="234" y="5"/>
                </a:lnTo>
                <a:lnTo>
                  <a:pt x="236" y="8"/>
                </a:lnTo>
                <a:lnTo>
                  <a:pt x="238" y="11"/>
                </a:lnTo>
                <a:lnTo>
                  <a:pt x="241" y="15"/>
                </a:lnTo>
                <a:lnTo>
                  <a:pt x="244" y="19"/>
                </a:lnTo>
                <a:lnTo>
                  <a:pt x="247" y="24"/>
                </a:lnTo>
                <a:lnTo>
                  <a:pt x="251" y="30"/>
                </a:lnTo>
                <a:lnTo>
                  <a:pt x="255" y="35"/>
                </a:lnTo>
                <a:lnTo>
                  <a:pt x="259" y="41"/>
                </a:lnTo>
                <a:lnTo>
                  <a:pt x="264" y="48"/>
                </a:lnTo>
                <a:lnTo>
                  <a:pt x="268" y="55"/>
                </a:lnTo>
                <a:lnTo>
                  <a:pt x="273" y="62"/>
                </a:lnTo>
                <a:lnTo>
                  <a:pt x="279" y="70"/>
                </a:lnTo>
                <a:lnTo>
                  <a:pt x="284" y="77"/>
                </a:lnTo>
                <a:lnTo>
                  <a:pt x="290" y="85"/>
                </a:lnTo>
                <a:lnTo>
                  <a:pt x="296" y="94"/>
                </a:lnTo>
                <a:lnTo>
                  <a:pt x="301" y="102"/>
                </a:lnTo>
                <a:lnTo>
                  <a:pt x="307" y="111"/>
                </a:lnTo>
                <a:lnTo>
                  <a:pt x="314" y="120"/>
                </a:lnTo>
                <a:lnTo>
                  <a:pt x="320" y="129"/>
                </a:lnTo>
                <a:lnTo>
                  <a:pt x="326" y="138"/>
                </a:lnTo>
                <a:lnTo>
                  <a:pt x="332" y="147"/>
                </a:lnTo>
                <a:lnTo>
                  <a:pt x="339" y="156"/>
                </a:lnTo>
                <a:lnTo>
                  <a:pt x="345" y="165"/>
                </a:lnTo>
                <a:lnTo>
                  <a:pt x="352" y="174"/>
                </a:lnTo>
                <a:lnTo>
                  <a:pt x="358" y="183"/>
                </a:lnTo>
                <a:lnTo>
                  <a:pt x="364" y="193"/>
                </a:lnTo>
                <a:lnTo>
                  <a:pt x="371" y="202"/>
                </a:lnTo>
                <a:lnTo>
                  <a:pt x="377" y="210"/>
                </a:lnTo>
                <a:lnTo>
                  <a:pt x="383" y="219"/>
                </a:lnTo>
                <a:lnTo>
                  <a:pt x="389" y="228"/>
                </a:lnTo>
                <a:lnTo>
                  <a:pt x="395" y="236"/>
                </a:lnTo>
                <a:lnTo>
                  <a:pt x="401" y="245"/>
                </a:lnTo>
                <a:lnTo>
                  <a:pt x="406" y="253"/>
                </a:lnTo>
                <a:lnTo>
                  <a:pt x="412" y="261"/>
                </a:lnTo>
                <a:lnTo>
                  <a:pt x="417" y="268"/>
                </a:lnTo>
                <a:lnTo>
                  <a:pt x="422" y="275"/>
                </a:lnTo>
                <a:lnTo>
                  <a:pt x="427" y="282"/>
                </a:lnTo>
                <a:lnTo>
                  <a:pt x="431" y="289"/>
                </a:lnTo>
                <a:lnTo>
                  <a:pt x="436" y="295"/>
                </a:lnTo>
                <a:lnTo>
                  <a:pt x="440" y="301"/>
                </a:lnTo>
                <a:lnTo>
                  <a:pt x="443" y="306"/>
                </a:lnTo>
                <a:lnTo>
                  <a:pt x="447" y="311"/>
                </a:lnTo>
                <a:lnTo>
                  <a:pt x="450" y="315"/>
                </a:lnTo>
                <a:lnTo>
                  <a:pt x="453" y="319"/>
                </a:lnTo>
                <a:lnTo>
                  <a:pt x="455" y="322"/>
                </a:lnTo>
                <a:lnTo>
                  <a:pt x="457" y="325"/>
                </a:lnTo>
                <a:lnTo>
                  <a:pt x="458" y="327"/>
                </a:lnTo>
                <a:lnTo>
                  <a:pt x="459" y="329"/>
                </a:lnTo>
                <a:lnTo>
                  <a:pt x="460" y="330"/>
                </a:lnTo>
                <a:lnTo>
                  <a:pt x="460" y="330"/>
                </a:lnTo>
                <a:lnTo>
                  <a:pt x="460" y="330"/>
                </a:lnTo>
                <a:lnTo>
                  <a:pt x="459" y="330"/>
                </a:lnTo>
                <a:lnTo>
                  <a:pt x="455" y="330"/>
                </a:lnTo>
                <a:lnTo>
                  <a:pt x="448" y="330"/>
                </a:lnTo>
                <a:lnTo>
                  <a:pt x="440" y="330"/>
                </a:lnTo>
                <a:lnTo>
                  <a:pt x="431" y="330"/>
                </a:lnTo>
                <a:lnTo>
                  <a:pt x="420" y="330"/>
                </a:lnTo>
                <a:lnTo>
                  <a:pt x="409" y="330"/>
                </a:lnTo>
                <a:lnTo>
                  <a:pt x="397" y="330"/>
                </a:lnTo>
                <a:lnTo>
                  <a:pt x="386" y="330"/>
                </a:lnTo>
                <a:lnTo>
                  <a:pt x="375" y="330"/>
                </a:lnTo>
                <a:lnTo>
                  <a:pt x="365" y="330"/>
                </a:lnTo>
                <a:lnTo>
                  <a:pt x="357" y="330"/>
                </a:lnTo>
                <a:lnTo>
                  <a:pt x="351" y="330"/>
                </a:lnTo>
                <a:lnTo>
                  <a:pt x="347" y="330"/>
                </a:lnTo>
                <a:lnTo>
                  <a:pt x="345" y="330"/>
                </a:lnTo>
                <a:lnTo>
                  <a:pt x="345" y="330"/>
                </a:lnTo>
                <a:lnTo>
                  <a:pt x="345" y="338"/>
                </a:lnTo>
                <a:lnTo>
                  <a:pt x="345" y="345"/>
                </a:lnTo>
                <a:lnTo>
                  <a:pt x="345" y="353"/>
                </a:lnTo>
                <a:lnTo>
                  <a:pt x="345" y="360"/>
                </a:lnTo>
                <a:lnTo>
                  <a:pt x="345" y="368"/>
                </a:lnTo>
                <a:lnTo>
                  <a:pt x="345" y="376"/>
                </a:lnTo>
                <a:lnTo>
                  <a:pt x="345" y="384"/>
                </a:lnTo>
                <a:lnTo>
                  <a:pt x="345" y="392"/>
                </a:lnTo>
                <a:lnTo>
                  <a:pt x="345" y="400"/>
                </a:lnTo>
                <a:lnTo>
                  <a:pt x="345" y="408"/>
                </a:lnTo>
                <a:lnTo>
                  <a:pt x="345" y="416"/>
                </a:lnTo>
                <a:lnTo>
                  <a:pt x="345" y="424"/>
                </a:lnTo>
                <a:lnTo>
                  <a:pt x="345" y="433"/>
                </a:lnTo>
                <a:lnTo>
                  <a:pt x="345" y="441"/>
                </a:lnTo>
                <a:lnTo>
                  <a:pt x="345" y="450"/>
                </a:lnTo>
                <a:lnTo>
                  <a:pt x="345" y="458"/>
                </a:lnTo>
                <a:lnTo>
                  <a:pt x="345" y="467"/>
                </a:lnTo>
                <a:lnTo>
                  <a:pt x="345" y="476"/>
                </a:lnTo>
                <a:lnTo>
                  <a:pt x="345" y="485"/>
                </a:lnTo>
                <a:lnTo>
                  <a:pt x="345" y="494"/>
                </a:lnTo>
                <a:lnTo>
                  <a:pt x="345" y="502"/>
                </a:lnTo>
                <a:lnTo>
                  <a:pt x="345" y="511"/>
                </a:lnTo>
                <a:lnTo>
                  <a:pt x="345" y="521"/>
                </a:lnTo>
                <a:lnTo>
                  <a:pt x="345" y="530"/>
                </a:lnTo>
                <a:lnTo>
                  <a:pt x="345" y="539"/>
                </a:lnTo>
                <a:lnTo>
                  <a:pt x="345" y="548"/>
                </a:lnTo>
                <a:lnTo>
                  <a:pt x="345" y="557"/>
                </a:lnTo>
                <a:lnTo>
                  <a:pt x="345" y="567"/>
                </a:lnTo>
                <a:lnTo>
                  <a:pt x="345" y="576"/>
                </a:lnTo>
                <a:lnTo>
                  <a:pt x="345" y="585"/>
                </a:lnTo>
                <a:lnTo>
                  <a:pt x="345" y="595"/>
                </a:lnTo>
                <a:lnTo>
                  <a:pt x="345" y="604"/>
                </a:lnTo>
                <a:lnTo>
                  <a:pt x="345" y="614"/>
                </a:lnTo>
                <a:lnTo>
                  <a:pt x="345" y="623"/>
                </a:lnTo>
                <a:lnTo>
                  <a:pt x="345" y="633"/>
                </a:lnTo>
                <a:lnTo>
                  <a:pt x="345" y="642"/>
                </a:lnTo>
                <a:lnTo>
                  <a:pt x="345" y="652"/>
                </a:lnTo>
                <a:lnTo>
                  <a:pt x="345" y="661"/>
                </a:lnTo>
                <a:lnTo>
                  <a:pt x="345" y="671"/>
                </a:lnTo>
                <a:lnTo>
                  <a:pt x="345" y="680"/>
                </a:lnTo>
                <a:lnTo>
                  <a:pt x="345" y="690"/>
                </a:lnTo>
                <a:lnTo>
                  <a:pt x="345" y="700"/>
                </a:lnTo>
                <a:lnTo>
                  <a:pt x="345" y="709"/>
                </a:lnTo>
                <a:lnTo>
                  <a:pt x="345" y="719"/>
                </a:lnTo>
                <a:lnTo>
                  <a:pt x="345" y="729"/>
                </a:lnTo>
                <a:lnTo>
                  <a:pt x="345" y="738"/>
                </a:lnTo>
                <a:lnTo>
                  <a:pt x="345" y="748"/>
                </a:lnTo>
                <a:lnTo>
                  <a:pt x="345" y="758"/>
                </a:lnTo>
                <a:lnTo>
                  <a:pt x="345" y="767"/>
                </a:lnTo>
                <a:lnTo>
                  <a:pt x="345" y="777"/>
                </a:lnTo>
                <a:lnTo>
                  <a:pt x="345" y="787"/>
                </a:lnTo>
                <a:lnTo>
                  <a:pt x="345" y="796"/>
                </a:lnTo>
                <a:lnTo>
                  <a:pt x="345" y="806"/>
                </a:lnTo>
                <a:lnTo>
                  <a:pt x="345" y="816"/>
                </a:lnTo>
                <a:lnTo>
                  <a:pt x="345" y="825"/>
                </a:lnTo>
                <a:lnTo>
                  <a:pt x="345" y="835"/>
                </a:lnTo>
                <a:lnTo>
                  <a:pt x="345" y="844"/>
                </a:lnTo>
                <a:lnTo>
                  <a:pt x="345" y="854"/>
                </a:lnTo>
                <a:lnTo>
                  <a:pt x="345" y="863"/>
                </a:lnTo>
                <a:lnTo>
                  <a:pt x="345" y="873"/>
                </a:lnTo>
                <a:lnTo>
                  <a:pt x="345" y="882"/>
                </a:lnTo>
                <a:lnTo>
                  <a:pt x="345" y="891"/>
                </a:lnTo>
                <a:lnTo>
                  <a:pt x="345" y="901"/>
                </a:lnTo>
                <a:lnTo>
                  <a:pt x="345" y="910"/>
                </a:lnTo>
                <a:lnTo>
                  <a:pt x="345" y="919"/>
                </a:lnTo>
                <a:lnTo>
                  <a:pt x="345" y="929"/>
                </a:lnTo>
                <a:lnTo>
                  <a:pt x="345" y="938"/>
                </a:lnTo>
                <a:lnTo>
                  <a:pt x="345" y="947"/>
                </a:lnTo>
                <a:lnTo>
                  <a:pt x="345" y="956"/>
                </a:lnTo>
                <a:lnTo>
                  <a:pt x="345" y="965"/>
                </a:lnTo>
                <a:lnTo>
                  <a:pt x="345" y="974"/>
                </a:lnTo>
                <a:lnTo>
                  <a:pt x="345" y="983"/>
                </a:lnTo>
                <a:lnTo>
                  <a:pt x="345" y="992"/>
                </a:lnTo>
                <a:lnTo>
                  <a:pt x="345" y="1000"/>
                </a:lnTo>
                <a:lnTo>
                  <a:pt x="345" y="1009"/>
                </a:lnTo>
                <a:lnTo>
                  <a:pt x="345" y="1018"/>
                </a:lnTo>
                <a:lnTo>
                  <a:pt x="345" y="1026"/>
                </a:lnTo>
                <a:lnTo>
                  <a:pt x="345" y="1035"/>
                </a:lnTo>
                <a:lnTo>
                  <a:pt x="345" y="1043"/>
                </a:lnTo>
                <a:lnTo>
                  <a:pt x="345" y="1052"/>
                </a:lnTo>
                <a:lnTo>
                  <a:pt x="345" y="1060"/>
                </a:lnTo>
                <a:lnTo>
                  <a:pt x="345" y="1068"/>
                </a:lnTo>
                <a:lnTo>
                  <a:pt x="345" y="1076"/>
                </a:lnTo>
                <a:lnTo>
                  <a:pt x="345" y="1084"/>
                </a:lnTo>
                <a:lnTo>
                  <a:pt x="345" y="1092"/>
                </a:lnTo>
                <a:lnTo>
                  <a:pt x="345" y="1100"/>
                </a:lnTo>
                <a:lnTo>
                  <a:pt x="345" y="1108"/>
                </a:lnTo>
                <a:lnTo>
                  <a:pt x="345" y="1115"/>
                </a:lnTo>
                <a:lnTo>
                  <a:pt x="345" y="1123"/>
                </a:lnTo>
                <a:lnTo>
                  <a:pt x="345" y="1130"/>
                </a:lnTo>
                <a:lnTo>
                  <a:pt x="345" y="1138"/>
                </a:lnTo>
                <a:lnTo>
                  <a:pt x="345" y="1145"/>
                </a:lnTo>
                <a:lnTo>
                  <a:pt x="345" y="1152"/>
                </a:lnTo>
                <a:lnTo>
                  <a:pt x="345" y="1159"/>
                </a:lnTo>
                <a:lnTo>
                  <a:pt x="345" y="1166"/>
                </a:lnTo>
                <a:lnTo>
                  <a:pt x="345" y="1173"/>
                </a:lnTo>
                <a:lnTo>
                  <a:pt x="345" y="1179"/>
                </a:lnTo>
                <a:lnTo>
                  <a:pt x="345" y="1186"/>
                </a:lnTo>
                <a:lnTo>
                  <a:pt x="345" y="1192"/>
                </a:lnTo>
                <a:lnTo>
                  <a:pt x="345" y="1199"/>
                </a:lnTo>
                <a:lnTo>
                  <a:pt x="345" y="1205"/>
                </a:lnTo>
                <a:lnTo>
                  <a:pt x="345" y="1211"/>
                </a:lnTo>
                <a:lnTo>
                  <a:pt x="345" y="1217"/>
                </a:lnTo>
                <a:lnTo>
                  <a:pt x="345" y="1223"/>
                </a:lnTo>
                <a:lnTo>
                  <a:pt x="345" y="1228"/>
                </a:lnTo>
                <a:lnTo>
                  <a:pt x="345" y="1234"/>
                </a:lnTo>
                <a:lnTo>
                  <a:pt x="345" y="1239"/>
                </a:lnTo>
                <a:lnTo>
                  <a:pt x="345" y="1244"/>
                </a:lnTo>
                <a:lnTo>
                  <a:pt x="345" y="1249"/>
                </a:lnTo>
                <a:lnTo>
                  <a:pt x="345" y="1254"/>
                </a:lnTo>
                <a:lnTo>
                  <a:pt x="345" y="1259"/>
                </a:lnTo>
                <a:lnTo>
                  <a:pt x="345" y="1264"/>
                </a:lnTo>
                <a:lnTo>
                  <a:pt x="345" y="1268"/>
                </a:lnTo>
                <a:lnTo>
                  <a:pt x="345" y="1273"/>
                </a:lnTo>
                <a:lnTo>
                  <a:pt x="345" y="1277"/>
                </a:lnTo>
                <a:lnTo>
                  <a:pt x="345" y="1281"/>
                </a:lnTo>
                <a:lnTo>
                  <a:pt x="345" y="1285"/>
                </a:lnTo>
                <a:lnTo>
                  <a:pt x="345" y="1288"/>
                </a:lnTo>
                <a:lnTo>
                  <a:pt x="345" y="1292"/>
                </a:lnTo>
                <a:lnTo>
                  <a:pt x="345" y="1295"/>
                </a:lnTo>
                <a:lnTo>
                  <a:pt x="345" y="1298"/>
                </a:lnTo>
                <a:lnTo>
                  <a:pt x="345" y="1302"/>
                </a:lnTo>
                <a:lnTo>
                  <a:pt x="345" y="1304"/>
                </a:lnTo>
                <a:lnTo>
                  <a:pt x="345" y="1307"/>
                </a:lnTo>
                <a:lnTo>
                  <a:pt x="345" y="1309"/>
                </a:lnTo>
                <a:lnTo>
                  <a:pt x="345" y="1312"/>
                </a:lnTo>
                <a:lnTo>
                  <a:pt x="345" y="1314"/>
                </a:lnTo>
                <a:lnTo>
                  <a:pt x="345" y="1316"/>
                </a:lnTo>
                <a:lnTo>
                  <a:pt x="345" y="1317"/>
                </a:lnTo>
                <a:lnTo>
                  <a:pt x="345" y="1319"/>
                </a:lnTo>
                <a:lnTo>
                  <a:pt x="345" y="1320"/>
                </a:lnTo>
                <a:lnTo>
                  <a:pt x="345" y="1321"/>
                </a:lnTo>
                <a:lnTo>
                  <a:pt x="345" y="1322"/>
                </a:lnTo>
                <a:lnTo>
                  <a:pt x="345" y="1323"/>
                </a:lnTo>
                <a:lnTo>
                  <a:pt x="345" y="1324"/>
                </a:lnTo>
                <a:lnTo>
                  <a:pt x="345" y="1324"/>
                </a:lnTo>
                <a:lnTo>
                  <a:pt x="345" y="1324"/>
                </a:lnTo>
                <a:lnTo>
                  <a:pt x="345" y="1324"/>
                </a:lnTo>
                <a:lnTo>
                  <a:pt x="345" y="1324"/>
                </a:lnTo>
                <a:lnTo>
                  <a:pt x="342" y="1324"/>
                </a:lnTo>
                <a:lnTo>
                  <a:pt x="339" y="1324"/>
                </a:lnTo>
                <a:lnTo>
                  <a:pt x="335" y="1324"/>
                </a:lnTo>
                <a:lnTo>
                  <a:pt x="329" y="1324"/>
                </a:lnTo>
                <a:lnTo>
                  <a:pt x="323" y="1324"/>
                </a:lnTo>
                <a:lnTo>
                  <a:pt x="315" y="1324"/>
                </a:lnTo>
                <a:lnTo>
                  <a:pt x="307" y="1324"/>
                </a:lnTo>
                <a:lnTo>
                  <a:pt x="298" y="1324"/>
                </a:lnTo>
                <a:lnTo>
                  <a:pt x="289" y="1324"/>
                </a:lnTo>
                <a:lnTo>
                  <a:pt x="279" y="1324"/>
                </a:lnTo>
                <a:lnTo>
                  <a:pt x="268" y="1324"/>
                </a:lnTo>
                <a:lnTo>
                  <a:pt x="258" y="1324"/>
                </a:lnTo>
                <a:lnTo>
                  <a:pt x="247" y="1324"/>
                </a:lnTo>
                <a:lnTo>
                  <a:pt x="236" y="1324"/>
                </a:lnTo>
                <a:lnTo>
                  <a:pt x="224" y="1324"/>
                </a:lnTo>
                <a:lnTo>
                  <a:pt x="213" y="1324"/>
                </a:lnTo>
                <a:lnTo>
                  <a:pt x="202" y="1324"/>
                </a:lnTo>
                <a:lnTo>
                  <a:pt x="192" y="1324"/>
                </a:lnTo>
                <a:lnTo>
                  <a:pt x="181" y="1324"/>
                </a:lnTo>
                <a:lnTo>
                  <a:pt x="171" y="1324"/>
                </a:lnTo>
                <a:lnTo>
                  <a:pt x="162" y="1324"/>
                </a:lnTo>
                <a:lnTo>
                  <a:pt x="153" y="1324"/>
                </a:lnTo>
                <a:lnTo>
                  <a:pt x="145" y="1324"/>
                </a:lnTo>
                <a:lnTo>
                  <a:pt x="137" y="1324"/>
                </a:lnTo>
                <a:lnTo>
                  <a:pt x="131" y="1324"/>
                </a:lnTo>
                <a:lnTo>
                  <a:pt x="125" y="1324"/>
                </a:lnTo>
                <a:lnTo>
                  <a:pt x="121" y="1324"/>
                </a:lnTo>
                <a:lnTo>
                  <a:pt x="118" y="1324"/>
                </a:lnTo>
                <a:lnTo>
                  <a:pt x="116" y="1324"/>
                </a:lnTo>
                <a:lnTo>
                  <a:pt x="115" y="1324"/>
                </a:lnTo>
                <a:lnTo>
                  <a:pt x="115" y="1324"/>
                </a:lnTo>
                <a:lnTo>
                  <a:pt x="115" y="1324"/>
                </a:lnTo>
                <a:lnTo>
                  <a:pt x="115" y="1324"/>
                </a:lnTo>
                <a:lnTo>
                  <a:pt x="115" y="1323"/>
                </a:lnTo>
                <a:lnTo>
                  <a:pt x="115" y="1322"/>
                </a:lnTo>
                <a:lnTo>
                  <a:pt x="115" y="1321"/>
                </a:lnTo>
                <a:lnTo>
                  <a:pt x="115" y="1320"/>
                </a:lnTo>
                <a:lnTo>
                  <a:pt x="115" y="1319"/>
                </a:lnTo>
                <a:lnTo>
                  <a:pt x="115" y="1317"/>
                </a:lnTo>
                <a:lnTo>
                  <a:pt x="115" y="1316"/>
                </a:lnTo>
                <a:lnTo>
                  <a:pt x="115" y="1314"/>
                </a:lnTo>
                <a:lnTo>
                  <a:pt x="115" y="1312"/>
                </a:lnTo>
                <a:lnTo>
                  <a:pt x="115" y="1309"/>
                </a:lnTo>
                <a:lnTo>
                  <a:pt x="115" y="1307"/>
                </a:lnTo>
                <a:lnTo>
                  <a:pt x="115" y="1304"/>
                </a:lnTo>
                <a:lnTo>
                  <a:pt x="115" y="1302"/>
                </a:lnTo>
                <a:lnTo>
                  <a:pt x="115" y="1298"/>
                </a:lnTo>
                <a:lnTo>
                  <a:pt x="115" y="1295"/>
                </a:lnTo>
                <a:lnTo>
                  <a:pt x="115" y="1292"/>
                </a:lnTo>
                <a:lnTo>
                  <a:pt x="115" y="1288"/>
                </a:lnTo>
                <a:lnTo>
                  <a:pt x="115" y="1285"/>
                </a:lnTo>
                <a:lnTo>
                  <a:pt x="115" y="1281"/>
                </a:lnTo>
                <a:lnTo>
                  <a:pt x="115" y="1277"/>
                </a:lnTo>
                <a:lnTo>
                  <a:pt x="115" y="1273"/>
                </a:lnTo>
                <a:lnTo>
                  <a:pt x="115" y="1268"/>
                </a:lnTo>
                <a:lnTo>
                  <a:pt x="115" y="1264"/>
                </a:lnTo>
                <a:lnTo>
                  <a:pt x="115" y="1259"/>
                </a:lnTo>
                <a:lnTo>
                  <a:pt x="115" y="1254"/>
                </a:lnTo>
                <a:lnTo>
                  <a:pt x="115" y="1249"/>
                </a:lnTo>
                <a:lnTo>
                  <a:pt x="115" y="1244"/>
                </a:lnTo>
                <a:lnTo>
                  <a:pt x="115" y="1239"/>
                </a:lnTo>
                <a:lnTo>
                  <a:pt x="115" y="1234"/>
                </a:lnTo>
                <a:lnTo>
                  <a:pt x="115" y="1228"/>
                </a:lnTo>
                <a:lnTo>
                  <a:pt x="115" y="1223"/>
                </a:lnTo>
                <a:lnTo>
                  <a:pt x="115" y="1217"/>
                </a:lnTo>
                <a:lnTo>
                  <a:pt x="115" y="1211"/>
                </a:lnTo>
                <a:lnTo>
                  <a:pt x="115" y="1205"/>
                </a:lnTo>
                <a:lnTo>
                  <a:pt x="115" y="1199"/>
                </a:lnTo>
                <a:lnTo>
                  <a:pt x="115" y="1192"/>
                </a:lnTo>
                <a:lnTo>
                  <a:pt x="115" y="1186"/>
                </a:lnTo>
                <a:lnTo>
                  <a:pt x="115" y="1179"/>
                </a:lnTo>
                <a:lnTo>
                  <a:pt x="115" y="1173"/>
                </a:lnTo>
                <a:lnTo>
                  <a:pt x="115" y="1166"/>
                </a:lnTo>
                <a:lnTo>
                  <a:pt x="115" y="1159"/>
                </a:lnTo>
                <a:lnTo>
                  <a:pt x="115" y="1152"/>
                </a:lnTo>
                <a:lnTo>
                  <a:pt x="115" y="1145"/>
                </a:lnTo>
                <a:lnTo>
                  <a:pt x="115" y="1138"/>
                </a:lnTo>
                <a:lnTo>
                  <a:pt x="115" y="1130"/>
                </a:lnTo>
                <a:lnTo>
                  <a:pt x="115" y="1123"/>
                </a:lnTo>
                <a:lnTo>
                  <a:pt x="115" y="1115"/>
                </a:lnTo>
                <a:lnTo>
                  <a:pt x="115" y="1108"/>
                </a:lnTo>
                <a:lnTo>
                  <a:pt x="115" y="1100"/>
                </a:lnTo>
                <a:lnTo>
                  <a:pt x="115" y="1092"/>
                </a:lnTo>
                <a:lnTo>
                  <a:pt x="115" y="1084"/>
                </a:lnTo>
                <a:lnTo>
                  <a:pt x="115" y="1076"/>
                </a:lnTo>
                <a:lnTo>
                  <a:pt x="115" y="1068"/>
                </a:lnTo>
                <a:lnTo>
                  <a:pt x="115" y="1060"/>
                </a:lnTo>
                <a:lnTo>
                  <a:pt x="115" y="1052"/>
                </a:lnTo>
                <a:lnTo>
                  <a:pt x="115" y="1043"/>
                </a:lnTo>
                <a:lnTo>
                  <a:pt x="115" y="1035"/>
                </a:lnTo>
                <a:lnTo>
                  <a:pt x="115" y="1026"/>
                </a:lnTo>
                <a:lnTo>
                  <a:pt x="115" y="1018"/>
                </a:lnTo>
                <a:lnTo>
                  <a:pt x="115" y="1009"/>
                </a:lnTo>
                <a:lnTo>
                  <a:pt x="115" y="1000"/>
                </a:lnTo>
                <a:lnTo>
                  <a:pt x="115" y="992"/>
                </a:lnTo>
                <a:lnTo>
                  <a:pt x="115" y="983"/>
                </a:lnTo>
                <a:lnTo>
                  <a:pt x="115" y="974"/>
                </a:lnTo>
                <a:lnTo>
                  <a:pt x="115" y="965"/>
                </a:lnTo>
                <a:lnTo>
                  <a:pt x="115" y="956"/>
                </a:lnTo>
                <a:lnTo>
                  <a:pt x="115" y="947"/>
                </a:lnTo>
                <a:lnTo>
                  <a:pt x="115" y="938"/>
                </a:lnTo>
                <a:lnTo>
                  <a:pt x="115" y="929"/>
                </a:lnTo>
                <a:lnTo>
                  <a:pt x="115" y="919"/>
                </a:lnTo>
                <a:lnTo>
                  <a:pt x="115" y="910"/>
                </a:lnTo>
                <a:lnTo>
                  <a:pt x="115" y="901"/>
                </a:lnTo>
                <a:lnTo>
                  <a:pt x="115" y="891"/>
                </a:lnTo>
                <a:lnTo>
                  <a:pt x="115" y="882"/>
                </a:lnTo>
                <a:lnTo>
                  <a:pt x="115" y="873"/>
                </a:lnTo>
                <a:lnTo>
                  <a:pt x="115" y="863"/>
                </a:lnTo>
                <a:lnTo>
                  <a:pt x="115" y="854"/>
                </a:lnTo>
                <a:lnTo>
                  <a:pt x="115" y="844"/>
                </a:lnTo>
                <a:lnTo>
                  <a:pt x="115" y="835"/>
                </a:lnTo>
                <a:lnTo>
                  <a:pt x="115" y="825"/>
                </a:lnTo>
                <a:lnTo>
                  <a:pt x="115" y="816"/>
                </a:lnTo>
                <a:lnTo>
                  <a:pt x="115" y="806"/>
                </a:lnTo>
                <a:lnTo>
                  <a:pt x="115" y="796"/>
                </a:lnTo>
                <a:lnTo>
                  <a:pt x="115" y="787"/>
                </a:lnTo>
                <a:lnTo>
                  <a:pt x="115" y="777"/>
                </a:lnTo>
                <a:lnTo>
                  <a:pt x="115" y="767"/>
                </a:lnTo>
                <a:lnTo>
                  <a:pt x="115" y="758"/>
                </a:lnTo>
                <a:lnTo>
                  <a:pt x="115" y="748"/>
                </a:lnTo>
                <a:lnTo>
                  <a:pt x="115" y="738"/>
                </a:lnTo>
                <a:lnTo>
                  <a:pt x="115" y="729"/>
                </a:lnTo>
                <a:lnTo>
                  <a:pt x="115" y="719"/>
                </a:lnTo>
                <a:lnTo>
                  <a:pt x="115" y="709"/>
                </a:lnTo>
                <a:lnTo>
                  <a:pt x="115" y="700"/>
                </a:lnTo>
                <a:lnTo>
                  <a:pt x="115" y="690"/>
                </a:lnTo>
                <a:lnTo>
                  <a:pt x="115" y="680"/>
                </a:lnTo>
                <a:lnTo>
                  <a:pt x="115" y="671"/>
                </a:lnTo>
                <a:lnTo>
                  <a:pt x="115" y="661"/>
                </a:lnTo>
                <a:lnTo>
                  <a:pt x="115" y="652"/>
                </a:lnTo>
                <a:lnTo>
                  <a:pt x="115" y="642"/>
                </a:lnTo>
                <a:lnTo>
                  <a:pt x="115" y="633"/>
                </a:lnTo>
                <a:lnTo>
                  <a:pt x="115" y="623"/>
                </a:lnTo>
                <a:lnTo>
                  <a:pt x="115" y="614"/>
                </a:lnTo>
                <a:lnTo>
                  <a:pt x="115" y="604"/>
                </a:lnTo>
                <a:lnTo>
                  <a:pt x="115" y="595"/>
                </a:lnTo>
                <a:lnTo>
                  <a:pt x="115" y="585"/>
                </a:lnTo>
                <a:lnTo>
                  <a:pt x="115" y="576"/>
                </a:lnTo>
                <a:lnTo>
                  <a:pt x="115" y="567"/>
                </a:lnTo>
                <a:lnTo>
                  <a:pt x="115" y="557"/>
                </a:lnTo>
                <a:lnTo>
                  <a:pt x="115" y="548"/>
                </a:lnTo>
                <a:lnTo>
                  <a:pt x="115" y="539"/>
                </a:lnTo>
                <a:lnTo>
                  <a:pt x="115" y="530"/>
                </a:lnTo>
                <a:lnTo>
                  <a:pt x="115" y="521"/>
                </a:lnTo>
                <a:lnTo>
                  <a:pt x="115" y="511"/>
                </a:lnTo>
                <a:lnTo>
                  <a:pt x="115" y="502"/>
                </a:lnTo>
                <a:lnTo>
                  <a:pt x="115" y="494"/>
                </a:lnTo>
                <a:lnTo>
                  <a:pt x="115" y="485"/>
                </a:lnTo>
                <a:lnTo>
                  <a:pt x="115" y="476"/>
                </a:lnTo>
                <a:lnTo>
                  <a:pt x="115" y="467"/>
                </a:lnTo>
                <a:lnTo>
                  <a:pt x="115" y="458"/>
                </a:lnTo>
                <a:lnTo>
                  <a:pt x="115" y="450"/>
                </a:lnTo>
                <a:lnTo>
                  <a:pt x="115" y="441"/>
                </a:lnTo>
                <a:lnTo>
                  <a:pt x="115" y="433"/>
                </a:lnTo>
                <a:lnTo>
                  <a:pt x="115" y="424"/>
                </a:lnTo>
                <a:lnTo>
                  <a:pt x="115" y="416"/>
                </a:lnTo>
                <a:lnTo>
                  <a:pt x="115" y="408"/>
                </a:lnTo>
                <a:lnTo>
                  <a:pt x="115" y="400"/>
                </a:lnTo>
                <a:lnTo>
                  <a:pt x="115" y="392"/>
                </a:lnTo>
                <a:lnTo>
                  <a:pt x="115" y="384"/>
                </a:lnTo>
                <a:lnTo>
                  <a:pt x="115" y="376"/>
                </a:lnTo>
                <a:lnTo>
                  <a:pt x="115" y="368"/>
                </a:lnTo>
                <a:lnTo>
                  <a:pt x="115" y="360"/>
                </a:lnTo>
                <a:lnTo>
                  <a:pt x="115" y="353"/>
                </a:lnTo>
                <a:lnTo>
                  <a:pt x="115" y="345"/>
                </a:lnTo>
                <a:lnTo>
                  <a:pt x="115" y="338"/>
                </a:lnTo>
                <a:lnTo>
                  <a:pt x="115" y="330"/>
                </a:lnTo>
                <a:lnTo>
                  <a:pt x="115" y="330"/>
                </a:lnTo>
                <a:lnTo>
                  <a:pt x="113" y="330"/>
                </a:lnTo>
                <a:lnTo>
                  <a:pt x="109" y="330"/>
                </a:lnTo>
                <a:lnTo>
                  <a:pt x="103" y="330"/>
                </a:lnTo>
                <a:lnTo>
                  <a:pt x="95" y="330"/>
                </a:lnTo>
                <a:lnTo>
                  <a:pt x="85" y="330"/>
                </a:lnTo>
                <a:lnTo>
                  <a:pt x="74" y="330"/>
                </a:lnTo>
                <a:lnTo>
                  <a:pt x="63" y="330"/>
                </a:lnTo>
                <a:lnTo>
                  <a:pt x="51" y="330"/>
                </a:lnTo>
                <a:lnTo>
                  <a:pt x="40" y="330"/>
                </a:lnTo>
                <a:lnTo>
                  <a:pt x="29" y="330"/>
                </a:lnTo>
                <a:lnTo>
                  <a:pt x="20" y="330"/>
                </a:lnTo>
                <a:lnTo>
                  <a:pt x="12" y="330"/>
                </a:lnTo>
                <a:lnTo>
                  <a:pt x="5" y="330"/>
                </a:lnTo>
                <a:lnTo>
                  <a:pt x="1" y="330"/>
                </a:lnTo>
                <a:lnTo>
                  <a:pt x="0" y="330"/>
                </a:lnTo>
                <a:lnTo>
                  <a:pt x="0" y="330"/>
                </a:lnTo>
                <a:lnTo>
                  <a:pt x="0" y="330"/>
                </a:lnTo>
                <a:lnTo>
                  <a:pt x="1" y="329"/>
                </a:lnTo>
                <a:lnTo>
                  <a:pt x="2" y="327"/>
                </a:lnTo>
                <a:lnTo>
                  <a:pt x="3" y="325"/>
                </a:lnTo>
                <a:lnTo>
                  <a:pt x="5" y="322"/>
                </a:lnTo>
                <a:lnTo>
                  <a:pt x="8" y="319"/>
                </a:lnTo>
                <a:lnTo>
                  <a:pt x="10" y="315"/>
                </a:lnTo>
                <a:lnTo>
                  <a:pt x="13" y="311"/>
                </a:lnTo>
                <a:lnTo>
                  <a:pt x="17" y="306"/>
                </a:lnTo>
                <a:lnTo>
                  <a:pt x="20" y="301"/>
                </a:lnTo>
                <a:lnTo>
                  <a:pt x="24" y="295"/>
                </a:lnTo>
                <a:lnTo>
                  <a:pt x="29" y="289"/>
                </a:lnTo>
                <a:lnTo>
                  <a:pt x="33" y="282"/>
                </a:lnTo>
                <a:lnTo>
                  <a:pt x="38" y="275"/>
                </a:lnTo>
                <a:lnTo>
                  <a:pt x="43" y="268"/>
                </a:lnTo>
                <a:lnTo>
                  <a:pt x="48" y="261"/>
                </a:lnTo>
                <a:lnTo>
                  <a:pt x="54" y="253"/>
                </a:lnTo>
                <a:lnTo>
                  <a:pt x="59" y="245"/>
                </a:lnTo>
                <a:lnTo>
                  <a:pt x="65" y="236"/>
                </a:lnTo>
                <a:lnTo>
                  <a:pt x="71" y="228"/>
                </a:lnTo>
                <a:lnTo>
                  <a:pt x="77" y="219"/>
                </a:lnTo>
                <a:lnTo>
                  <a:pt x="83" y="210"/>
                </a:lnTo>
                <a:lnTo>
                  <a:pt x="89" y="202"/>
                </a:lnTo>
                <a:lnTo>
                  <a:pt x="96" y="193"/>
                </a:lnTo>
                <a:lnTo>
                  <a:pt x="102" y="183"/>
                </a:lnTo>
                <a:lnTo>
                  <a:pt x="108" y="174"/>
                </a:lnTo>
                <a:lnTo>
                  <a:pt x="115" y="165"/>
                </a:lnTo>
                <a:lnTo>
                  <a:pt x="121" y="156"/>
                </a:lnTo>
                <a:lnTo>
                  <a:pt x="128" y="147"/>
                </a:lnTo>
                <a:lnTo>
                  <a:pt x="134" y="138"/>
                </a:lnTo>
                <a:lnTo>
                  <a:pt x="140" y="129"/>
                </a:lnTo>
                <a:lnTo>
                  <a:pt x="146" y="120"/>
                </a:lnTo>
                <a:lnTo>
                  <a:pt x="153" y="111"/>
                </a:lnTo>
                <a:lnTo>
                  <a:pt x="159" y="102"/>
                </a:lnTo>
                <a:lnTo>
                  <a:pt x="165" y="94"/>
                </a:lnTo>
                <a:lnTo>
                  <a:pt x="170" y="85"/>
                </a:lnTo>
                <a:lnTo>
                  <a:pt x="176" y="77"/>
                </a:lnTo>
                <a:lnTo>
                  <a:pt x="181" y="70"/>
                </a:lnTo>
                <a:lnTo>
                  <a:pt x="187" y="62"/>
                </a:lnTo>
                <a:lnTo>
                  <a:pt x="192" y="55"/>
                </a:lnTo>
                <a:lnTo>
                  <a:pt x="196" y="48"/>
                </a:lnTo>
                <a:lnTo>
                  <a:pt x="201" y="41"/>
                </a:lnTo>
                <a:lnTo>
                  <a:pt x="205" y="35"/>
                </a:lnTo>
                <a:lnTo>
                  <a:pt x="209" y="30"/>
                </a:lnTo>
                <a:lnTo>
                  <a:pt x="213" y="24"/>
                </a:lnTo>
                <a:lnTo>
                  <a:pt x="216" y="19"/>
                </a:lnTo>
                <a:lnTo>
                  <a:pt x="219" y="15"/>
                </a:lnTo>
                <a:lnTo>
                  <a:pt x="222" y="11"/>
                </a:lnTo>
                <a:lnTo>
                  <a:pt x="224" y="8"/>
                </a:lnTo>
                <a:lnTo>
                  <a:pt x="226" y="5"/>
                </a:lnTo>
                <a:lnTo>
                  <a:pt x="228" y="3"/>
                </a:lnTo>
                <a:lnTo>
                  <a:pt x="229" y="1"/>
                </a:lnTo>
                <a:lnTo>
                  <a:pt x="230" y="0"/>
                </a:lnTo>
                <a:lnTo>
                  <a:pt x="230" y="0"/>
                </a:lnTo>
                <a:lnTo>
                  <a:pt x="230" y="0"/>
                </a:lnTo>
                <a:lnTo>
                  <a:pt x="230" y="0"/>
                </a:lnTo>
                <a:close/>
              </a:path>
            </a:pathLst>
          </a:custGeom>
          <a:noFill/>
          <a:ln w="49902">
            <a:solidFill>
              <a:srgbClr val="FF0000"/>
            </a:solidFill>
            <a:prstDash val="solid"/>
            <a:round/>
            <a:headEnd/>
            <a:tailEnd/>
          </a:ln>
          <a:effectLst>
            <a:outerShdw dist="35921" dir="2700000" algn="ctr" rotWithShape="0">
              <a:schemeClr val="tx1"/>
            </a:outerShdw>
          </a:effectLst>
        </p:spPr>
        <p:txBody>
          <a:bodyPr/>
          <a:lstStyle/>
          <a:p>
            <a:endParaRPr lang="en-US">
              <a:solidFill>
                <a:srgbClr val="000000"/>
              </a:solidFill>
            </a:endParaRPr>
          </a:p>
        </p:txBody>
      </p:sp>
      <p:sp>
        <p:nvSpPr>
          <p:cNvPr id="44042" name="Freeform 10"/>
          <p:cNvSpPr>
            <a:spLocks noChangeArrowheads="1"/>
          </p:cNvSpPr>
          <p:nvPr/>
        </p:nvSpPr>
        <p:spPr bwMode="auto">
          <a:xfrm rot="10800000">
            <a:off x="5213350" y="838200"/>
            <a:ext cx="730250" cy="2101850"/>
          </a:xfrm>
          <a:custGeom>
            <a:avLst/>
            <a:gdLst/>
            <a:ahLst/>
            <a:cxnLst>
              <a:cxn ang="0">
                <a:pos x="241" y="15"/>
              </a:cxn>
              <a:cxn ang="0">
                <a:pos x="273" y="62"/>
              </a:cxn>
              <a:cxn ang="0">
                <a:pos x="320" y="129"/>
              </a:cxn>
              <a:cxn ang="0">
                <a:pos x="371" y="202"/>
              </a:cxn>
              <a:cxn ang="0">
                <a:pos x="417" y="268"/>
              </a:cxn>
              <a:cxn ang="0">
                <a:pos x="450" y="315"/>
              </a:cxn>
              <a:cxn ang="0">
                <a:pos x="460" y="330"/>
              </a:cxn>
              <a:cxn ang="0">
                <a:pos x="397" y="330"/>
              </a:cxn>
              <a:cxn ang="0">
                <a:pos x="345" y="330"/>
              </a:cxn>
              <a:cxn ang="0">
                <a:pos x="345" y="392"/>
              </a:cxn>
              <a:cxn ang="0">
                <a:pos x="345" y="458"/>
              </a:cxn>
              <a:cxn ang="0">
                <a:pos x="345" y="530"/>
              </a:cxn>
              <a:cxn ang="0">
                <a:pos x="345" y="604"/>
              </a:cxn>
              <a:cxn ang="0">
                <a:pos x="345" y="680"/>
              </a:cxn>
              <a:cxn ang="0">
                <a:pos x="345" y="758"/>
              </a:cxn>
              <a:cxn ang="0">
                <a:pos x="345" y="835"/>
              </a:cxn>
              <a:cxn ang="0">
                <a:pos x="345" y="910"/>
              </a:cxn>
              <a:cxn ang="0">
                <a:pos x="345" y="983"/>
              </a:cxn>
              <a:cxn ang="0">
                <a:pos x="345" y="1052"/>
              </a:cxn>
              <a:cxn ang="0">
                <a:pos x="345" y="1115"/>
              </a:cxn>
              <a:cxn ang="0">
                <a:pos x="345" y="1173"/>
              </a:cxn>
              <a:cxn ang="0">
                <a:pos x="345" y="1223"/>
              </a:cxn>
              <a:cxn ang="0">
                <a:pos x="345" y="1264"/>
              </a:cxn>
              <a:cxn ang="0">
                <a:pos x="345" y="1295"/>
              </a:cxn>
              <a:cxn ang="0">
                <a:pos x="345" y="1316"/>
              </a:cxn>
              <a:cxn ang="0">
                <a:pos x="345" y="1324"/>
              </a:cxn>
              <a:cxn ang="0">
                <a:pos x="323" y="1324"/>
              </a:cxn>
              <a:cxn ang="0">
                <a:pos x="247" y="1324"/>
              </a:cxn>
              <a:cxn ang="0">
                <a:pos x="162" y="1324"/>
              </a:cxn>
              <a:cxn ang="0">
                <a:pos x="116" y="1324"/>
              </a:cxn>
              <a:cxn ang="0">
                <a:pos x="115" y="1320"/>
              </a:cxn>
              <a:cxn ang="0">
                <a:pos x="115" y="1304"/>
              </a:cxn>
              <a:cxn ang="0">
                <a:pos x="115" y="1277"/>
              </a:cxn>
              <a:cxn ang="0">
                <a:pos x="115" y="1239"/>
              </a:cxn>
              <a:cxn ang="0">
                <a:pos x="115" y="1192"/>
              </a:cxn>
              <a:cxn ang="0">
                <a:pos x="115" y="1138"/>
              </a:cxn>
              <a:cxn ang="0">
                <a:pos x="115" y="1076"/>
              </a:cxn>
              <a:cxn ang="0">
                <a:pos x="115" y="1009"/>
              </a:cxn>
              <a:cxn ang="0">
                <a:pos x="115" y="938"/>
              </a:cxn>
              <a:cxn ang="0">
                <a:pos x="115" y="863"/>
              </a:cxn>
              <a:cxn ang="0">
                <a:pos x="115" y="787"/>
              </a:cxn>
              <a:cxn ang="0">
                <a:pos x="115" y="709"/>
              </a:cxn>
              <a:cxn ang="0">
                <a:pos x="115" y="633"/>
              </a:cxn>
              <a:cxn ang="0">
                <a:pos x="115" y="557"/>
              </a:cxn>
              <a:cxn ang="0">
                <a:pos x="115" y="485"/>
              </a:cxn>
              <a:cxn ang="0">
                <a:pos x="115" y="416"/>
              </a:cxn>
              <a:cxn ang="0">
                <a:pos x="115" y="353"/>
              </a:cxn>
              <a:cxn ang="0">
                <a:pos x="95" y="330"/>
              </a:cxn>
              <a:cxn ang="0">
                <a:pos x="12" y="330"/>
              </a:cxn>
              <a:cxn ang="0">
                <a:pos x="3" y="325"/>
              </a:cxn>
              <a:cxn ang="0">
                <a:pos x="29" y="289"/>
              </a:cxn>
              <a:cxn ang="0">
                <a:pos x="71" y="228"/>
              </a:cxn>
              <a:cxn ang="0">
                <a:pos x="121" y="156"/>
              </a:cxn>
              <a:cxn ang="0">
                <a:pos x="170" y="85"/>
              </a:cxn>
              <a:cxn ang="0">
                <a:pos x="209" y="30"/>
              </a:cxn>
              <a:cxn ang="0">
                <a:pos x="229" y="1"/>
              </a:cxn>
            </a:cxnLst>
            <a:rect l="0" t="0" r="r" b="b"/>
            <a:pathLst>
              <a:path w="460" h="1324">
                <a:moveTo>
                  <a:pt x="230" y="0"/>
                </a:moveTo>
                <a:lnTo>
                  <a:pt x="230" y="0"/>
                </a:lnTo>
                <a:lnTo>
                  <a:pt x="231" y="1"/>
                </a:lnTo>
                <a:lnTo>
                  <a:pt x="232" y="3"/>
                </a:lnTo>
                <a:lnTo>
                  <a:pt x="234" y="5"/>
                </a:lnTo>
                <a:lnTo>
                  <a:pt x="236" y="8"/>
                </a:lnTo>
                <a:lnTo>
                  <a:pt x="238" y="11"/>
                </a:lnTo>
                <a:lnTo>
                  <a:pt x="241" y="15"/>
                </a:lnTo>
                <a:lnTo>
                  <a:pt x="244" y="19"/>
                </a:lnTo>
                <a:lnTo>
                  <a:pt x="247" y="24"/>
                </a:lnTo>
                <a:lnTo>
                  <a:pt x="251" y="30"/>
                </a:lnTo>
                <a:lnTo>
                  <a:pt x="255" y="35"/>
                </a:lnTo>
                <a:lnTo>
                  <a:pt x="259" y="41"/>
                </a:lnTo>
                <a:lnTo>
                  <a:pt x="264" y="48"/>
                </a:lnTo>
                <a:lnTo>
                  <a:pt x="268" y="55"/>
                </a:lnTo>
                <a:lnTo>
                  <a:pt x="273" y="62"/>
                </a:lnTo>
                <a:lnTo>
                  <a:pt x="279" y="70"/>
                </a:lnTo>
                <a:lnTo>
                  <a:pt x="284" y="77"/>
                </a:lnTo>
                <a:lnTo>
                  <a:pt x="290" y="85"/>
                </a:lnTo>
                <a:lnTo>
                  <a:pt x="296" y="94"/>
                </a:lnTo>
                <a:lnTo>
                  <a:pt x="301" y="102"/>
                </a:lnTo>
                <a:lnTo>
                  <a:pt x="307" y="111"/>
                </a:lnTo>
                <a:lnTo>
                  <a:pt x="314" y="120"/>
                </a:lnTo>
                <a:lnTo>
                  <a:pt x="320" y="129"/>
                </a:lnTo>
                <a:lnTo>
                  <a:pt x="326" y="138"/>
                </a:lnTo>
                <a:lnTo>
                  <a:pt x="332" y="147"/>
                </a:lnTo>
                <a:lnTo>
                  <a:pt x="339" y="156"/>
                </a:lnTo>
                <a:lnTo>
                  <a:pt x="345" y="165"/>
                </a:lnTo>
                <a:lnTo>
                  <a:pt x="352" y="174"/>
                </a:lnTo>
                <a:lnTo>
                  <a:pt x="358" y="183"/>
                </a:lnTo>
                <a:lnTo>
                  <a:pt x="364" y="193"/>
                </a:lnTo>
                <a:lnTo>
                  <a:pt x="371" y="202"/>
                </a:lnTo>
                <a:lnTo>
                  <a:pt x="377" y="210"/>
                </a:lnTo>
                <a:lnTo>
                  <a:pt x="383" y="219"/>
                </a:lnTo>
                <a:lnTo>
                  <a:pt x="389" y="228"/>
                </a:lnTo>
                <a:lnTo>
                  <a:pt x="395" y="236"/>
                </a:lnTo>
                <a:lnTo>
                  <a:pt x="401" y="245"/>
                </a:lnTo>
                <a:lnTo>
                  <a:pt x="406" y="253"/>
                </a:lnTo>
                <a:lnTo>
                  <a:pt x="412" y="261"/>
                </a:lnTo>
                <a:lnTo>
                  <a:pt x="417" y="268"/>
                </a:lnTo>
                <a:lnTo>
                  <a:pt x="422" y="275"/>
                </a:lnTo>
                <a:lnTo>
                  <a:pt x="427" y="282"/>
                </a:lnTo>
                <a:lnTo>
                  <a:pt x="431" y="289"/>
                </a:lnTo>
                <a:lnTo>
                  <a:pt x="436" y="295"/>
                </a:lnTo>
                <a:lnTo>
                  <a:pt x="440" y="301"/>
                </a:lnTo>
                <a:lnTo>
                  <a:pt x="443" y="306"/>
                </a:lnTo>
                <a:lnTo>
                  <a:pt x="447" y="311"/>
                </a:lnTo>
                <a:lnTo>
                  <a:pt x="450" y="315"/>
                </a:lnTo>
                <a:lnTo>
                  <a:pt x="453" y="319"/>
                </a:lnTo>
                <a:lnTo>
                  <a:pt x="455" y="322"/>
                </a:lnTo>
                <a:lnTo>
                  <a:pt x="457" y="325"/>
                </a:lnTo>
                <a:lnTo>
                  <a:pt x="458" y="327"/>
                </a:lnTo>
                <a:lnTo>
                  <a:pt x="459" y="329"/>
                </a:lnTo>
                <a:lnTo>
                  <a:pt x="460" y="330"/>
                </a:lnTo>
                <a:lnTo>
                  <a:pt x="460" y="330"/>
                </a:lnTo>
                <a:lnTo>
                  <a:pt x="460" y="330"/>
                </a:lnTo>
                <a:lnTo>
                  <a:pt x="459" y="330"/>
                </a:lnTo>
                <a:lnTo>
                  <a:pt x="455" y="330"/>
                </a:lnTo>
                <a:lnTo>
                  <a:pt x="448" y="330"/>
                </a:lnTo>
                <a:lnTo>
                  <a:pt x="440" y="330"/>
                </a:lnTo>
                <a:lnTo>
                  <a:pt x="431" y="330"/>
                </a:lnTo>
                <a:lnTo>
                  <a:pt x="420" y="330"/>
                </a:lnTo>
                <a:lnTo>
                  <a:pt x="409" y="330"/>
                </a:lnTo>
                <a:lnTo>
                  <a:pt x="397" y="330"/>
                </a:lnTo>
                <a:lnTo>
                  <a:pt x="386" y="330"/>
                </a:lnTo>
                <a:lnTo>
                  <a:pt x="375" y="330"/>
                </a:lnTo>
                <a:lnTo>
                  <a:pt x="365" y="330"/>
                </a:lnTo>
                <a:lnTo>
                  <a:pt x="357" y="330"/>
                </a:lnTo>
                <a:lnTo>
                  <a:pt x="351" y="330"/>
                </a:lnTo>
                <a:lnTo>
                  <a:pt x="347" y="330"/>
                </a:lnTo>
                <a:lnTo>
                  <a:pt x="345" y="330"/>
                </a:lnTo>
                <a:lnTo>
                  <a:pt x="345" y="330"/>
                </a:lnTo>
                <a:lnTo>
                  <a:pt x="345" y="338"/>
                </a:lnTo>
                <a:lnTo>
                  <a:pt x="345" y="345"/>
                </a:lnTo>
                <a:lnTo>
                  <a:pt x="345" y="353"/>
                </a:lnTo>
                <a:lnTo>
                  <a:pt x="345" y="360"/>
                </a:lnTo>
                <a:lnTo>
                  <a:pt x="345" y="368"/>
                </a:lnTo>
                <a:lnTo>
                  <a:pt x="345" y="376"/>
                </a:lnTo>
                <a:lnTo>
                  <a:pt x="345" y="384"/>
                </a:lnTo>
                <a:lnTo>
                  <a:pt x="345" y="392"/>
                </a:lnTo>
                <a:lnTo>
                  <a:pt x="345" y="400"/>
                </a:lnTo>
                <a:lnTo>
                  <a:pt x="345" y="408"/>
                </a:lnTo>
                <a:lnTo>
                  <a:pt x="345" y="416"/>
                </a:lnTo>
                <a:lnTo>
                  <a:pt x="345" y="424"/>
                </a:lnTo>
                <a:lnTo>
                  <a:pt x="345" y="433"/>
                </a:lnTo>
                <a:lnTo>
                  <a:pt x="345" y="441"/>
                </a:lnTo>
                <a:lnTo>
                  <a:pt x="345" y="450"/>
                </a:lnTo>
                <a:lnTo>
                  <a:pt x="345" y="458"/>
                </a:lnTo>
                <a:lnTo>
                  <a:pt x="345" y="467"/>
                </a:lnTo>
                <a:lnTo>
                  <a:pt x="345" y="476"/>
                </a:lnTo>
                <a:lnTo>
                  <a:pt x="345" y="485"/>
                </a:lnTo>
                <a:lnTo>
                  <a:pt x="345" y="494"/>
                </a:lnTo>
                <a:lnTo>
                  <a:pt x="345" y="502"/>
                </a:lnTo>
                <a:lnTo>
                  <a:pt x="345" y="511"/>
                </a:lnTo>
                <a:lnTo>
                  <a:pt x="345" y="521"/>
                </a:lnTo>
                <a:lnTo>
                  <a:pt x="345" y="530"/>
                </a:lnTo>
                <a:lnTo>
                  <a:pt x="345" y="539"/>
                </a:lnTo>
                <a:lnTo>
                  <a:pt x="345" y="548"/>
                </a:lnTo>
                <a:lnTo>
                  <a:pt x="345" y="557"/>
                </a:lnTo>
                <a:lnTo>
                  <a:pt x="345" y="567"/>
                </a:lnTo>
                <a:lnTo>
                  <a:pt x="345" y="576"/>
                </a:lnTo>
                <a:lnTo>
                  <a:pt x="345" y="585"/>
                </a:lnTo>
                <a:lnTo>
                  <a:pt x="345" y="595"/>
                </a:lnTo>
                <a:lnTo>
                  <a:pt x="345" y="604"/>
                </a:lnTo>
                <a:lnTo>
                  <a:pt x="345" y="614"/>
                </a:lnTo>
                <a:lnTo>
                  <a:pt x="345" y="623"/>
                </a:lnTo>
                <a:lnTo>
                  <a:pt x="345" y="633"/>
                </a:lnTo>
                <a:lnTo>
                  <a:pt x="345" y="642"/>
                </a:lnTo>
                <a:lnTo>
                  <a:pt x="345" y="652"/>
                </a:lnTo>
                <a:lnTo>
                  <a:pt x="345" y="661"/>
                </a:lnTo>
                <a:lnTo>
                  <a:pt x="345" y="671"/>
                </a:lnTo>
                <a:lnTo>
                  <a:pt x="345" y="680"/>
                </a:lnTo>
                <a:lnTo>
                  <a:pt x="345" y="690"/>
                </a:lnTo>
                <a:lnTo>
                  <a:pt x="345" y="700"/>
                </a:lnTo>
                <a:lnTo>
                  <a:pt x="345" y="709"/>
                </a:lnTo>
                <a:lnTo>
                  <a:pt x="345" y="719"/>
                </a:lnTo>
                <a:lnTo>
                  <a:pt x="345" y="729"/>
                </a:lnTo>
                <a:lnTo>
                  <a:pt x="345" y="738"/>
                </a:lnTo>
                <a:lnTo>
                  <a:pt x="345" y="748"/>
                </a:lnTo>
                <a:lnTo>
                  <a:pt x="345" y="758"/>
                </a:lnTo>
                <a:lnTo>
                  <a:pt x="345" y="767"/>
                </a:lnTo>
                <a:lnTo>
                  <a:pt x="345" y="777"/>
                </a:lnTo>
                <a:lnTo>
                  <a:pt x="345" y="787"/>
                </a:lnTo>
                <a:lnTo>
                  <a:pt x="345" y="796"/>
                </a:lnTo>
                <a:lnTo>
                  <a:pt x="345" y="806"/>
                </a:lnTo>
                <a:lnTo>
                  <a:pt x="345" y="816"/>
                </a:lnTo>
                <a:lnTo>
                  <a:pt x="345" y="825"/>
                </a:lnTo>
                <a:lnTo>
                  <a:pt x="345" y="835"/>
                </a:lnTo>
                <a:lnTo>
                  <a:pt x="345" y="844"/>
                </a:lnTo>
                <a:lnTo>
                  <a:pt x="345" y="854"/>
                </a:lnTo>
                <a:lnTo>
                  <a:pt x="345" y="863"/>
                </a:lnTo>
                <a:lnTo>
                  <a:pt x="345" y="873"/>
                </a:lnTo>
                <a:lnTo>
                  <a:pt x="345" y="882"/>
                </a:lnTo>
                <a:lnTo>
                  <a:pt x="345" y="891"/>
                </a:lnTo>
                <a:lnTo>
                  <a:pt x="345" y="901"/>
                </a:lnTo>
                <a:lnTo>
                  <a:pt x="345" y="910"/>
                </a:lnTo>
                <a:lnTo>
                  <a:pt x="345" y="919"/>
                </a:lnTo>
                <a:lnTo>
                  <a:pt x="345" y="929"/>
                </a:lnTo>
                <a:lnTo>
                  <a:pt x="345" y="938"/>
                </a:lnTo>
                <a:lnTo>
                  <a:pt x="345" y="947"/>
                </a:lnTo>
                <a:lnTo>
                  <a:pt x="345" y="956"/>
                </a:lnTo>
                <a:lnTo>
                  <a:pt x="345" y="965"/>
                </a:lnTo>
                <a:lnTo>
                  <a:pt x="345" y="974"/>
                </a:lnTo>
                <a:lnTo>
                  <a:pt x="345" y="983"/>
                </a:lnTo>
                <a:lnTo>
                  <a:pt x="345" y="992"/>
                </a:lnTo>
                <a:lnTo>
                  <a:pt x="345" y="1000"/>
                </a:lnTo>
                <a:lnTo>
                  <a:pt x="345" y="1009"/>
                </a:lnTo>
                <a:lnTo>
                  <a:pt x="345" y="1018"/>
                </a:lnTo>
                <a:lnTo>
                  <a:pt x="345" y="1026"/>
                </a:lnTo>
                <a:lnTo>
                  <a:pt x="345" y="1035"/>
                </a:lnTo>
                <a:lnTo>
                  <a:pt x="345" y="1043"/>
                </a:lnTo>
                <a:lnTo>
                  <a:pt x="345" y="1052"/>
                </a:lnTo>
                <a:lnTo>
                  <a:pt x="345" y="1060"/>
                </a:lnTo>
                <a:lnTo>
                  <a:pt x="345" y="1068"/>
                </a:lnTo>
                <a:lnTo>
                  <a:pt x="345" y="1076"/>
                </a:lnTo>
                <a:lnTo>
                  <a:pt x="345" y="1084"/>
                </a:lnTo>
                <a:lnTo>
                  <a:pt x="345" y="1092"/>
                </a:lnTo>
                <a:lnTo>
                  <a:pt x="345" y="1100"/>
                </a:lnTo>
                <a:lnTo>
                  <a:pt x="345" y="1108"/>
                </a:lnTo>
                <a:lnTo>
                  <a:pt x="345" y="1115"/>
                </a:lnTo>
                <a:lnTo>
                  <a:pt x="345" y="1123"/>
                </a:lnTo>
                <a:lnTo>
                  <a:pt x="345" y="1130"/>
                </a:lnTo>
                <a:lnTo>
                  <a:pt x="345" y="1138"/>
                </a:lnTo>
                <a:lnTo>
                  <a:pt x="345" y="1145"/>
                </a:lnTo>
                <a:lnTo>
                  <a:pt x="345" y="1152"/>
                </a:lnTo>
                <a:lnTo>
                  <a:pt x="345" y="1159"/>
                </a:lnTo>
                <a:lnTo>
                  <a:pt x="345" y="1166"/>
                </a:lnTo>
                <a:lnTo>
                  <a:pt x="345" y="1173"/>
                </a:lnTo>
                <a:lnTo>
                  <a:pt x="345" y="1179"/>
                </a:lnTo>
                <a:lnTo>
                  <a:pt x="345" y="1186"/>
                </a:lnTo>
                <a:lnTo>
                  <a:pt x="345" y="1192"/>
                </a:lnTo>
                <a:lnTo>
                  <a:pt x="345" y="1199"/>
                </a:lnTo>
                <a:lnTo>
                  <a:pt x="345" y="1205"/>
                </a:lnTo>
                <a:lnTo>
                  <a:pt x="345" y="1211"/>
                </a:lnTo>
                <a:lnTo>
                  <a:pt x="345" y="1217"/>
                </a:lnTo>
                <a:lnTo>
                  <a:pt x="345" y="1223"/>
                </a:lnTo>
                <a:lnTo>
                  <a:pt x="345" y="1228"/>
                </a:lnTo>
                <a:lnTo>
                  <a:pt x="345" y="1234"/>
                </a:lnTo>
                <a:lnTo>
                  <a:pt x="345" y="1239"/>
                </a:lnTo>
                <a:lnTo>
                  <a:pt x="345" y="1244"/>
                </a:lnTo>
                <a:lnTo>
                  <a:pt x="345" y="1249"/>
                </a:lnTo>
                <a:lnTo>
                  <a:pt x="345" y="1254"/>
                </a:lnTo>
                <a:lnTo>
                  <a:pt x="345" y="1259"/>
                </a:lnTo>
                <a:lnTo>
                  <a:pt x="345" y="1264"/>
                </a:lnTo>
                <a:lnTo>
                  <a:pt x="345" y="1268"/>
                </a:lnTo>
                <a:lnTo>
                  <a:pt x="345" y="1273"/>
                </a:lnTo>
                <a:lnTo>
                  <a:pt x="345" y="1277"/>
                </a:lnTo>
                <a:lnTo>
                  <a:pt x="345" y="1281"/>
                </a:lnTo>
                <a:lnTo>
                  <a:pt x="345" y="1285"/>
                </a:lnTo>
                <a:lnTo>
                  <a:pt x="345" y="1288"/>
                </a:lnTo>
                <a:lnTo>
                  <a:pt x="345" y="1292"/>
                </a:lnTo>
                <a:lnTo>
                  <a:pt x="345" y="1295"/>
                </a:lnTo>
                <a:lnTo>
                  <a:pt x="345" y="1298"/>
                </a:lnTo>
                <a:lnTo>
                  <a:pt x="345" y="1302"/>
                </a:lnTo>
                <a:lnTo>
                  <a:pt x="345" y="1304"/>
                </a:lnTo>
                <a:lnTo>
                  <a:pt x="345" y="1307"/>
                </a:lnTo>
                <a:lnTo>
                  <a:pt x="345" y="1309"/>
                </a:lnTo>
                <a:lnTo>
                  <a:pt x="345" y="1312"/>
                </a:lnTo>
                <a:lnTo>
                  <a:pt x="345" y="1314"/>
                </a:lnTo>
                <a:lnTo>
                  <a:pt x="345" y="1316"/>
                </a:lnTo>
                <a:lnTo>
                  <a:pt x="345" y="1317"/>
                </a:lnTo>
                <a:lnTo>
                  <a:pt x="345" y="1319"/>
                </a:lnTo>
                <a:lnTo>
                  <a:pt x="345" y="1320"/>
                </a:lnTo>
                <a:lnTo>
                  <a:pt x="345" y="1321"/>
                </a:lnTo>
                <a:lnTo>
                  <a:pt x="345" y="1322"/>
                </a:lnTo>
                <a:lnTo>
                  <a:pt x="345" y="1323"/>
                </a:lnTo>
                <a:lnTo>
                  <a:pt x="345" y="1324"/>
                </a:lnTo>
                <a:lnTo>
                  <a:pt x="345" y="1324"/>
                </a:lnTo>
                <a:lnTo>
                  <a:pt x="345" y="1324"/>
                </a:lnTo>
                <a:lnTo>
                  <a:pt x="345" y="1324"/>
                </a:lnTo>
                <a:lnTo>
                  <a:pt x="345" y="1324"/>
                </a:lnTo>
                <a:lnTo>
                  <a:pt x="342" y="1324"/>
                </a:lnTo>
                <a:lnTo>
                  <a:pt x="339" y="1324"/>
                </a:lnTo>
                <a:lnTo>
                  <a:pt x="335" y="1324"/>
                </a:lnTo>
                <a:lnTo>
                  <a:pt x="329" y="1324"/>
                </a:lnTo>
                <a:lnTo>
                  <a:pt x="323" y="1324"/>
                </a:lnTo>
                <a:lnTo>
                  <a:pt x="315" y="1324"/>
                </a:lnTo>
                <a:lnTo>
                  <a:pt x="307" y="1324"/>
                </a:lnTo>
                <a:lnTo>
                  <a:pt x="298" y="1324"/>
                </a:lnTo>
                <a:lnTo>
                  <a:pt x="289" y="1324"/>
                </a:lnTo>
                <a:lnTo>
                  <a:pt x="279" y="1324"/>
                </a:lnTo>
                <a:lnTo>
                  <a:pt x="268" y="1324"/>
                </a:lnTo>
                <a:lnTo>
                  <a:pt x="258" y="1324"/>
                </a:lnTo>
                <a:lnTo>
                  <a:pt x="247" y="1324"/>
                </a:lnTo>
                <a:lnTo>
                  <a:pt x="236" y="1324"/>
                </a:lnTo>
                <a:lnTo>
                  <a:pt x="224" y="1324"/>
                </a:lnTo>
                <a:lnTo>
                  <a:pt x="213" y="1324"/>
                </a:lnTo>
                <a:lnTo>
                  <a:pt x="202" y="1324"/>
                </a:lnTo>
                <a:lnTo>
                  <a:pt x="192" y="1324"/>
                </a:lnTo>
                <a:lnTo>
                  <a:pt x="181" y="1324"/>
                </a:lnTo>
                <a:lnTo>
                  <a:pt x="171" y="1324"/>
                </a:lnTo>
                <a:lnTo>
                  <a:pt x="162" y="1324"/>
                </a:lnTo>
                <a:lnTo>
                  <a:pt x="153" y="1324"/>
                </a:lnTo>
                <a:lnTo>
                  <a:pt x="145" y="1324"/>
                </a:lnTo>
                <a:lnTo>
                  <a:pt x="137" y="1324"/>
                </a:lnTo>
                <a:lnTo>
                  <a:pt x="131" y="1324"/>
                </a:lnTo>
                <a:lnTo>
                  <a:pt x="125" y="1324"/>
                </a:lnTo>
                <a:lnTo>
                  <a:pt x="121" y="1324"/>
                </a:lnTo>
                <a:lnTo>
                  <a:pt x="118" y="1324"/>
                </a:lnTo>
                <a:lnTo>
                  <a:pt x="116" y="1324"/>
                </a:lnTo>
                <a:lnTo>
                  <a:pt x="115" y="1324"/>
                </a:lnTo>
                <a:lnTo>
                  <a:pt x="115" y="1324"/>
                </a:lnTo>
                <a:lnTo>
                  <a:pt x="115" y="1324"/>
                </a:lnTo>
                <a:lnTo>
                  <a:pt x="115" y="1324"/>
                </a:lnTo>
                <a:lnTo>
                  <a:pt x="115" y="1323"/>
                </a:lnTo>
                <a:lnTo>
                  <a:pt x="115" y="1322"/>
                </a:lnTo>
                <a:lnTo>
                  <a:pt x="115" y="1321"/>
                </a:lnTo>
                <a:lnTo>
                  <a:pt x="115" y="1320"/>
                </a:lnTo>
                <a:lnTo>
                  <a:pt x="115" y="1319"/>
                </a:lnTo>
                <a:lnTo>
                  <a:pt x="115" y="1317"/>
                </a:lnTo>
                <a:lnTo>
                  <a:pt x="115" y="1316"/>
                </a:lnTo>
                <a:lnTo>
                  <a:pt x="115" y="1314"/>
                </a:lnTo>
                <a:lnTo>
                  <a:pt x="115" y="1312"/>
                </a:lnTo>
                <a:lnTo>
                  <a:pt x="115" y="1309"/>
                </a:lnTo>
                <a:lnTo>
                  <a:pt x="115" y="1307"/>
                </a:lnTo>
                <a:lnTo>
                  <a:pt x="115" y="1304"/>
                </a:lnTo>
                <a:lnTo>
                  <a:pt x="115" y="1302"/>
                </a:lnTo>
                <a:lnTo>
                  <a:pt x="115" y="1298"/>
                </a:lnTo>
                <a:lnTo>
                  <a:pt x="115" y="1295"/>
                </a:lnTo>
                <a:lnTo>
                  <a:pt x="115" y="1292"/>
                </a:lnTo>
                <a:lnTo>
                  <a:pt x="115" y="1288"/>
                </a:lnTo>
                <a:lnTo>
                  <a:pt x="115" y="1285"/>
                </a:lnTo>
                <a:lnTo>
                  <a:pt x="115" y="1281"/>
                </a:lnTo>
                <a:lnTo>
                  <a:pt x="115" y="1277"/>
                </a:lnTo>
                <a:lnTo>
                  <a:pt x="115" y="1273"/>
                </a:lnTo>
                <a:lnTo>
                  <a:pt x="115" y="1268"/>
                </a:lnTo>
                <a:lnTo>
                  <a:pt x="115" y="1264"/>
                </a:lnTo>
                <a:lnTo>
                  <a:pt x="115" y="1259"/>
                </a:lnTo>
                <a:lnTo>
                  <a:pt x="115" y="1254"/>
                </a:lnTo>
                <a:lnTo>
                  <a:pt x="115" y="1249"/>
                </a:lnTo>
                <a:lnTo>
                  <a:pt x="115" y="1244"/>
                </a:lnTo>
                <a:lnTo>
                  <a:pt x="115" y="1239"/>
                </a:lnTo>
                <a:lnTo>
                  <a:pt x="115" y="1234"/>
                </a:lnTo>
                <a:lnTo>
                  <a:pt x="115" y="1228"/>
                </a:lnTo>
                <a:lnTo>
                  <a:pt x="115" y="1223"/>
                </a:lnTo>
                <a:lnTo>
                  <a:pt x="115" y="1217"/>
                </a:lnTo>
                <a:lnTo>
                  <a:pt x="115" y="1211"/>
                </a:lnTo>
                <a:lnTo>
                  <a:pt x="115" y="1205"/>
                </a:lnTo>
                <a:lnTo>
                  <a:pt x="115" y="1199"/>
                </a:lnTo>
                <a:lnTo>
                  <a:pt x="115" y="1192"/>
                </a:lnTo>
                <a:lnTo>
                  <a:pt x="115" y="1186"/>
                </a:lnTo>
                <a:lnTo>
                  <a:pt x="115" y="1179"/>
                </a:lnTo>
                <a:lnTo>
                  <a:pt x="115" y="1173"/>
                </a:lnTo>
                <a:lnTo>
                  <a:pt x="115" y="1166"/>
                </a:lnTo>
                <a:lnTo>
                  <a:pt x="115" y="1159"/>
                </a:lnTo>
                <a:lnTo>
                  <a:pt x="115" y="1152"/>
                </a:lnTo>
                <a:lnTo>
                  <a:pt x="115" y="1145"/>
                </a:lnTo>
                <a:lnTo>
                  <a:pt x="115" y="1138"/>
                </a:lnTo>
                <a:lnTo>
                  <a:pt x="115" y="1130"/>
                </a:lnTo>
                <a:lnTo>
                  <a:pt x="115" y="1123"/>
                </a:lnTo>
                <a:lnTo>
                  <a:pt x="115" y="1115"/>
                </a:lnTo>
                <a:lnTo>
                  <a:pt x="115" y="1108"/>
                </a:lnTo>
                <a:lnTo>
                  <a:pt x="115" y="1100"/>
                </a:lnTo>
                <a:lnTo>
                  <a:pt x="115" y="1092"/>
                </a:lnTo>
                <a:lnTo>
                  <a:pt x="115" y="1084"/>
                </a:lnTo>
                <a:lnTo>
                  <a:pt x="115" y="1076"/>
                </a:lnTo>
                <a:lnTo>
                  <a:pt x="115" y="1068"/>
                </a:lnTo>
                <a:lnTo>
                  <a:pt x="115" y="1060"/>
                </a:lnTo>
                <a:lnTo>
                  <a:pt x="115" y="1052"/>
                </a:lnTo>
                <a:lnTo>
                  <a:pt x="115" y="1043"/>
                </a:lnTo>
                <a:lnTo>
                  <a:pt x="115" y="1035"/>
                </a:lnTo>
                <a:lnTo>
                  <a:pt x="115" y="1026"/>
                </a:lnTo>
                <a:lnTo>
                  <a:pt x="115" y="1018"/>
                </a:lnTo>
                <a:lnTo>
                  <a:pt x="115" y="1009"/>
                </a:lnTo>
                <a:lnTo>
                  <a:pt x="115" y="1000"/>
                </a:lnTo>
                <a:lnTo>
                  <a:pt x="115" y="992"/>
                </a:lnTo>
                <a:lnTo>
                  <a:pt x="115" y="983"/>
                </a:lnTo>
                <a:lnTo>
                  <a:pt x="115" y="974"/>
                </a:lnTo>
                <a:lnTo>
                  <a:pt x="115" y="965"/>
                </a:lnTo>
                <a:lnTo>
                  <a:pt x="115" y="956"/>
                </a:lnTo>
                <a:lnTo>
                  <a:pt x="115" y="947"/>
                </a:lnTo>
                <a:lnTo>
                  <a:pt x="115" y="938"/>
                </a:lnTo>
                <a:lnTo>
                  <a:pt x="115" y="929"/>
                </a:lnTo>
                <a:lnTo>
                  <a:pt x="115" y="919"/>
                </a:lnTo>
                <a:lnTo>
                  <a:pt x="115" y="910"/>
                </a:lnTo>
                <a:lnTo>
                  <a:pt x="115" y="901"/>
                </a:lnTo>
                <a:lnTo>
                  <a:pt x="115" y="891"/>
                </a:lnTo>
                <a:lnTo>
                  <a:pt x="115" y="882"/>
                </a:lnTo>
                <a:lnTo>
                  <a:pt x="115" y="873"/>
                </a:lnTo>
                <a:lnTo>
                  <a:pt x="115" y="863"/>
                </a:lnTo>
                <a:lnTo>
                  <a:pt x="115" y="854"/>
                </a:lnTo>
                <a:lnTo>
                  <a:pt x="115" y="844"/>
                </a:lnTo>
                <a:lnTo>
                  <a:pt x="115" y="835"/>
                </a:lnTo>
                <a:lnTo>
                  <a:pt x="115" y="825"/>
                </a:lnTo>
                <a:lnTo>
                  <a:pt x="115" y="816"/>
                </a:lnTo>
                <a:lnTo>
                  <a:pt x="115" y="806"/>
                </a:lnTo>
                <a:lnTo>
                  <a:pt x="115" y="796"/>
                </a:lnTo>
                <a:lnTo>
                  <a:pt x="115" y="787"/>
                </a:lnTo>
                <a:lnTo>
                  <a:pt x="115" y="777"/>
                </a:lnTo>
                <a:lnTo>
                  <a:pt x="115" y="767"/>
                </a:lnTo>
                <a:lnTo>
                  <a:pt x="115" y="758"/>
                </a:lnTo>
                <a:lnTo>
                  <a:pt x="115" y="748"/>
                </a:lnTo>
                <a:lnTo>
                  <a:pt x="115" y="738"/>
                </a:lnTo>
                <a:lnTo>
                  <a:pt x="115" y="729"/>
                </a:lnTo>
                <a:lnTo>
                  <a:pt x="115" y="719"/>
                </a:lnTo>
                <a:lnTo>
                  <a:pt x="115" y="709"/>
                </a:lnTo>
                <a:lnTo>
                  <a:pt x="115" y="700"/>
                </a:lnTo>
                <a:lnTo>
                  <a:pt x="115" y="690"/>
                </a:lnTo>
                <a:lnTo>
                  <a:pt x="115" y="680"/>
                </a:lnTo>
                <a:lnTo>
                  <a:pt x="115" y="671"/>
                </a:lnTo>
                <a:lnTo>
                  <a:pt x="115" y="661"/>
                </a:lnTo>
                <a:lnTo>
                  <a:pt x="115" y="652"/>
                </a:lnTo>
                <a:lnTo>
                  <a:pt x="115" y="642"/>
                </a:lnTo>
                <a:lnTo>
                  <a:pt x="115" y="633"/>
                </a:lnTo>
                <a:lnTo>
                  <a:pt x="115" y="623"/>
                </a:lnTo>
                <a:lnTo>
                  <a:pt x="115" y="614"/>
                </a:lnTo>
                <a:lnTo>
                  <a:pt x="115" y="604"/>
                </a:lnTo>
                <a:lnTo>
                  <a:pt x="115" y="595"/>
                </a:lnTo>
                <a:lnTo>
                  <a:pt x="115" y="585"/>
                </a:lnTo>
                <a:lnTo>
                  <a:pt x="115" y="576"/>
                </a:lnTo>
                <a:lnTo>
                  <a:pt x="115" y="567"/>
                </a:lnTo>
                <a:lnTo>
                  <a:pt x="115" y="557"/>
                </a:lnTo>
                <a:lnTo>
                  <a:pt x="115" y="548"/>
                </a:lnTo>
                <a:lnTo>
                  <a:pt x="115" y="539"/>
                </a:lnTo>
                <a:lnTo>
                  <a:pt x="115" y="530"/>
                </a:lnTo>
                <a:lnTo>
                  <a:pt x="115" y="521"/>
                </a:lnTo>
                <a:lnTo>
                  <a:pt x="115" y="511"/>
                </a:lnTo>
                <a:lnTo>
                  <a:pt x="115" y="502"/>
                </a:lnTo>
                <a:lnTo>
                  <a:pt x="115" y="494"/>
                </a:lnTo>
                <a:lnTo>
                  <a:pt x="115" y="485"/>
                </a:lnTo>
                <a:lnTo>
                  <a:pt x="115" y="476"/>
                </a:lnTo>
                <a:lnTo>
                  <a:pt x="115" y="467"/>
                </a:lnTo>
                <a:lnTo>
                  <a:pt x="115" y="458"/>
                </a:lnTo>
                <a:lnTo>
                  <a:pt x="115" y="450"/>
                </a:lnTo>
                <a:lnTo>
                  <a:pt x="115" y="441"/>
                </a:lnTo>
                <a:lnTo>
                  <a:pt x="115" y="433"/>
                </a:lnTo>
                <a:lnTo>
                  <a:pt x="115" y="424"/>
                </a:lnTo>
                <a:lnTo>
                  <a:pt x="115" y="416"/>
                </a:lnTo>
                <a:lnTo>
                  <a:pt x="115" y="408"/>
                </a:lnTo>
                <a:lnTo>
                  <a:pt x="115" y="400"/>
                </a:lnTo>
                <a:lnTo>
                  <a:pt x="115" y="392"/>
                </a:lnTo>
                <a:lnTo>
                  <a:pt x="115" y="384"/>
                </a:lnTo>
                <a:lnTo>
                  <a:pt x="115" y="376"/>
                </a:lnTo>
                <a:lnTo>
                  <a:pt x="115" y="368"/>
                </a:lnTo>
                <a:lnTo>
                  <a:pt x="115" y="360"/>
                </a:lnTo>
                <a:lnTo>
                  <a:pt x="115" y="353"/>
                </a:lnTo>
                <a:lnTo>
                  <a:pt x="115" y="345"/>
                </a:lnTo>
                <a:lnTo>
                  <a:pt x="115" y="338"/>
                </a:lnTo>
                <a:lnTo>
                  <a:pt x="115" y="330"/>
                </a:lnTo>
                <a:lnTo>
                  <a:pt x="115" y="330"/>
                </a:lnTo>
                <a:lnTo>
                  <a:pt x="113" y="330"/>
                </a:lnTo>
                <a:lnTo>
                  <a:pt x="109" y="330"/>
                </a:lnTo>
                <a:lnTo>
                  <a:pt x="103" y="330"/>
                </a:lnTo>
                <a:lnTo>
                  <a:pt x="95" y="330"/>
                </a:lnTo>
                <a:lnTo>
                  <a:pt x="85" y="330"/>
                </a:lnTo>
                <a:lnTo>
                  <a:pt x="74" y="330"/>
                </a:lnTo>
                <a:lnTo>
                  <a:pt x="63" y="330"/>
                </a:lnTo>
                <a:lnTo>
                  <a:pt x="51" y="330"/>
                </a:lnTo>
                <a:lnTo>
                  <a:pt x="40" y="330"/>
                </a:lnTo>
                <a:lnTo>
                  <a:pt x="29" y="330"/>
                </a:lnTo>
                <a:lnTo>
                  <a:pt x="20" y="330"/>
                </a:lnTo>
                <a:lnTo>
                  <a:pt x="12" y="330"/>
                </a:lnTo>
                <a:lnTo>
                  <a:pt x="5" y="330"/>
                </a:lnTo>
                <a:lnTo>
                  <a:pt x="1" y="330"/>
                </a:lnTo>
                <a:lnTo>
                  <a:pt x="0" y="330"/>
                </a:lnTo>
                <a:lnTo>
                  <a:pt x="0" y="330"/>
                </a:lnTo>
                <a:lnTo>
                  <a:pt x="0" y="330"/>
                </a:lnTo>
                <a:lnTo>
                  <a:pt x="1" y="329"/>
                </a:lnTo>
                <a:lnTo>
                  <a:pt x="2" y="327"/>
                </a:lnTo>
                <a:lnTo>
                  <a:pt x="3" y="325"/>
                </a:lnTo>
                <a:lnTo>
                  <a:pt x="5" y="322"/>
                </a:lnTo>
                <a:lnTo>
                  <a:pt x="8" y="319"/>
                </a:lnTo>
                <a:lnTo>
                  <a:pt x="10" y="315"/>
                </a:lnTo>
                <a:lnTo>
                  <a:pt x="13" y="311"/>
                </a:lnTo>
                <a:lnTo>
                  <a:pt x="17" y="306"/>
                </a:lnTo>
                <a:lnTo>
                  <a:pt x="20" y="301"/>
                </a:lnTo>
                <a:lnTo>
                  <a:pt x="24" y="295"/>
                </a:lnTo>
                <a:lnTo>
                  <a:pt x="29" y="289"/>
                </a:lnTo>
                <a:lnTo>
                  <a:pt x="33" y="282"/>
                </a:lnTo>
                <a:lnTo>
                  <a:pt x="38" y="275"/>
                </a:lnTo>
                <a:lnTo>
                  <a:pt x="43" y="268"/>
                </a:lnTo>
                <a:lnTo>
                  <a:pt x="48" y="261"/>
                </a:lnTo>
                <a:lnTo>
                  <a:pt x="54" y="253"/>
                </a:lnTo>
                <a:lnTo>
                  <a:pt x="59" y="245"/>
                </a:lnTo>
                <a:lnTo>
                  <a:pt x="65" y="236"/>
                </a:lnTo>
                <a:lnTo>
                  <a:pt x="71" y="228"/>
                </a:lnTo>
                <a:lnTo>
                  <a:pt x="77" y="219"/>
                </a:lnTo>
                <a:lnTo>
                  <a:pt x="83" y="210"/>
                </a:lnTo>
                <a:lnTo>
                  <a:pt x="89" y="202"/>
                </a:lnTo>
                <a:lnTo>
                  <a:pt x="96" y="193"/>
                </a:lnTo>
                <a:lnTo>
                  <a:pt x="102" y="183"/>
                </a:lnTo>
                <a:lnTo>
                  <a:pt x="108" y="174"/>
                </a:lnTo>
                <a:lnTo>
                  <a:pt x="115" y="165"/>
                </a:lnTo>
                <a:lnTo>
                  <a:pt x="121" y="156"/>
                </a:lnTo>
                <a:lnTo>
                  <a:pt x="128" y="147"/>
                </a:lnTo>
                <a:lnTo>
                  <a:pt x="134" y="138"/>
                </a:lnTo>
                <a:lnTo>
                  <a:pt x="140" y="129"/>
                </a:lnTo>
                <a:lnTo>
                  <a:pt x="146" y="120"/>
                </a:lnTo>
                <a:lnTo>
                  <a:pt x="153" y="111"/>
                </a:lnTo>
                <a:lnTo>
                  <a:pt x="159" y="102"/>
                </a:lnTo>
                <a:lnTo>
                  <a:pt x="165" y="94"/>
                </a:lnTo>
                <a:lnTo>
                  <a:pt x="170" y="85"/>
                </a:lnTo>
                <a:lnTo>
                  <a:pt x="176" y="77"/>
                </a:lnTo>
                <a:lnTo>
                  <a:pt x="181" y="70"/>
                </a:lnTo>
                <a:lnTo>
                  <a:pt x="187" y="62"/>
                </a:lnTo>
                <a:lnTo>
                  <a:pt x="192" y="55"/>
                </a:lnTo>
                <a:lnTo>
                  <a:pt x="196" y="48"/>
                </a:lnTo>
                <a:lnTo>
                  <a:pt x="201" y="41"/>
                </a:lnTo>
                <a:lnTo>
                  <a:pt x="205" y="35"/>
                </a:lnTo>
                <a:lnTo>
                  <a:pt x="209" y="30"/>
                </a:lnTo>
                <a:lnTo>
                  <a:pt x="213" y="24"/>
                </a:lnTo>
                <a:lnTo>
                  <a:pt x="216" y="19"/>
                </a:lnTo>
                <a:lnTo>
                  <a:pt x="219" y="15"/>
                </a:lnTo>
                <a:lnTo>
                  <a:pt x="222" y="11"/>
                </a:lnTo>
                <a:lnTo>
                  <a:pt x="224" y="8"/>
                </a:lnTo>
                <a:lnTo>
                  <a:pt x="226" y="5"/>
                </a:lnTo>
                <a:lnTo>
                  <a:pt x="228" y="3"/>
                </a:lnTo>
                <a:lnTo>
                  <a:pt x="229" y="1"/>
                </a:lnTo>
                <a:lnTo>
                  <a:pt x="230" y="0"/>
                </a:lnTo>
                <a:lnTo>
                  <a:pt x="230" y="0"/>
                </a:lnTo>
                <a:lnTo>
                  <a:pt x="230" y="0"/>
                </a:lnTo>
                <a:lnTo>
                  <a:pt x="230" y="0"/>
                </a:lnTo>
                <a:close/>
              </a:path>
            </a:pathLst>
          </a:custGeom>
          <a:noFill/>
          <a:ln w="49902">
            <a:solidFill>
              <a:srgbClr val="FF0000"/>
            </a:solidFill>
            <a:prstDash val="solid"/>
            <a:round/>
            <a:headEnd/>
            <a:tailEnd/>
          </a:ln>
          <a:effectLst>
            <a:outerShdw dist="35921" dir="2700000" algn="ctr" rotWithShape="0">
              <a:schemeClr val="tx1"/>
            </a:outerShdw>
          </a:effectLst>
        </p:spPr>
        <p:txBody>
          <a:bodyPr/>
          <a:lstStyle/>
          <a:p>
            <a:endParaRPr lang="en-US">
              <a:solidFill>
                <a:srgbClr val="000000"/>
              </a:solidFill>
            </a:endParaRPr>
          </a:p>
        </p:txBody>
      </p:sp>
    </p:spTree>
    <p:extLst>
      <p:ext uri="{BB962C8B-B14F-4D97-AF65-F5344CB8AC3E}">
        <p14:creationId xmlns:p14="http://schemas.microsoft.com/office/powerpoint/2010/main" val="14546453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4040"/>
                                        </p:tgtEl>
                                        <p:attrNameLst>
                                          <p:attrName>style.visibility</p:attrName>
                                        </p:attrNameLst>
                                      </p:cBhvr>
                                      <p:to>
                                        <p:strVal val="visible"/>
                                      </p:to>
                                    </p:set>
                                    <p:animEffect transition="in" filter="wipe(right)">
                                      <p:cBhvr>
                                        <p:cTn id="13" dur="1000"/>
                                        <p:tgtEl>
                                          <p:spTgt spid="440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03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403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4041"/>
                                        </p:tgtEl>
                                        <p:attrNameLst>
                                          <p:attrName>style.visibility</p:attrName>
                                        </p:attrNameLst>
                                      </p:cBhvr>
                                      <p:to>
                                        <p:strVal val="visible"/>
                                      </p:to>
                                    </p:set>
                                    <p:animEffect transition="in" filter="wipe(down)">
                                      <p:cBhvr>
                                        <p:cTn id="24" dur="500"/>
                                        <p:tgtEl>
                                          <p:spTgt spid="440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0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0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042"/>
                                        </p:tgtEl>
                                        <p:attrNameLst>
                                          <p:attrName>style.visibility</p:attrName>
                                        </p:attrNameLst>
                                      </p:cBhvr>
                                      <p:to>
                                        <p:strVal val="visible"/>
                                      </p:to>
                                    </p:set>
                                    <p:animEffect transition="in" filter="wipe(up)">
                                      <p:cBhvr>
                                        <p:cTn id="35" dur="500"/>
                                        <p:tgtEl>
                                          <p:spTgt spid="44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44035" grpId="0"/>
      <p:bldP spid="44036" grpId="0" animBg="1"/>
      <p:bldP spid="44037" grpId="0"/>
      <p:bldP spid="44038" grpId="0" animBg="1"/>
      <p:bldP spid="44039" grpId="0"/>
      <p:bldP spid="44040" grpId="0" animBg="1"/>
      <p:bldP spid="44041" grpId="0" animBg="1"/>
      <p:bldP spid="440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7938" y="487363"/>
            <a:ext cx="9124950" cy="5883275"/>
          </a:xfrm>
          <a:prstGeom prst="rect">
            <a:avLst/>
          </a:prstGeom>
          <a:solidFill>
            <a:srgbClr val="FFFFFF"/>
          </a:solidFill>
          <a:ln w="9525">
            <a:noFill/>
            <a:miter lim="800000"/>
            <a:headEnd/>
            <a:tailEnd/>
          </a:ln>
        </p:spPr>
        <p:txBody>
          <a:bodyPr/>
          <a:lstStyle/>
          <a:p>
            <a:endParaRPr lang="en-US">
              <a:solidFill>
                <a:srgbClr val="000000"/>
              </a:solidFill>
            </a:endParaRPr>
          </a:p>
        </p:txBody>
      </p:sp>
      <p:pic>
        <p:nvPicPr>
          <p:cNvPr id="45059" name="Picture 3"/>
          <p:cNvPicPr>
            <a:picLocks noChangeAspect="1" noChangeArrowheads="1"/>
          </p:cNvPicPr>
          <p:nvPr/>
        </p:nvPicPr>
        <p:blipFill>
          <a:blip r:embed="rId3" cstate="print"/>
          <a:srcRect/>
          <a:stretch>
            <a:fillRect/>
          </a:stretch>
        </p:blipFill>
        <p:spPr bwMode="auto">
          <a:xfrm>
            <a:off x="7938" y="487363"/>
            <a:ext cx="9128125" cy="5886450"/>
          </a:xfrm>
          <a:prstGeom prst="rect">
            <a:avLst/>
          </a:prstGeom>
          <a:noFill/>
          <a:ln w="9525">
            <a:noFill/>
            <a:miter lim="800000"/>
            <a:headEnd/>
            <a:tailEnd/>
          </a:ln>
        </p:spPr>
      </p:pic>
    </p:spTree>
    <p:extLst>
      <p:ext uri="{BB962C8B-B14F-4D97-AF65-F5344CB8AC3E}">
        <p14:creationId xmlns:p14="http://schemas.microsoft.com/office/powerpoint/2010/main" val="2988615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2" name="Freeform 8"/>
          <p:cNvSpPr>
            <a:spLocks/>
          </p:cNvSpPr>
          <p:nvPr/>
        </p:nvSpPr>
        <p:spPr bwMode="auto">
          <a:xfrm>
            <a:off x="3657600" y="1600200"/>
            <a:ext cx="2895600" cy="2362200"/>
          </a:xfrm>
          <a:custGeom>
            <a:avLst/>
            <a:gdLst/>
            <a:ahLst/>
            <a:cxnLst>
              <a:cxn ang="0">
                <a:pos x="1824" y="1488"/>
              </a:cxn>
              <a:cxn ang="0">
                <a:pos x="1584" y="1200"/>
              </a:cxn>
              <a:cxn ang="0">
                <a:pos x="1296" y="1008"/>
              </a:cxn>
              <a:cxn ang="0">
                <a:pos x="1104" y="816"/>
              </a:cxn>
              <a:cxn ang="0">
                <a:pos x="912" y="624"/>
              </a:cxn>
              <a:cxn ang="0">
                <a:pos x="768" y="432"/>
              </a:cxn>
              <a:cxn ang="0">
                <a:pos x="624" y="192"/>
              </a:cxn>
              <a:cxn ang="0">
                <a:pos x="480" y="48"/>
              </a:cxn>
              <a:cxn ang="0">
                <a:pos x="480" y="0"/>
              </a:cxn>
              <a:cxn ang="0">
                <a:pos x="336" y="48"/>
              </a:cxn>
              <a:cxn ang="0">
                <a:pos x="288" y="96"/>
              </a:cxn>
              <a:cxn ang="0">
                <a:pos x="240" y="96"/>
              </a:cxn>
              <a:cxn ang="0">
                <a:pos x="96" y="144"/>
              </a:cxn>
              <a:cxn ang="0">
                <a:pos x="0" y="144"/>
              </a:cxn>
            </a:cxnLst>
            <a:rect l="0" t="0" r="r" b="b"/>
            <a:pathLst>
              <a:path w="1824" h="1488">
                <a:moveTo>
                  <a:pt x="1824" y="1488"/>
                </a:moveTo>
                <a:cubicBezTo>
                  <a:pt x="1748" y="1384"/>
                  <a:pt x="1672" y="1280"/>
                  <a:pt x="1584" y="1200"/>
                </a:cubicBezTo>
                <a:cubicBezTo>
                  <a:pt x="1496" y="1120"/>
                  <a:pt x="1376" y="1072"/>
                  <a:pt x="1296" y="1008"/>
                </a:cubicBezTo>
                <a:cubicBezTo>
                  <a:pt x="1216" y="944"/>
                  <a:pt x="1168" y="880"/>
                  <a:pt x="1104" y="816"/>
                </a:cubicBezTo>
                <a:cubicBezTo>
                  <a:pt x="1040" y="752"/>
                  <a:pt x="968" y="688"/>
                  <a:pt x="912" y="624"/>
                </a:cubicBezTo>
                <a:cubicBezTo>
                  <a:pt x="856" y="560"/>
                  <a:pt x="816" y="504"/>
                  <a:pt x="768" y="432"/>
                </a:cubicBezTo>
                <a:cubicBezTo>
                  <a:pt x="720" y="360"/>
                  <a:pt x="672" y="256"/>
                  <a:pt x="624" y="192"/>
                </a:cubicBezTo>
                <a:cubicBezTo>
                  <a:pt x="576" y="128"/>
                  <a:pt x="504" y="80"/>
                  <a:pt x="480" y="48"/>
                </a:cubicBezTo>
                <a:cubicBezTo>
                  <a:pt x="456" y="16"/>
                  <a:pt x="504" y="0"/>
                  <a:pt x="480" y="0"/>
                </a:cubicBezTo>
                <a:cubicBezTo>
                  <a:pt x="456" y="0"/>
                  <a:pt x="368" y="32"/>
                  <a:pt x="336" y="48"/>
                </a:cubicBezTo>
                <a:cubicBezTo>
                  <a:pt x="304" y="64"/>
                  <a:pt x="304" y="88"/>
                  <a:pt x="288" y="96"/>
                </a:cubicBezTo>
                <a:cubicBezTo>
                  <a:pt x="272" y="104"/>
                  <a:pt x="272" y="88"/>
                  <a:pt x="240" y="96"/>
                </a:cubicBezTo>
                <a:cubicBezTo>
                  <a:pt x="208" y="104"/>
                  <a:pt x="136" y="136"/>
                  <a:pt x="96" y="144"/>
                </a:cubicBezTo>
                <a:cubicBezTo>
                  <a:pt x="56" y="152"/>
                  <a:pt x="16" y="144"/>
                  <a:pt x="0" y="144"/>
                </a:cubicBezTo>
              </a:path>
            </a:pathLst>
          </a:custGeom>
          <a:noFill/>
          <a:ln w="38100" cap="flat" cmpd="sng">
            <a:solidFill>
              <a:srgbClr val="FF3300"/>
            </a:solidFill>
            <a:prstDash val="solid"/>
            <a:round/>
            <a:headEnd type="none" w="med" len="med"/>
            <a:tailEnd type="stealth" w="lg" len="lg"/>
          </a:ln>
          <a:effectLst>
            <a:outerShdw dist="35921" dir="2700000" algn="ctr" rotWithShape="0">
              <a:schemeClr val="tx1"/>
            </a:outerShdw>
          </a:effectLst>
        </p:spPr>
        <p:txBody>
          <a:bodyPr/>
          <a:lstStyle/>
          <a:p>
            <a:endParaRPr lang="en-US">
              <a:solidFill>
                <a:srgbClr val="000000"/>
              </a:solidFill>
            </a:endParaRPr>
          </a:p>
        </p:txBody>
      </p:sp>
      <p:sp>
        <p:nvSpPr>
          <p:cNvPr id="77833" name="Freeform 9"/>
          <p:cNvSpPr>
            <a:spLocks noChangeArrowheads="1"/>
          </p:cNvSpPr>
          <p:nvPr/>
        </p:nvSpPr>
        <p:spPr bwMode="auto">
          <a:xfrm>
            <a:off x="5791200" y="762000"/>
            <a:ext cx="730250" cy="2101850"/>
          </a:xfrm>
          <a:custGeom>
            <a:avLst/>
            <a:gdLst/>
            <a:ahLst/>
            <a:cxnLst>
              <a:cxn ang="0">
                <a:pos x="241" y="15"/>
              </a:cxn>
              <a:cxn ang="0">
                <a:pos x="273" y="62"/>
              </a:cxn>
              <a:cxn ang="0">
                <a:pos x="320" y="129"/>
              </a:cxn>
              <a:cxn ang="0">
                <a:pos x="371" y="202"/>
              </a:cxn>
              <a:cxn ang="0">
                <a:pos x="417" y="268"/>
              </a:cxn>
              <a:cxn ang="0">
                <a:pos x="450" y="315"/>
              </a:cxn>
              <a:cxn ang="0">
                <a:pos x="460" y="330"/>
              </a:cxn>
              <a:cxn ang="0">
                <a:pos x="397" y="330"/>
              </a:cxn>
              <a:cxn ang="0">
                <a:pos x="345" y="330"/>
              </a:cxn>
              <a:cxn ang="0">
                <a:pos x="345" y="392"/>
              </a:cxn>
              <a:cxn ang="0">
                <a:pos x="345" y="458"/>
              </a:cxn>
              <a:cxn ang="0">
                <a:pos x="345" y="530"/>
              </a:cxn>
              <a:cxn ang="0">
                <a:pos x="345" y="604"/>
              </a:cxn>
              <a:cxn ang="0">
                <a:pos x="345" y="680"/>
              </a:cxn>
              <a:cxn ang="0">
                <a:pos x="345" y="758"/>
              </a:cxn>
              <a:cxn ang="0">
                <a:pos x="345" y="835"/>
              </a:cxn>
              <a:cxn ang="0">
                <a:pos x="345" y="910"/>
              </a:cxn>
              <a:cxn ang="0">
                <a:pos x="345" y="983"/>
              </a:cxn>
              <a:cxn ang="0">
                <a:pos x="345" y="1052"/>
              </a:cxn>
              <a:cxn ang="0">
                <a:pos x="345" y="1115"/>
              </a:cxn>
              <a:cxn ang="0">
                <a:pos x="345" y="1173"/>
              </a:cxn>
              <a:cxn ang="0">
                <a:pos x="345" y="1223"/>
              </a:cxn>
              <a:cxn ang="0">
                <a:pos x="345" y="1264"/>
              </a:cxn>
              <a:cxn ang="0">
                <a:pos x="345" y="1295"/>
              </a:cxn>
              <a:cxn ang="0">
                <a:pos x="345" y="1316"/>
              </a:cxn>
              <a:cxn ang="0">
                <a:pos x="345" y="1324"/>
              </a:cxn>
              <a:cxn ang="0">
                <a:pos x="323" y="1324"/>
              </a:cxn>
              <a:cxn ang="0">
                <a:pos x="247" y="1324"/>
              </a:cxn>
              <a:cxn ang="0">
                <a:pos x="162" y="1324"/>
              </a:cxn>
              <a:cxn ang="0">
                <a:pos x="116" y="1324"/>
              </a:cxn>
              <a:cxn ang="0">
                <a:pos x="115" y="1320"/>
              </a:cxn>
              <a:cxn ang="0">
                <a:pos x="115" y="1304"/>
              </a:cxn>
              <a:cxn ang="0">
                <a:pos x="115" y="1277"/>
              </a:cxn>
              <a:cxn ang="0">
                <a:pos x="115" y="1239"/>
              </a:cxn>
              <a:cxn ang="0">
                <a:pos x="115" y="1192"/>
              </a:cxn>
              <a:cxn ang="0">
                <a:pos x="115" y="1138"/>
              </a:cxn>
              <a:cxn ang="0">
                <a:pos x="115" y="1076"/>
              </a:cxn>
              <a:cxn ang="0">
                <a:pos x="115" y="1009"/>
              </a:cxn>
              <a:cxn ang="0">
                <a:pos x="115" y="938"/>
              </a:cxn>
              <a:cxn ang="0">
                <a:pos x="115" y="863"/>
              </a:cxn>
              <a:cxn ang="0">
                <a:pos x="115" y="787"/>
              </a:cxn>
              <a:cxn ang="0">
                <a:pos x="115" y="709"/>
              </a:cxn>
              <a:cxn ang="0">
                <a:pos x="115" y="633"/>
              </a:cxn>
              <a:cxn ang="0">
                <a:pos x="115" y="557"/>
              </a:cxn>
              <a:cxn ang="0">
                <a:pos x="115" y="485"/>
              </a:cxn>
              <a:cxn ang="0">
                <a:pos x="115" y="416"/>
              </a:cxn>
              <a:cxn ang="0">
                <a:pos x="115" y="353"/>
              </a:cxn>
              <a:cxn ang="0">
                <a:pos x="95" y="330"/>
              </a:cxn>
              <a:cxn ang="0">
                <a:pos x="12" y="330"/>
              </a:cxn>
              <a:cxn ang="0">
                <a:pos x="3" y="325"/>
              </a:cxn>
              <a:cxn ang="0">
                <a:pos x="29" y="289"/>
              </a:cxn>
              <a:cxn ang="0">
                <a:pos x="71" y="228"/>
              </a:cxn>
              <a:cxn ang="0">
                <a:pos x="121" y="156"/>
              </a:cxn>
              <a:cxn ang="0">
                <a:pos x="170" y="85"/>
              </a:cxn>
              <a:cxn ang="0">
                <a:pos x="209" y="30"/>
              </a:cxn>
              <a:cxn ang="0">
                <a:pos x="229" y="1"/>
              </a:cxn>
            </a:cxnLst>
            <a:rect l="0" t="0" r="r" b="b"/>
            <a:pathLst>
              <a:path w="460" h="1324">
                <a:moveTo>
                  <a:pt x="230" y="0"/>
                </a:moveTo>
                <a:lnTo>
                  <a:pt x="230" y="0"/>
                </a:lnTo>
                <a:lnTo>
                  <a:pt x="231" y="1"/>
                </a:lnTo>
                <a:lnTo>
                  <a:pt x="232" y="3"/>
                </a:lnTo>
                <a:lnTo>
                  <a:pt x="234" y="5"/>
                </a:lnTo>
                <a:lnTo>
                  <a:pt x="236" y="8"/>
                </a:lnTo>
                <a:lnTo>
                  <a:pt x="238" y="11"/>
                </a:lnTo>
                <a:lnTo>
                  <a:pt x="241" y="15"/>
                </a:lnTo>
                <a:lnTo>
                  <a:pt x="244" y="19"/>
                </a:lnTo>
                <a:lnTo>
                  <a:pt x="247" y="24"/>
                </a:lnTo>
                <a:lnTo>
                  <a:pt x="251" y="30"/>
                </a:lnTo>
                <a:lnTo>
                  <a:pt x="255" y="35"/>
                </a:lnTo>
                <a:lnTo>
                  <a:pt x="259" y="41"/>
                </a:lnTo>
                <a:lnTo>
                  <a:pt x="264" y="48"/>
                </a:lnTo>
                <a:lnTo>
                  <a:pt x="268" y="55"/>
                </a:lnTo>
                <a:lnTo>
                  <a:pt x="273" y="62"/>
                </a:lnTo>
                <a:lnTo>
                  <a:pt x="279" y="70"/>
                </a:lnTo>
                <a:lnTo>
                  <a:pt x="284" y="77"/>
                </a:lnTo>
                <a:lnTo>
                  <a:pt x="290" y="85"/>
                </a:lnTo>
                <a:lnTo>
                  <a:pt x="296" y="94"/>
                </a:lnTo>
                <a:lnTo>
                  <a:pt x="301" y="102"/>
                </a:lnTo>
                <a:lnTo>
                  <a:pt x="307" y="111"/>
                </a:lnTo>
                <a:lnTo>
                  <a:pt x="314" y="120"/>
                </a:lnTo>
                <a:lnTo>
                  <a:pt x="320" y="129"/>
                </a:lnTo>
                <a:lnTo>
                  <a:pt x="326" y="138"/>
                </a:lnTo>
                <a:lnTo>
                  <a:pt x="332" y="147"/>
                </a:lnTo>
                <a:lnTo>
                  <a:pt x="339" y="156"/>
                </a:lnTo>
                <a:lnTo>
                  <a:pt x="345" y="165"/>
                </a:lnTo>
                <a:lnTo>
                  <a:pt x="352" y="174"/>
                </a:lnTo>
                <a:lnTo>
                  <a:pt x="358" y="183"/>
                </a:lnTo>
                <a:lnTo>
                  <a:pt x="364" y="193"/>
                </a:lnTo>
                <a:lnTo>
                  <a:pt x="371" y="202"/>
                </a:lnTo>
                <a:lnTo>
                  <a:pt x="377" y="210"/>
                </a:lnTo>
                <a:lnTo>
                  <a:pt x="383" y="219"/>
                </a:lnTo>
                <a:lnTo>
                  <a:pt x="389" y="228"/>
                </a:lnTo>
                <a:lnTo>
                  <a:pt x="395" y="236"/>
                </a:lnTo>
                <a:lnTo>
                  <a:pt x="401" y="245"/>
                </a:lnTo>
                <a:lnTo>
                  <a:pt x="406" y="253"/>
                </a:lnTo>
                <a:lnTo>
                  <a:pt x="412" y="261"/>
                </a:lnTo>
                <a:lnTo>
                  <a:pt x="417" y="268"/>
                </a:lnTo>
                <a:lnTo>
                  <a:pt x="422" y="275"/>
                </a:lnTo>
                <a:lnTo>
                  <a:pt x="427" y="282"/>
                </a:lnTo>
                <a:lnTo>
                  <a:pt x="431" y="289"/>
                </a:lnTo>
                <a:lnTo>
                  <a:pt x="436" y="295"/>
                </a:lnTo>
                <a:lnTo>
                  <a:pt x="440" y="301"/>
                </a:lnTo>
                <a:lnTo>
                  <a:pt x="443" y="306"/>
                </a:lnTo>
                <a:lnTo>
                  <a:pt x="447" y="311"/>
                </a:lnTo>
                <a:lnTo>
                  <a:pt x="450" y="315"/>
                </a:lnTo>
                <a:lnTo>
                  <a:pt x="453" y="319"/>
                </a:lnTo>
                <a:lnTo>
                  <a:pt x="455" y="322"/>
                </a:lnTo>
                <a:lnTo>
                  <a:pt x="457" y="325"/>
                </a:lnTo>
                <a:lnTo>
                  <a:pt x="458" y="327"/>
                </a:lnTo>
                <a:lnTo>
                  <a:pt x="459" y="329"/>
                </a:lnTo>
                <a:lnTo>
                  <a:pt x="460" y="330"/>
                </a:lnTo>
                <a:lnTo>
                  <a:pt x="460" y="330"/>
                </a:lnTo>
                <a:lnTo>
                  <a:pt x="460" y="330"/>
                </a:lnTo>
                <a:lnTo>
                  <a:pt x="459" y="330"/>
                </a:lnTo>
                <a:lnTo>
                  <a:pt x="455" y="330"/>
                </a:lnTo>
                <a:lnTo>
                  <a:pt x="448" y="330"/>
                </a:lnTo>
                <a:lnTo>
                  <a:pt x="440" y="330"/>
                </a:lnTo>
                <a:lnTo>
                  <a:pt x="431" y="330"/>
                </a:lnTo>
                <a:lnTo>
                  <a:pt x="420" y="330"/>
                </a:lnTo>
                <a:lnTo>
                  <a:pt x="409" y="330"/>
                </a:lnTo>
                <a:lnTo>
                  <a:pt x="397" y="330"/>
                </a:lnTo>
                <a:lnTo>
                  <a:pt x="386" y="330"/>
                </a:lnTo>
                <a:lnTo>
                  <a:pt x="375" y="330"/>
                </a:lnTo>
                <a:lnTo>
                  <a:pt x="365" y="330"/>
                </a:lnTo>
                <a:lnTo>
                  <a:pt x="357" y="330"/>
                </a:lnTo>
                <a:lnTo>
                  <a:pt x="351" y="330"/>
                </a:lnTo>
                <a:lnTo>
                  <a:pt x="347" y="330"/>
                </a:lnTo>
                <a:lnTo>
                  <a:pt x="345" y="330"/>
                </a:lnTo>
                <a:lnTo>
                  <a:pt x="345" y="330"/>
                </a:lnTo>
                <a:lnTo>
                  <a:pt x="345" y="338"/>
                </a:lnTo>
                <a:lnTo>
                  <a:pt x="345" y="345"/>
                </a:lnTo>
                <a:lnTo>
                  <a:pt x="345" y="353"/>
                </a:lnTo>
                <a:lnTo>
                  <a:pt x="345" y="360"/>
                </a:lnTo>
                <a:lnTo>
                  <a:pt x="345" y="368"/>
                </a:lnTo>
                <a:lnTo>
                  <a:pt x="345" y="376"/>
                </a:lnTo>
                <a:lnTo>
                  <a:pt x="345" y="384"/>
                </a:lnTo>
                <a:lnTo>
                  <a:pt x="345" y="392"/>
                </a:lnTo>
                <a:lnTo>
                  <a:pt x="345" y="400"/>
                </a:lnTo>
                <a:lnTo>
                  <a:pt x="345" y="408"/>
                </a:lnTo>
                <a:lnTo>
                  <a:pt x="345" y="416"/>
                </a:lnTo>
                <a:lnTo>
                  <a:pt x="345" y="424"/>
                </a:lnTo>
                <a:lnTo>
                  <a:pt x="345" y="433"/>
                </a:lnTo>
                <a:lnTo>
                  <a:pt x="345" y="441"/>
                </a:lnTo>
                <a:lnTo>
                  <a:pt x="345" y="450"/>
                </a:lnTo>
                <a:lnTo>
                  <a:pt x="345" y="458"/>
                </a:lnTo>
                <a:lnTo>
                  <a:pt x="345" y="467"/>
                </a:lnTo>
                <a:lnTo>
                  <a:pt x="345" y="476"/>
                </a:lnTo>
                <a:lnTo>
                  <a:pt x="345" y="485"/>
                </a:lnTo>
                <a:lnTo>
                  <a:pt x="345" y="494"/>
                </a:lnTo>
                <a:lnTo>
                  <a:pt x="345" y="502"/>
                </a:lnTo>
                <a:lnTo>
                  <a:pt x="345" y="511"/>
                </a:lnTo>
                <a:lnTo>
                  <a:pt x="345" y="521"/>
                </a:lnTo>
                <a:lnTo>
                  <a:pt x="345" y="530"/>
                </a:lnTo>
                <a:lnTo>
                  <a:pt x="345" y="539"/>
                </a:lnTo>
                <a:lnTo>
                  <a:pt x="345" y="548"/>
                </a:lnTo>
                <a:lnTo>
                  <a:pt x="345" y="557"/>
                </a:lnTo>
                <a:lnTo>
                  <a:pt x="345" y="567"/>
                </a:lnTo>
                <a:lnTo>
                  <a:pt x="345" y="576"/>
                </a:lnTo>
                <a:lnTo>
                  <a:pt x="345" y="585"/>
                </a:lnTo>
                <a:lnTo>
                  <a:pt x="345" y="595"/>
                </a:lnTo>
                <a:lnTo>
                  <a:pt x="345" y="604"/>
                </a:lnTo>
                <a:lnTo>
                  <a:pt x="345" y="614"/>
                </a:lnTo>
                <a:lnTo>
                  <a:pt x="345" y="623"/>
                </a:lnTo>
                <a:lnTo>
                  <a:pt x="345" y="633"/>
                </a:lnTo>
                <a:lnTo>
                  <a:pt x="345" y="642"/>
                </a:lnTo>
                <a:lnTo>
                  <a:pt x="345" y="652"/>
                </a:lnTo>
                <a:lnTo>
                  <a:pt x="345" y="661"/>
                </a:lnTo>
                <a:lnTo>
                  <a:pt x="345" y="671"/>
                </a:lnTo>
                <a:lnTo>
                  <a:pt x="345" y="680"/>
                </a:lnTo>
                <a:lnTo>
                  <a:pt x="345" y="690"/>
                </a:lnTo>
                <a:lnTo>
                  <a:pt x="345" y="700"/>
                </a:lnTo>
                <a:lnTo>
                  <a:pt x="345" y="709"/>
                </a:lnTo>
                <a:lnTo>
                  <a:pt x="345" y="719"/>
                </a:lnTo>
                <a:lnTo>
                  <a:pt x="345" y="729"/>
                </a:lnTo>
                <a:lnTo>
                  <a:pt x="345" y="738"/>
                </a:lnTo>
                <a:lnTo>
                  <a:pt x="345" y="748"/>
                </a:lnTo>
                <a:lnTo>
                  <a:pt x="345" y="758"/>
                </a:lnTo>
                <a:lnTo>
                  <a:pt x="345" y="767"/>
                </a:lnTo>
                <a:lnTo>
                  <a:pt x="345" y="777"/>
                </a:lnTo>
                <a:lnTo>
                  <a:pt x="345" y="787"/>
                </a:lnTo>
                <a:lnTo>
                  <a:pt x="345" y="796"/>
                </a:lnTo>
                <a:lnTo>
                  <a:pt x="345" y="806"/>
                </a:lnTo>
                <a:lnTo>
                  <a:pt x="345" y="816"/>
                </a:lnTo>
                <a:lnTo>
                  <a:pt x="345" y="825"/>
                </a:lnTo>
                <a:lnTo>
                  <a:pt x="345" y="835"/>
                </a:lnTo>
                <a:lnTo>
                  <a:pt x="345" y="844"/>
                </a:lnTo>
                <a:lnTo>
                  <a:pt x="345" y="854"/>
                </a:lnTo>
                <a:lnTo>
                  <a:pt x="345" y="863"/>
                </a:lnTo>
                <a:lnTo>
                  <a:pt x="345" y="873"/>
                </a:lnTo>
                <a:lnTo>
                  <a:pt x="345" y="882"/>
                </a:lnTo>
                <a:lnTo>
                  <a:pt x="345" y="891"/>
                </a:lnTo>
                <a:lnTo>
                  <a:pt x="345" y="901"/>
                </a:lnTo>
                <a:lnTo>
                  <a:pt x="345" y="910"/>
                </a:lnTo>
                <a:lnTo>
                  <a:pt x="345" y="919"/>
                </a:lnTo>
                <a:lnTo>
                  <a:pt x="345" y="929"/>
                </a:lnTo>
                <a:lnTo>
                  <a:pt x="345" y="938"/>
                </a:lnTo>
                <a:lnTo>
                  <a:pt x="345" y="947"/>
                </a:lnTo>
                <a:lnTo>
                  <a:pt x="345" y="956"/>
                </a:lnTo>
                <a:lnTo>
                  <a:pt x="345" y="965"/>
                </a:lnTo>
                <a:lnTo>
                  <a:pt x="345" y="974"/>
                </a:lnTo>
                <a:lnTo>
                  <a:pt x="345" y="983"/>
                </a:lnTo>
                <a:lnTo>
                  <a:pt x="345" y="992"/>
                </a:lnTo>
                <a:lnTo>
                  <a:pt x="345" y="1000"/>
                </a:lnTo>
                <a:lnTo>
                  <a:pt x="345" y="1009"/>
                </a:lnTo>
                <a:lnTo>
                  <a:pt x="345" y="1018"/>
                </a:lnTo>
                <a:lnTo>
                  <a:pt x="345" y="1026"/>
                </a:lnTo>
                <a:lnTo>
                  <a:pt x="345" y="1035"/>
                </a:lnTo>
                <a:lnTo>
                  <a:pt x="345" y="1043"/>
                </a:lnTo>
                <a:lnTo>
                  <a:pt x="345" y="1052"/>
                </a:lnTo>
                <a:lnTo>
                  <a:pt x="345" y="1060"/>
                </a:lnTo>
                <a:lnTo>
                  <a:pt x="345" y="1068"/>
                </a:lnTo>
                <a:lnTo>
                  <a:pt x="345" y="1076"/>
                </a:lnTo>
                <a:lnTo>
                  <a:pt x="345" y="1084"/>
                </a:lnTo>
                <a:lnTo>
                  <a:pt x="345" y="1092"/>
                </a:lnTo>
                <a:lnTo>
                  <a:pt x="345" y="1100"/>
                </a:lnTo>
                <a:lnTo>
                  <a:pt x="345" y="1108"/>
                </a:lnTo>
                <a:lnTo>
                  <a:pt x="345" y="1115"/>
                </a:lnTo>
                <a:lnTo>
                  <a:pt x="345" y="1123"/>
                </a:lnTo>
                <a:lnTo>
                  <a:pt x="345" y="1130"/>
                </a:lnTo>
                <a:lnTo>
                  <a:pt x="345" y="1138"/>
                </a:lnTo>
                <a:lnTo>
                  <a:pt x="345" y="1145"/>
                </a:lnTo>
                <a:lnTo>
                  <a:pt x="345" y="1152"/>
                </a:lnTo>
                <a:lnTo>
                  <a:pt x="345" y="1159"/>
                </a:lnTo>
                <a:lnTo>
                  <a:pt x="345" y="1166"/>
                </a:lnTo>
                <a:lnTo>
                  <a:pt x="345" y="1173"/>
                </a:lnTo>
                <a:lnTo>
                  <a:pt x="345" y="1179"/>
                </a:lnTo>
                <a:lnTo>
                  <a:pt x="345" y="1186"/>
                </a:lnTo>
                <a:lnTo>
                  <a:pt x="345" y="1192"/>
                </a:lnTo>
                <a:lnTo>
                  <a:pt x="345" y="1199"/>
                </a:lnTo>
                <a:lnTo>
                  <a:pt x="345" y="1205"/>
                </a:lnTo>
                <a:lnTo>
                  <a:pt x="345" y="1211"/>
                </a:lnTo>
                <a:lnTo>
                  <a:pt x="345" y="1217"/>
                </a:lnTo>
                <a:lnTo>
                  <a:pt x="345" y="1223"/>
                </a:lnTo>
                <a:lnTo>
                  <a:pt x="345" y="1228"/>
                </a:lnTo>
                <a:lnTo>
                  <a:pt x="345" y="1234"/>
                </a:lnTo>
                <a:lnTo>
                  <a:pt x="345" y="1239"/>
                </a:lnTo>
                <a:lnTo>
                  <a:pt x="345" y="1244"/>
                </a:lnTo>
                <a:lnTo>
                  <a:pt x="345" y="1249"/>
                </a:lnTo>
                <a:lnTo>
                  <a:pt x="345" y="1254"/>
                </a:lnTo>
                <a:lnTo>
                  <a:pt x="345" y="1259"/>
                </a:lnTo>
                <a:lnTo>
                  <a:pt x="345" y="1264"/>
                </a:lnTo>
                <a:lnTo>
                  <a:pt x="345" y="1268"/>
                </a:lnTo>
                <a:lnTo>
                  <a:pt x="345" y="1273"/>
                </a:lnTo>
                <a:lnTo>
                  <a:pt x="345" y="1277"/>
                </a:lnTo>
                <a:lnTo>
                  <a:pt x="345" y="1281"/>
                </a:lnTo>
                <a:lnTo>
                  <a:pt x="345" y="1285"/>
                </a:lnTo>
                <a:lnTo>
                  <a:pt x="345" y="1288"/>
                </a:lnTo>
                <a:lnTo>
                  <a:pt x="345" y="1292"/>
                </a:lnTo>
                <a:lnTo>
                  <a:pt x="345" y="1295"/>
                </a:lnTo>
                <a:lnTo>
                  <a:pt x="345" y="1298"/>
                </a:lnTo>
                <a:lnTo>
                  <a:pt x="345" y="1302"/>
                </a:lnTo>
                <a:lnTo>
                  <a:pt x="345" y="1304"/>
                </a:lnTo>
                <a:lnTo>
                  <a:pt x="345" y="1307"/>
                </a:lnTo>
                <a:lnTo>
                  <a:pt x="345" y="1309"/>
                </a:lnTo>
                <a:lnTo>
                  <a:pt x="345" y="1312"/>
                </a:lnTo>
                <a:lnTo>
                  <a:pt x="345" y="1314"/>
                </a:lnTo>
                <a:lnTo>
                  <a:pt x="345" y="1316"/>
                </a:lnTo>
                <a:lnTo>
                  <a:pt x="345" y="1317"/>
                </a:lnTo>
                <a:lnTo>
                  <a:pt x="345" y="1319"/>
                </a:lnTo>
                <a:lnTo>
                  <a:pt x="345" y="1320"/>
                </a:lnTo>
                <a:lnTo>
                  <a:pt x="345" y="1321"/>
                </a:lnTo>
                <a:lnTo>
                  <a:pt x="345" y="1322"/>
                </a:lnTo>
                <a:lnTo>
                  <a:pt x="345" y="1323"/>
                </a:lnTo>
                <a:lnTo>
                  <a:pt x="345" y="1324"/>
                </a:lnTo>
                <a:lnTo>
                  <a:pt x="345" y="1324"/>
                </a:lnTo>
                <a:lnTo>
                  <a:pt x="345" y="1324"/>
                </a:lnTo>
                <a:lnTo>
                  <a:pt x="345" y="1324"/>
                </a:lnTo>
                <a:lnTo>
                  <a:pt x="345" y="1324"/>
                </a:lnTo>
                <a:lnTo>
                  <a:pt x="342" y="1324"/>
                </a:lnTo>
                <a:lnTo>
                  <a:pt x="339" y="1324"/>
                </a:lnTo>
                <a:lnTo>
                  <a:pt x="335" y="1324"/>
                </a:lnTo>
                <a:lnTo>
                  <a:pt x="329" y="1324"/>
                </a:lnTo>
                <a:lnTo>
                  <a:pt x="323" y="1324"/>
                </a:lnTo>
                <a:lnTo>
                  <a:pt x="315" y="1324"/>
                </a:lnTo>
                <a:lnTo>
                  <a:pt x="307" y="1324"/>
                </a:lnTo>
                <a:lnTo>
                  <a:pt x="298" y="1324"/>
                </a:lnTo>
                <a:lnTo>
                  <a:pt x="289" y="1324"/>
                </a:lnTo>
                <a:lnTo>
                  <a:pt x="279" y="1324"/>
                </a:lnTo>
                <a:lnTo>
                  <a:pt x="268" y="1324"/>
                </a:lnTo>
                <a:lnTo>
                  <a:pt x="258" y="1324"/>
                </a:lnTo>
                <a:lnTo>
                  <a:pt x="247" y="1324"/>
                </a:lnTo>
                <a:lnTo>
                  <a:pt x="236" y="1324"/>
                </a:lnTo>
                <a:lnTo>
                  <a:pt x="224" y="1324"/>
                </a:lnTo>
                <a:lnTo>
                  <a:pt x="213" y="1324"/>
                </a:lnTo>
                <a:lnTo>
                  <a:pt x="202" y="1324"/>
                </a:lnTo>
                <a:lnTo>
                  <a:pt x="192" y="1324"/>
                </a:lnTo>
                <a:lnTo>
                  <a:pt x="181" y="1324"/>
                </a:lnTo>
                <a:lnTo>
                  <a:pt x="171" y="1324"/>
                </a:lnTo>
                <a:lnTo>
                  <a:pt x="162" y="1324"/>
                </a:lnTo>
                <a:lnTo>
                  <a:pt x="153" y="1324"/>
                </a:lnTo>
                <a:lnTo>
                  <a:pt x="145" y="1324"/>
                </a:lnTo>
                <a:lnTo>
                  <a:pt x="137" y="1324"/>
                </a:lnTo>
                <a:lnTo>
                  <a:pt x="131" y="1324"/>
                </a:lnTo>
                <a:lnTo>
                  <a:pt x="125" y="1324"/>
                </a:lnTo>
                <a:lnTo>
                  <a:pt x="121" y="1324"/>
                </a:lnTo>
                <a:lnTo>
                  <a:pt x="118" y="1324"/>
                </a:lnTo>
                <a:lnTo>
                  <a:pt x="116" y="1324"/>
                </a:lnTo>
                <a:lnTo>
                  <a:pt x="115" y="1324"/>
                </a:lnTo>
                <a:lnTo>
                  <a:pt x="115" y="1324"/>
                </a:lnTo>
                <a:lnTo>
                  <a:pt x="115" y="1324"/>
                </a:lnTo>
                <a:lnTo>
                  <a:pt x="115" y="1324"/>
                </a:lnTo>
                <a:lnTo>
                  <a:pt x="115" y="1323"/>
                </a:lnTo>
                <a:lnTo>
                  <a:pt x="115" y="1322"/>
                </a:lnTo>
                <a:lnTo>
                  <a:pt x="115" y="1321"/>
                </a:lnTo>
                <a:lnTo>
                  <a:pt x="115" y="1320"/>
                </a:lnTo>
                <a:lnTo>
                  <a:pt x="115" y="1319"/>
                </a:lnTo>
                <a:lnTo>
                  <a:pt x="115" y="1317"/>
                </a:lnTo>
                <a:lnTo>
                  <a:pt x="115" y="1316"/>
                </a:lnTo>
                <a:lnTo>
                  <a:pt x="115" y="1314"/>
                </a:lnTo>
                <a:lnTo>
                  <a:pt x="115" y="1312"/>
                </a:lnTo>
                <a:lnTo>
                  <a:pt x="115" y="1309"/>
                </a:lnTo>
                <a:lnTo>
                  <a:pt x="115" y="1307"/>
                </a:lnTo>
                <a:lnTo>
                  <a:pt x="115" y="1304"/>
                </a:lnTo>
                <a:lnTo>
                  <a:pt x="115" y="1302"/>
                </a:lnTo>
                <a:lnTo>
                  <a:pt x="115" y="1298"/>
                </a:lnTo>
                <a:lnTo>
                  <a:pt x="115" y="1295"/>
                </a:lnTo>
                <a:lnTo>
                  <a:pt x="115" y="1292"/>
                </a:lnTo>
                <a:lnTo>
                  <a:pt x="115" y="1288"/>
                </a:lnTo>
                <a:lnTo>
                  <a:pt x="115" y="1285"/>
                </a:lnTo>
                <a:lnTo>
                  <a:pt x="115" y="1281"/>
                </a:lnTo>
                <a:lnTo>
                  <a:pt x="115" y="1277"/>
                </a:lnTo>
                <a:lnTo>
                  <a:pt x="115" y="1273"/>
                </a:lnTo>
                <a:lnTo>
                  <a:pt x="115" y="1268"/>
                </a:lnTo>
                <a:lnTo>
                  <a:pt x="115" y="1264"/>
                </a:lnTo>
                <a:lnTo>
                  <a:pt x="115" y="1259"/>
                </a:lnTo>
                <a:lnTo>
                  <a:pt x="115" y="1254"/>
                </a:lnTo>
                <a:lnTo>
                  <a:pt x="115" y="1249"/>
                </a:lnTo>
                <a:lnTo>
                  <a:pt x="115" y="1244"/>
                </a:lnTo>
                <a:lnTo>
                  <a:pt x="115" y="1239"/>
                </a:lnTo>
                <a:lnTo>
                  <a:pt x="115" y="1234"/>
                </a:lnTo>
                <a:lnTo>
                  <a:pt x="115" y="1228"/>
                </a:lnTo>
                <a:lnTo>
                  <a:pt x="115" y="1223"/>
                </a:lnTo>
                <a:lnTo>
                  <a:pt x="115" y="1217"/>
                </a:lnTo>
                <a:lnTo>
                  <a:pt x="115" y="1211"/>
                </a:lnTo>
                <a:lnTo>
                  <a:pt x="115" y="1205"/>
                </a:lnTo>
                <a:lnTo>
                  <a:pt x="115" y="1199"/>
                </a:lnTo>
                <a:lnTo>
                  <a:pt x="115" y="1192"/>
                </a:lnTo>
                <a:lnTo>
                  <a:pt x="115" y="1186"/>
                </a:lnTo>
                <a:lnTo>
                  <a:pt x="115" y="1179"/>
                </a:lnTo>
                <a:lnTo>
                  <a:pt x="115" y="1173"/>
                </a:lnTo>
                <a:lnTo>
                  <a:pt x="115" y="1166"/>
                </a:lnTo>
                <a:lnTo>
                  <a:pt x="115" y="1159"/>
                </a:lnTo>
                <a:lnTo>
                  <a:pt x="115" y="1152"/>
                </a:lnTo>
                <a:lnTo>
                  <a:pt x="115" y="1145"/>
                </a:lnTo>
                <a:lnTo>
                  <a:pt x="115" y="1138"/>
                </a:lnTo>
                <a:lnTo>
                  <a:pt x="115" y="1130"/>
                </a:lnTo>
                <a:lnTo>
                  <a:pt x="115" y="1123"/>
                </a:lnTo>
                <a:lnTo>
                  <a:pt x="115" y="1115"/>
                </a:lnTo>
                <a:lnTo>
                  <a:pt x="115" y="1108"/>
                </a:lnTo>
                <a:lnTo>
                  <a:pt x="115" y="1100"/>
                </a:lnTo>
                <a:lnTo>
                  <a:pt x="115" y="1092"/>
                </a:lnTo>
                <a:lnTo>
                  <a:pt x="115" y="1084"/>
                </a:lnTo>
                <a:lnTo>
                  <a:pt x="115" y="1076"/>
                </a:lnTo>
                <a:lnTo>
                  <a:pt x="115" y="1068"/>
                </a:lnTo>
                <a:lnTo>
                  <a:pt x="115" y="1060"/>
                </a:lnTo>
                <a:lnTo>
                  <a:pt x="115" y="1052"/>
                </a:lnTo>
                <a:lnTo>
                  <a:pt x="115" y="1043"/>
                </a:lnTo>
                <a:lnTo>
                  <a:pt x="115" y="1035"/>
                </a:lnTo>
                <a:lnTo>
                  <a:pt x="115" y="1026"/>
                </a:lnTo>
                <a:lnTo>
                  <a:pt x="115" y="1018"/>
                </a:lnTo>
                <a:lnTo>
                  <a:pt x="115" y="1009"/>
                </a:lnTo>
                <a:lnTo>
                  <a:pt x="115" y="1000"/>
                </a:lnTo>
                <a:lnTo>
                  <a:pt x="115" y="992"/>
                </a:lnTo>
                <a:lnTo>
                  <a:pt x="115" y="983"/>
                </a:lnTo>
                <a:lnTo>
                  <a:pt x="115" y="974"/>
                </a:lnTo>
                <a:lnTo>
                  <a:pt x="115" y="965"/>
                </a:lnTo>
                <a:lnTo>
                  <a:pt x="115" y="956"/>
                </a:lnTo>
                <a:lnTo>
                  <a:pt x="115" y="947"/>
                </a:lnTo>
                <a:lnTo>
                  <a:pt x="115" y="938"/>
                </a:lnTo>
                <a:lnTo>
                  <a:pt x="115" y="929"/>
                </a:lnTo>
                <a:lnTo>
                  <a:pt x="115" y="919"/>
                </a:lnTo>
                <a:lnTo>
                  <a:pt x="115" y="910"/>
                </a:lnTo>
                <a:lnTo>
                  <a:pt x="115" y="901"/>
                </a:lnTo>
                <a:lnTo>
                  <a:pt x="115" y="891"/>
                </a:lnTo>
                <a:lnTo>
                  <a:pt x="115" y="882"/>
                </a:lnTo>
                <a:lnTo>
                  <a:pt x="115" y="873"/>
                </a:lnTo>
                <a:lnTo>
                  <a:pt x="115" y="863"/>
                </a:lnTo>
                <a:lnTo>
                  <a:pt x="115" y="854"/>
                </a:lnTo>
                <a:lnTo>
                  <a:pt x="115" y="844"/>
                </a:lnTo>
                <a:lnTo>
                  <a:pt x="115" y="835"/>
                </a:lnTo>
                <a:lnTo>
                  <a:pt x="115" y="825"/>
                </a:lnTo>
                <a:lnTo>
                  <a:pt x="115" y="816"/>
                </a:lnTo>
                <a:lnTo>
                  <a:pt x="115" y="806"/>
                </a:lnTo>
                <a:lnTo>
                  <a:pt x="115" y="796"/>
                </a:lnTo>
                <a:lnTo>
                  <a:pt x="115" y="787"/>
                </a:lnTo>
                <a:lnTo>
                  <a:pt x="115" y="777"/>
                </a:lnTo>
                <a:lnTo>
                  <a:pt x="115" y="767"/>
                </a:lnTo>
                <a:lnTo>
                  <a:pt x="115" y="758"/>
                </a:lnTo>
                <a:lnTo>
                  <a:pt x="115" y="748"/>
                </a:lnTo>
                <a:lnTo>
                  <a:pt x="115" y="738"/>
                </a:lnTo>
                <a:lnTo>
                  <a:pt x="115" y="729"/>
                </a:lnTo>
                <a:lnTo>
                  <a:pt x="115" y="719"/>
                </a:lnTo>
                <a:lnTo>
                  <a:pt x="115" y="709"/>
                </a:lnTo>
                <a:lnTo>
                  <a:pt x="115" y="700"/>
                </a:lnTo>
                <a:lnTo>
                  <a:pt x="115" y="690"/>
                </a:lnTo>
                <a:lnTo>
                  <a:pt x="115" y="680"/>
                </a:lnTo>
                <a:lnTo>
                  <a:pt x="115" y="671"/>
                </a:lnTo>
                <a:lnTo>
                  <a:pt x="115" y="661"/>
                </a:lnTo>
                <a:lnTo>
                  <a:pt x="115" y="652"/>
                </a:lnTo>
                <a:lnTo>
                  <a:pt x="115" y="642"/>
                </a:lnTo>
                <a:lnTo>
                  <a:pt x="115" y="633"/>
                </a:lnTo>
                <a:lnTo>
                  <a:pt x="115" y="623"/>
                </a:lnTo>
                <a:lnTo>
                  <a:pt x="115" y="614"/>
                </a:lnTo>
                <a:lnTo>
                  <a:pt x="115" y="604"/>
                </a:lnTo>
                <a:lnTo>
                  <a:pt x="115" y="595"/>
                </a:lnTo>
                <a:lnTo>
                  <a:pt x="115" y="585"/>
                </a:lnTo>
                <a:lnTo>
                  <a:pt x="115" y="576"/>
                </a:lnTo>
                <a:lnTo>
                  <a:pt x="115" y="567"/>
                </a:lnTo>
                <a:lnTo>
                  <a:pt x="115" y="557"/>
                </a:lnTo>
                <a:lnTo>
                  <a:pt x="115" y="548"/>
                </a:lnTo>
                <a:lnTo>
                  <a:pt x="115" y="539"/>
                </a:lnTo>
                <a:lnTo>
                  <a:pt x="115" y="530"/>
                </a:lnTo>
                <a:lnTo>
                  <a:pt x="115" y="521"/>
                </a:lnTo>
                <a:lnTo>
                  <a:pt x="115" y="511"/>
                </a:lnTo>
                <a:lnTo>
                  <a:pt x="115" y="502"/>
                </a:lnTo>
                <a:lnTo>
                  <a:pt x="115" y="494"/>
                </a:lnTo>
                <a:lnTo>
                  <a:pt x="115" y="485"/>
                </a:lnTo>
                <a:lnTo>
                  <a:pt x="115" y="476"/>
                </a:lnTo>
                <a:lnTo>
                  <a:pt x="115" y="467"/>
                </a:lnTo>
                <a:lnTo>
                  <a:pt x="115" y="458"/>
                </a:lnTo>
                <a:lnTo>
                  <a:pt x="115" y="450"/>
                </a:lnTo>
                <a:lnTo>
                  <a:pt x="115" y="441"/>
                </a:lnTo>
                <a:lnTo>
                  <a:pt x="115" y="433"/>
                </a:lnTo>
                <a:lnTo>
                  <a:pt x="115" y="424"/>
                </a:lnTo>
                <a:lnTo>
                  <a:pt x="115" y="416"/>
                </a:lnTo>
                <a:lnTo>
                  <a:pt x="115" y="408"/>
                </a:lnTo>
                <a:lnTo>
                  <a:pt x="115" y="400"/>
                </a:lnTo>
                <a:lnTo>
                  <a:pt x="115" y="392"/>
                </a:lnTo>
                <a:lnTo>
                  <a:pt x="115" y="384"/>
                </a:lnTo>
                <a:lnTo>
                  <a:pt x="115" y="376"/>
                </a:lnTo>
                <a:lnTo>
                  <a:pt x="115" y="368"/>
                </a:lnTo>
                <a:lnTo>
                  <a:pt x="115" y="360"/>
                </a:lnTo>
                <a:lnTo>
                  <a:pt x="115" y="353"/>
                </a:lnTo>
                <a:lnTo>
                  <a:pt x="115" y="345"/>
                </a:lnTo>
                <a:lnTo>
                  <a:pt x="115" y="338"/>
                </a:lnTo>
                <a:lnTo>
                  <a:pt x="115" y="330"/>
                </a:lnTo>
                <a:lnTo>
                  <a:pt x="115" y="330"/>
                </a:lnTo>
                <a:lnTo>
                  <a:pt x="113" y="330"/>
                </a:lnTo>
                <a:lnTo>
                  <a:pt x="109" y="330"/>
                </a:lnTo>
                <a:lnTo>
                  <a:pt x="103" y="330"/>
                </a:lnTo>
                <a:lnTo>
                  <a:pt x="95" y="330"/>
                </a:lnTo>
                <a:lnTo>
                  <a:pt x="85" y="330"/>
                </a:lnTo>
                <a:lnTo>
                  <a:pt x="74" y="330"/>
                </a:lnTo>
                <a:lnTo>
                  <a:pt x="63" y="330"/>
                </a:lnTo>
                <a:lnTo>
                  <a:pt x="51" y="330"/>
                </a:lnTo>
                <a:lnTo>
                  <a:pt x="40" y="330"/>
                </a:lnTo>
                <a:lnTo>
                  <a:pt x="29" y="330"/>
                </a:lnTo>
                <a:lnTo>
                  <a:pt x="20" y="330"/>
                </a:lnTo>
                <a:lnTo>
                  <a:pt x="12" y="330"/>
                </a:lnTo>
                <a:lnTo>
                  <a:pt x="5" y="330"/>
                </a:lnTo>
                <a:lnTo>
                  <a:pt x="1" y="330"/>
                </a:lnTo>
                <a:lnTo>
                  <a:pt x="0" y="330"/>
                </a:lnTo>
                <a:lnTo>
                  <a:pt x="0" y="330"/>
                </a:lnTo>
                <a:lnTo>
                  <a:pt x="0" y="330"/>
                </a:lnTo>
                <a:lnTo>
                  <a:pt x="1" y="329"/>
                </a:lnTo>
                <a:lnTo>
                  <a:pt x="2" y="327"/>
                </a:lnTo>
                <a:lnTo>
                  <a:pt x="3" y="325"/>
                </a:lnTo>
                <a:lnTo>
                  <a:pt x="5" y="322"/>
                </a:lnTo>
                <a:lnTo>
                  <a:pt x="8" y="319"/>
                </a:lnTo>
                <a:lnTo>
                  <a:pt x="10" y="315"/>
                </a:lnTo>
                <a:lnTo>
                  <a:pt x="13" y="311"/>
                </a:lnTo>
                <a:lnTo>
                  <a:pt x="17" y="306"/>
                </a:lnTo>
                <a:lnTo>
                  <a:pt x="20" y="301"/>
                </a:lnTo>
                <a:lnTo>
                  <a:pt x="24" y="295"/>
                </a:lnTo>
                <a:lnTo>
                  <a:pt x="29" y="289"/>
                </a:lnTo>
                <a:lnTo>
                  <a:pt x="33" y="282"/>
                </a:lnTo>
                <a:lnTo>
                  <a:pt x="38" y="275"/>
                </a:lnTo>
                <a:lnTo>
                  <a:pt x="43" y="268"/>
                </a:lnTo>
                <a:lnTo>
                  <a:pt x="48" y="261"/>
                </a:lnTo>
                <a:lnTo>
                  <a:pt x="54" y="253"/>
                </a:lnTo>
                <a:lnTo>
                  <a:pt x="59" y="245"/>
                </a:lnTo>
                <a:lnTo>
                  <a:pt x="65" y="236"/>
                </a:lnTo>
                <a:lnTo>
                  <a:pt x="71" y="228"/>
                </a:lnTo>
                <a:lnTo>
                  <a:pt x="77" y="219"/>
                </a:lnTo>
                <a:lnTo>
                  <a:pt x="83" y="210"/>
                </a:lnTo>
                <a:lnTo>
                  <a:pt x="89" y="202"/>
                </a:lnTo>
                <a:lnTo>
                  <a:pt x="96" y="193"/>
                </a:lnTo>
                <a:lnTo>
                  <a:pt x="102" y="183"/>
                </a:lnTo>
                <a:lnTo>
                  <a:pt x="108" y="174"/>
                </a:lnTo>
                <a:lnTo>
                  <a:pt x="115" y="165"/>
                </a:lnTo>
                <a:lnTo>
                  <a:pt x="121" y="156"/>
                </a:lnTo>
                <a:lnTo>
                  <a:pt x="128" y="147"/>
                </a:lnTo>
                <a:lnTo>
                  <a:pt x="134" y="138"/>
                </a:lnTo>
                <a:lnTo>
                  <a:pt x="140" y="129"/>
                </a:lnTo>
                <a:lnTo>
                  <a:pt x="146" y="120"/>
                </a:lnTo>
                <a:lnTo>
                  <a:pt x="153" y="111"/>
                </a:lnTo>
                <a:lnTo>
                  <a:pt x="159" y="102"/>
                </a:lnTo>
                <a:lnTo>
                  <a:pt x="165" y="94"/>
                </a:lnTo>
                <a:lnTo>
                  <a:pt x="170" y="85"/>
                </a:lnTo>
                <a:lnTo>
                  <a:pt x="176" y="77"/>
                </a:lnTo>
                <a:lnTo>
                  <a:pt x="181" y="70"/>
                </a:lnTo>
                <a:lnTo>
                  <a:pt x="187" y="62"/>
                </a:lnTo>
                <a:lnTo>
                  <a:pt x="192" y="55"/>
                </a:lnTo>
                <a:lnTo>
                  <a:pt x="196" y="48"/>
                </a:lnTo>
                <a:lnTo>
                  <a:pt x="201" y="41"/>
                </a:lnTo>
                <a:lnTo>
                  <a:pt x="205" y="35"/>
                </a:lnTo>
                <a:lnTo>
                  <a:pt x="209" y="30"/>
                </a:lnTo>
                <a:lnTo>
                  <a:pt x="213" y="24"/>
                </a:lnTo>
                <a:lnTo>
                  <a:pt x="216" y="19"/>
                </a:lnTo>
                <a:lnTo>
                  <a:pt x="219" y="15"/>
                </a:lnTo>
                <a:lnTo>
                  <a:pt x="222" y="11"/>
                </a:lnTo>
                <a:lnTo>
                  <a:pt x="224" y="8"/>
                </a:lnTo>
                <a:lnTo>
                  <a:pt x="226" y="5"/>
                </a:lnTo>
                <a:lnTo>
                  <a:pt x="228" y="3"/>
                </a:lnTo>
                <a:lnTo>
                  <a:pt x="229" y="1"/>
                </a:lnTo>
                <a:lnTo>
                  <a:pt x="230" y="0"/>
                </a:lnTo>
                <a:lnTo>
                  <a:pt x="230" y="0"/>
                </a:lnTo>
                <a:lnTo>
                  <a:pt x="230" y="0"/>
                </a:lnTo>
                <a:lnTo>
                  <a:pt x="230" y="0"/>
                </a:lnTo>
                <a:close/>
              </a:path>
            </a:pathLst>
          </a:custGeom>
          <a:noFill/>
          <a:ln w="49902">
            <a:solidFill>
              <a:srgbClr val="FF0000"/>
            </a:solidFill>
            <a:prstDash val="solid"/>
            <a:round/>
            <a:headEnd/>
            <a:tailEnd/>
          </a:ln>
          <a:effectLst>
            <a:outerShdw dist="35921" dir="2700000" algn="ctr" rotWithShape="0">
              <a:schemeClr val="tx1"/>
            </a:outerShdw>
          </a:effectLst>
        </p:spPr>
        <p:txBody>
          <a:bodyPr/>
          <a:lstStyle/>
          <a:p>
            <a:endParaRPr lang="en-US">
              <a:solidFill>
                <a:srgbClr val="000000"/>
              </a:solidFill>
            </a:endParaRPr>
          </a:p>
        </p:txBody>
      </p:sp>
      <p:sp>
        <p:nvSpPr>
          <p:cNvPr id="77834" name="Freeform 10"/>
          <p:cNvSpPr>
            <a:spLocks noChangeArrowheads="1"/>
          </p:cNvSpPr>
          <p:nvPr/>
        </p:nvSpPr>
        <p:spPr bwMode="auto">
          <a:xfrm rot="10800000">
            <a:off x="5213350" y="838200"/>
            <a:ext cx="730250" cy="2101850"/>
          </a:xfrm>
          <a:custGeom>
            <a:avLst/>
            <a:gdLst/>
            <a:ahLst/>
            <a:cxnLst>
              <a:cxn ang="0">
                <a:pos x="241" y="15"/>
              </a:cxn>
              <a:cxn ang="0">
                <a:pos x="273" y="62"/>
              </a:cxn>
              <a:cxn ang="0">
                <a:pos x="320" y="129"/>
              </a:cxn>
              <a:cxn ang="0">
                <a:pos x="371" y="202"/>
              </a:cxn>
              <a:cxn ang="0">
                <a:pos x="417" y="268"/>
              </a:cxn>
              <a:cxn ang="0">
                <a:pos x="450" y="315"/>
              </a:cxn>
              <a:cxn ang="0">
                <a:pos x="460" y="330"/>
              </a:cxn>
              <a:cxn ang="0">
                <a:pos x="397" y="330"/>
              </a:cxn>
              <a:cxn ang="0">
                <a:pos x="345" y="330"/>
              </a:cxn>
              <a:cxn ang="0">
                <a:pos x="345" y="392"/>
              </a:cxn>
              <a:cxn ang="0">
                <a:pos x="345" y="458"/>
              </a:cxn>
              <a:cxn ang="0">
                <a:pos x="345" y="530"/>
              </a:cxn>
              <a:cxn ang="0">
                <a:pos x="345" y="604"/>
              </a:cxn>
              <a:cxn ang="0">
                <a:pos x="345" y="680"/>
              </a:cxn>
              <a:cxn ang="0">
                <a:pos x="345" y="758"/>
              </a:cxn>
              <a:cxn ang="0">
                <a:pos x="345" y="835"/>
              </a:cxn>
              <a:cxn ang="0">
                <a:pos x="345" y="910"/>
              </a:cxn>
              <a:cxn ang="0">
                <a:pos x="345" y="983"/>
              </a:cxn>
              <a:cxn ang="0">
                <a:pos x="345" y="1052"/>
              </a:cxn>
              <a:cxn ang="0">
                <a:pos x="345" y="1115"/>
              </a:cxn>
              <a:cxn ang="0">
                <a:pos x="345" y="1173"/>
              </a:cxn>
              <a:cxn ang="0">
                <a:pos x="345" y="1223"/>
              </a:cxn>
              <a:cxn ang="0">
                <a:pos x="345" y="1264"/>
              </a:cxn>
              <a:cxn ang="0">
                <a:pos x="345" y="1295"/>
              </a:cxn>
              <a:cxn ang="0">
                <a:pos x="345" y="1316"/>
              </a:cxn>
              <a:cxn ang="0">
                <a:pos x="345" y="1324"/>
              </a:cxn>
              <a:cxn ang="0">
                <a:pos x="323" y="1324"/>
              </a:cxn>
              <a:cxn ang="0">
                <a:pos x="247" y="1324"/>
              </a:cxn>
              <a:cxn ang="0">
                <a:pos x="162" y="1324"/>
              </a:cxn>
              <a:cxn ang="0">
                <a:pos x="116" y="1324"/>
              </a:cxn>
              <a:cxn ang="0">
                <a:pos x="115" y="1320"/>
              </a:cxn>
              <a:cxn ang="0">
                <a:pos x="115" y="1304"/>
              </a:cxn>
              <a:cxn ang="0">
                <a:pos x="115" y="1277"/>
              </a:cxn>
              <a:cxn ang="0">
                <a:pos x="115" y="1239"/>
              </a:cxn>
              <a:cxn ang="0">
                <a:pos x="115" y="1192"/>
              </a:cxn>
              <a:cxn ang="0">
                <a:pos x="115" y="1138"/>
              </a:cxn>
              <a:cxn ang="0">
                <a:pos x="115" y="1076"/>
              </a:cxn>
              <a:cxn ang="0">
                <a:pos x="115" y="1009"/>
              </a:cxn>
              <a:cxn ang="0">
                <a:pos x="115" y="938"/>
              </a:cxn>
              <a:cxn ang="0">
                <a:pos x="115" y="863"/>
              </a:cxn>
              <a:cxn ang="0">
                <a:pos x="115" y="787"/>
              </a:cxn>
              <a:cxn ang="0">
                <a:pos x="115" y="709"/>
              </a:cxn>
              <a:cxn ang="0">
                <a:pos x="115" y="633"/>
              </a:cxn>
              <a:cxn ang="0">
                <a:pos x="115" y="557"/>
              </a:cxn>
              <a:cxn ang="0">
                <a:pos x="115" y="485"/>
              </a:cxn>
              <a:cxn ang="0">
                <a:pos x="115" y="416"/>
              </a:cxn>
              <a:cxn ang="0">
                <a:pos x="115" y="353"/>
              </a:cxn>
              <a:cxn ang="0">
                <a:pos x="95" y="330"/>
              </a:cxn>
              <a:cxn ang="0">
                <a:pos x="12" y="330"/>
              </a:cxn>
              <a:cxn ang="0">
                <a:pos x="3" y="325"/>
              </a:cxn>
              <a:cxn ang="0">
                <a:pos x="29" y="289"/>
              </a:cxn>
              <a:cxn ang="0">
                <a:pos x="71" y="228"/>
              </a:cxn>
              <a:cxn ang="0">
                <a:pos x="121" y="156"/>
              </a:cxn>
              <a:cxn ang="0">
                <a:pos x="170" y="85"/>
              </a:cxn>
              <a:cxn ang="0">
                <a:pos x="209" y="30"/>
              </a:cxn>
              <a:cxn ang="0">
                <a:pos x="229" y="1"/>
              </a:cxn>
            </a:cxnLst>
            <a:rect l="0" t="0" r="r" b="b"/>
            <a:pathLst>
              <a:path w="460" h="1324">
                <a:moveTo>
                  <a:pt x="230" y="0"/>
                </a:moveTo>
                <a:lnTo>
                  <a:pt x="230" y="0"/>
                </a:lnTo>
                <a:lnTo>
                  <a:pt x="231" y="1"/>
                </a:lnTo>
                <a:lnTo>
                  <a:pt x="232" y="3"/>
                </a:lnTo>
                <a:lnTo>
                  <a:pt x="234" y="5"/>
                </a:lnTo>
                <a:lnTo>
                  <a:pt x="236" y="8"/>
                </a:lnTo>
                <a:lnTo>
                  <a:pt x="238" y="11"/>
                </a:lnTo>
                <a:lnTo>
                  <a:pt x="241" y="15"/>
                </a:lnTo>
                <a:lnTo>
                  <a:pt x="244" y="19"/>
                </a:lnTo>
                <a:lnTo>
                  <a:pt x="247" y="24"/>
                </a:lnTo>
                <a:lnTo>
                  <a:pt x="251" y="30"/>
                </a:lnTo>
                <a:lnTo>
                  <a:pt x="255" y="35"/>
                </a:lnTo>
                <a:lnTo>
                  <a:pt x="259" y="41"/>
                </a:lnTo>
                <a:lnTo>
                  <a:pt x="264" y="48"/>
                </a:lnTo>
                <a:lnTo>
                  <a:pt x="268" y="55"/>
                </a:lnTo>
                <a:lnTo>
                  <a:pt x="273" y="62"/>
                </a:lnTo>
                <a:lnTo>
                  <a:pt x="279" y="70"/>
                </a:lnTo>
                <a:lnTo>
                  <a:pt x="284" y="77"/>
                </a:lnTo>
                <a:lnTo>
                  <a:pt x="290" y="85"/>
                </a:lnTo>
                <a:lnTo>
                  <a:pt x="296" y="94"/>
                </a:lnTo>
                <a:lnTo>
                  <a:pt x="301" y="102"/>
                </a:lnTo>
                <a:lnTo>
                  <a:pt x="307" y="111"/>
                </a:lnTo>
                <a:lnTo>
                  <a:pt x="314" y="120"/>
                </a:lnTo>
                <a:lnTo>
                  <a:pt x="320" y="129"/>
                </a:lnTo>
                <a:lnTo>
                  <a:pt x="326" y="138"/>
                </a:lnTo>
                <a:lnTo>
                  <a:pt x="332" y="147"/>
                </a:lnTo>
                <a:lnTo>
                  <a:pt x="339" y="156"/>
                </a:lnTo>
                <a:lnTo>
                  <a:pt x="345" y="165"/>
                </a:lnTo>
                <a:lnTo>
                  <a:pt x="352" y="174"/>
                </a:lnTo>
                <a:lnTo>
                  <a:pt x="358" y="183"/>
                </a:lnTo>
                <a:lnTo>
                  <a:pt x="364" y="193"/>
                </a:lnTo>
                <a:lnTo>
                  <a:pt x="371" y="202"/>
                </a:lnTo>
                <a:lnTo>
                  <a:pt x="377" y="210"/>
                </a:lnTo>
                <a:lnTo>
                  <a:pt x="383" y="219"/>
                </a:lnTo>
                <a:lnTo>
                  <a:pt x="389" y="228"/>
                </a:lnTo>
                <a:lnTo>
                  <a:pt x="395" y="236"/>
                </a:lnTo>
                <a:lnTo>
                  <a:pt x="401" y="245"/>
                </a:lnTo>
                <a:lnTo>
                  <a:pt x="406" y="253"/>
                </a:lnTo>
                <a:lnTo>
                  <a:pt x="412" y="261"/>
                </a:lnTo>
                <a:lnTo>
                  <a:pt x="417" y="268"/>
                </a:lnTo>
                <a:lnTo>
                  <a:pt x="422" y="275"/>
                </a:lnTo>
                <a:lnTo>
                  <a:pt x="427" y="282"/>
                </a:lnTo>
                <a:lnTo>
                  <a:pt x="431" y="289"/>
                </a:lnTo>
                <a:lnTo>
                  <a:pt x="436" y="295"/>
                </a:lnTo>
                <a:lnTo>
                  <a:pt x="440" y="301"/>
                </a:lnTo>
                <a:lnTo>
                  <a:pt x="443" y="306"/>
                </a:lnTo>
                <a:lnTo>
                  <a:pt x="447" y="311"/>
                </a:lnTo>
                <a:lnTo>
                  <a:pt x="450" y="315"/>
                </a:lnTo>
                <a:lnTo>
                  <a:pt x="453" y="319"/>
                </a:lnTo>
                <a:lnTo>
                  <a:pt x="455" y="322"/>
                </a:lnTo>
                <a:lnTo>
                  <a:pt x="457" y="325"/>
                </a:lnTo>
                <a:lnTo>
                  <a:pt x="458" y="327"/>
                </a:lnTo>
                <a:lnTo>
                  <a:pt x="459" y="329"/>
                </a:lnTo>
                <a:lnTo>
                  <a:pt x="460" y="330"/>
                </a:lnTo>
                <a:lnTo>
                  <a:pt x="460" y="330"/>
                </a:lnTo>
                <a:lnTo>
                  <a:pt x="460" y="330"/>
                </a:lnTo>
                <a:lnTo>
                  <a:pt x="459" y="330"/>
                </a:lnTo>
                <a:lnTo>
                  <a:pt x="455" y="330"/>
                </a:lnTo>
                <a:lnTo>
                  <a:pt x="448" y="330"/>
                </a:lnTo>
                <a:lnTo>
                  <a:pt x="440" y="330"/>
                </a:lnTo>
                <a:lnTo>
                  <a:pt x="431" y="330"/>
                </a:lnTo>
                <a:lnTo>
                  <a:pt x="420" y="330"/>
                </a:lnTo>
                <a:lnTo>
                  <a:pt x="409" y="330"/>
                </a:lnTo>
                <a:lnTo>
                  <a:pt x="397" y="330"/>
                </a:lnTo>
                <a:lnTo>
                  <a:pt x="386" y="330"/>
                </a:lnTo>
                <a:lnTo>
                  <a:pt x="375" y="330"/>
                </a:lnTo>
                <a:lnTo>
                  <a:pt x="365" y="330"/>
                </a:lnTo>
                <a:lnTo>
                  <a:pt x="357" y="330"/>
                </a:lnTo>
                <a:lnTo>
                  <a:pt x="351" y="330"/>
                </a:lnTo>
                <a:lnTo>
                  <a:pt x="347" y="330"/>
                </a:lnTo>
                <a:lnTo>
                  <a:pt x="345" y="330"/>
                </a:lnTo>
                <a:lnTo>
                  <a:pt x="345" y="330"/>
                </a:lnTo>
                <a:lnTo>
                  <a:pt x="345" y="338"/>
                </a:lnTo>
                <a:lnTo>
                  <a:pt x="345" y="345"/>
                </a:lnTo>
                <a:lnTo>
                  <a:pt x="345" y="353"/>
                </a:lnTo>
                <a:lnTo>
                  <a:pt x="345" y="360"/>
                </a:lnTo>
                <a:lnTo>
                  <a:pt x="345" y="368"/>
                </a:lnTo>
                <a:lnTo>
                  <a:pt x="345" y="376"/>
                </a:lnTo>
                <a:lnTo>
                  <a:pt x="345" y="384"/>
                </a:lnTo>
                <a:lnTo>
                  <a:pt x="345" y="392"/>
                </a:lnTo>
                <a:lnTo>
                  <a:pt x="345" y="400"/>
                </a:lnTo>
                <a:lnTo>
                  <a:pt x="345" y="408"/>
                </a:lnTo>
                <a:lnTo>
                  <a:pt x="345" y="416"/>
                </a:lnTo>
                <a:lnTo>
                  <a:pt x="345" y="424"/>
                </a:lnTo>
                <a:lnTo>
                  <a:pt x="345" y="433"/>
                </a:lnTo>
                <a:lnTo>
                  <a:pt x="345" y="441"/>
                </a:lnTo>
                <a:lnTo>
                  <a:pt x="345" y="450"/>
                </a:lnTo>
                <a:lnTo>
                  <a:pt x="345" y="458"/>
                </a:lnTo>
                <a:lnTo>
                  <a:pt x="345" y="467"/>
                </a:lnTo>
                <a:lnTo>
                  <a:pt x="345" y="476"/>
                </a:lnTo>
                <a:lnTo>
                  <a:pt x="345" y="485"/>
                </a:lnTo>
                <a:lnTo>
                  <a:pt x="345" y="494"/>
                </a:lnTo>
                <a:lnTo>
                  <a:pt x="345" y="502"/>
                </a:lnTo>
                <a:lnTo>
                  <a:pt x="345" y="511"/>
                </a:lnTo>
                <a:lnTo>
                  <a:pt x="345" y="521"/>
                </a:lnTo>
                <a:lnTo>
                  <a:pt x="345" y="530"/>
                </a:lnTo>
                <a:lnTo>
                  <a:pt x="345" y="539"/>
                </a:lnTo>
                <a:lnTo>
                  <a:pt x="345" y="548"/>
                </a:lnTo>
                <a:lnTo>
                  <a:pt x="345" y="557"/>
                </a:lnTo>
                <a:lnTo>
                  <a:pt x="345" y="567"/>
                </a:lnTo>
                <a:lnTo>
                  <a:pt x="345" y="576"/>
                </a:lnTo>
                <a:lnTo>
                  <a:pt x="345" y="585"/>
                </a:lnTo>
                <a:lnTo>
                  <a:pt x="345" y="595"/>
                </a:lnTo>
                <a:lnTo>
                  <a:pt x="345" y="604"/>
                </a:lnTo>
                <a:lnTo>
                  <a:pt x="345" y="614"/>
                </a:lnTo>
                <a:lnTo>
                  <a:pt x="345" y="623"/>
                </a:lnTo>
                <a:lnTo>
                  <a:pt x="345" y="633"/>
                </a:lnTo>
                <a:lnTo>
                  <a:pt x="345" y="642"/>
                </a:lnTo>
                <a:lnTo>
                  <a:pt x="345" y="652"/>
                </a:lnTo>
                <a:lnTo>
                  <a:pt x="345" y="661"/>
                </a:lnTo>
                <a:lnTo>
                  <a:pt x="345" y="671"/>
                </a:lnTo>
                <a:lnTo>
                  <a:pt x="345" y="680"/>
                </a:lnTo>
                <a:lnTo>
                  <a:pt x="345" y="690"/>
                </a:lnTo>
                <a:lnTo>
                  <a:pt x="345" y="700"/>
                </a:lnTo>
                <a:lnTo>
                  <a:pt x="345" y="709"/>
                </a:lnTo>
                <a:lnTo>
                  <a:pt x="345" y="719"/>
                </a:lnTo>
                <a:lnTo>
                  <a:pt x="345" y="729"/>
                </a:lnTo>
                <a:lnTo>
                  <a:pt x="345" y="738"/>
                </a:lnTo>
                <a:lnTo>
                  <a:pt x="345" y="748"/>
                </a:lnTo>
                <a:lnTo>
                  <a:pt x="345" y="758"/>
                </a:lnTo>
                <a:lnTo>
                  <a:pt x="345" y="767"/>
                </a:lnTo>
                <a:lnTo>
                  <a:pt x="345" y="777"/>
                </a:lnTo>
                <a:lnTo>
                  <a:pt x="345" y="787"/>
                </a:lnTo>
                <a:lnTo>
                  <a:pt x="345" y="796"/>
                </a:lnTo>
                <a:lnTo>
                  <a:pt x="345" y="806"/>
                </a:lnTo>
                <a:lnTo>
                  <a:pt x="345" y="816"/>
                </a:lnTo>
                <a:lnTo>
                  <a:pt x="345" y="825"/>
                </a:lnTo>
                <a:lnTo>
                  <a:pt x="345" y="835"/>
                </a:lnTo>
                <a:lnTo>
                  <a:pt x="345" y="844"/>
                </a:lnTo>
                <a:lnTo>
                  <a:pt x="345" y="854"/>
                </a:lnTo>
                <a:lnTo>
                  <a:pt x="345" y="863"/>
                </a:lnTo>
                <a:lnTo>
                  <a:pt x="345" y="873"/>
                </a:lnTo>
                <a:lnTo>
                  <a:pt x="345" y="882"/>
                </a:lnTo>
                <a:lnTo>
                  <a:pt x="345" y="891"/>
                </a:lnTo>
                <a:lnTo>
                  <a:pt x="345" y="901"/>
                </a:lnTo>
                <a:lnTo>
                  <a:pt x="345" y="910"/>
                </a:lnTo>
                <a:lnTo>
                  <a:pt x="345" y="919"/>
                </a:lnTo>
                <a:lnTo>
                  <a:pt x="345" y="929"/>
                </a:lnTo>
                <a:lnTo>
                  <a:pt x="345" y="938"/>
                </a:lnTo>
                <a:lnTo>
                  <a:pt x="345" y="947"/>
                </a:lnTo>
                <a:lnTo>
                  <a:pt x="345" y="956"/>
                </a:lnTo>
                <a:lnTo>
                  <a:pt x="345" y="965"/>
                </a:lnTo>
                <a:lnTo>
                  <a:pt x="345" y="974"/>
                </a:lnTo>
                <a:lnTo>
                  <a:pt x="345" y="983"/>
                </a:lnTo>
                <a:lnTo>
                  <a:pt x="345" y="992"/>
                </a:lnTo>
                <a:lnTo>
                  <a:pt x="345" y="1000"/>
                </a:lnTo>
                <a:lnTo>
                  <a:pt x="345" y="1009"/>
                </a:lnTo>
                <a:lnTo>
                  <a:pt x="345" y="1018"/>
                </a:lnTo>
                <a:lnTo>
                  <a:pt x="345" y="1026"/>
                </a:lnTo>
                <a:lnTo>
                  <a:pt x="345" y="1035"/>
                </a:lnTo>
                <a:lnTo>
                  <a:pt x="345" y="1043"/>
                </a:lnTo>
                <a:lnTo>
                  <a:pt x="345" y="1052"/>
                </a:lnTo>
                <a:lnTo>
                  <a:pt x="345" y="1060"/>
                </a:lnTo>
                <a:lnTo>
                  <a:pt x="345" y="1068"/>
                </a:lnTo>
                <a:lnTo>
                  <a:pt x="345" y="1076"/>
                </a:lnTo>
                <a:lnTo>
                  <a:pt x="345" y="1084"/>
                </a:lnTo>
                <a:lnTo>
                  <a:pt x="345" y="1092"/>
                </a:lnTo>
                <a:lnTo>
                  <a:pt x="345" y="1100"/>
                </a:lnTo>
                <a:lnTo>
                  <a:pt x="345" y="1108"/>
                </a:lnTo>
                <a:lnTo>
                  <a:pt x="345" y="1115"/>
                </a:lnTo>
                <a:lnTo>
                  <a:pt x="345" y="1123"/>
                </a:lnTo>
                <a:lnTo>
                  <a:pt x="345" y="1130"/>
                </a:lnTo>
                <a:lnTo>
                  <a:pt x="345" y="1138"/>
                </a:lnTo>
                <a:lnTo>
                  <a:pt x="345" y="1145"/>
                </a:lnTo>
                <a:lnTo>
                  <a:pt x="345" y="1152"/>
                </a:lnTo>
                <a:lnTo>
                  <a:pt x="345" y="1159"/>
                </a:lnTo>
                <a:lnTo>
                  <a:pt x="345" y="1166"/>
                </a:lnTo>
                <a:lnTo>
                  <a:pt x="345" y="1173"/>
                </a:lnTo>
                <a:lnTo>
                  <a:pt x="345" y="1179"/>
                </a:lnTo>
                <a:lnTo>
                  <a:pt x="345" y="1186"/>
                </a:lnTo>
                <a:lnTo>
                  <a:pt x="345" y="1192"/>
                </a:lnTo>
                <a:lnTo>
                  <a:pt x="345" y="1199"/>
                </a:lnTo>
                <a:lnTo>
                  <a:pt x="345" y="1205"/>
                </a:lnTo>
                <a:lnTo>
                  <a:pt x="345" y="1211"/>
                </a:lnTo>
                <a:lnTo>
                  <a:pt x="345" y="1217"/>
                </a:lnTo>
                <a:lnTo>
                  <a:pt x="345" y="1223"/>
                </a:lnTo>
                <a:lnTo>
                  <a:pt x="345" y="1228"/>
                </a:lnTo>
                <a:lnTo>
                  <a:pt x="345" y="1234"/>
                </a:lnTo>
                <a:lnTo>
                  <a:pt x="345" y="1239"/>
                </a:lnTo>
                <a:lnTo>
                  <a:pt x="345" y="1244"/>
                </a:lnTo>
                <a:lnTo>
                  <a:pt x="345" y="1249"/>
                </a:lnTo>
                <a:lnTo>
                  <a:pt x="345" y="1254"/>
                </a:lnTo>
                <a:lnTo>
                  <a:pt x="345" y="1259"/>
                </a:lnTo>
                <a:lnTo>
                  <a:pt x="345" y="1264"/>
                </a:lnTo>
                <a:lnTo>
                  <a:pt x="345" y="1268"/>
                </a:lnTo>
                <a:lnTo>
                  <a:pt x="345" y="1273"/>
                </a:lnTo>
                <a:lnTo>
                  <a:pt x="345" y="1277"/>
                </a:lnTo>
                <a:lnTo>
                  <a:pt x="345" y="1281"/>
                </a:lnTo>
                <a:lnTo>
                  <a:pt x="345" y="1285"/>
                </a:lnTo>
                <a:lnTo>
                  <a:pt x="345" y="1288"/>
                </a:lnTo>
                <a:lnTo>
                  <a:pt x="345" y="1292"/>
                </a:lnTo>
                <a:lnTo>
                  <a:pt x="345" y="1295"/>
                </a:lnTo>
                <a:lnTo>
                  <a:pt x="345" y="1298"/>
                </a:lnTo>
                <a:lnTo>
                  <a:pt x="345" y="1302"/>
                </a:lnTo>
                <a:lnTo>
                  <a:pt x="345" y="1304"/>
                </a:lnTo>
                <a:lnTo>
                  <a:pt x="345" y="1307"/>
                </a:lnTo>
                <a:lnTo>
                  <a:pt x="345" y="1309"/>
                </a:lnTo>
                <a:lnTo>
                  <a:pt x="345" y="1312"/>
                </a:lnTo>
                <a:lnTo>
                  <a:pt x="345" y="1314"/>
                </a:lnTo>
                <a:lnTo>
                  <a:pt x="345" y="1316"/>
                </a:lnTo>
                <a:lnTo>
                  <a:pt x="345" y="1317"/>
                </a:lnTo>
                <a:lnTo>
                  <a:pt x="345" y="1319"/>
                </a:lnTo>
                <a:lnTo>
                  <a:pt x="345" y="1320"/>
                </a:lnTo>
                <a:lnTo>
                  <a:pt x="345" y="1321"/>
                </a:lnTo>
                <a:lnTo>
                  <a:pt x="345" y="1322"/>
                </a:lnTo>
                <a:lnTo>
                  <a:pt x="345" y="1323"/>
                </a:lnTo>
                <a:lnTo>
                  <a:pt x="345" y="1324"/>
                </a:lnTo>
                <a:lnTo>
                  <a:pt x="345" y="1324"/>
                </a:lnTo>
                <a:lnTo>
                  <a:pt x="345" y="1324"/>
                </a:lnTo>
                <a:lnTo>
                  <a:pt x="345" y="1324"/>
                </a:lnTo>
                <a:lnTo>
                  <a:pt x="345" y="1324"/>
                </a:lnTo>
                <a:lnTo>
                  <a:pt x="342" y="1324"/>
                </a:lnTo>
                <a:lnTo>
                  <a:pt x="339" y="1324"/>
                </a:lnTo>
                <a:lnTo>
                  <a:pt x="335" y="1324"/>
                </a:lnTo>
                <a:lnTo>
                  <a:pt x="329" y="1324"/>
                </a:lnTo>
                <a:lnTo>
                  <a:pt x="323" y="1324"/>
                </a:lnTo>
                <a:lnTo>
                  <a:pt x="315" y="1324"/>
                </a:lnTo>
                <a:lnTo>
                  <a:pt x="307" y="1324"/>
                </a:lnTo>
                <a:lnTo>
                  <a:pt x="298" y="1324"/>
                </a:lnTo>
                <a:lnTo>
                  <a:pt x="289" y="1324"/>
                </a:lnTo>
                <a:lnTo>
                  <a:pt x="279" y="1324"/>
                </a:lnTo>
                <a:lnTo>
                  <a:pt x="268" y="1324"/>
                </a:lnTo>
                <a:lnTo>
                  <a:pt x="258" y="1324"/>
                </a:lnTo>
                <a:lnTo>
                  <a:pt x="247" y="1324"/>
                </a:lnTo>
                <a:lnTo>
                  <a:pt x="236" y="1324"/>
                </a:lnTo>
                <a:lnTo>
                  <a:pt x="224" y="1324"/>
                </a:lnTo>
                <a:lnTo>
                  <a:pt x="213" y="1324"/>
                </a:lnTo>
                <a:lnTo>
                  <a:pt x="202" y="1324"/>
                </a:lnTo>
                <a:lnTo>
                  <a:pt x="192" y="1324"/>
                </a:lnTo>
                <a:lnTo>
                  <a:pt x="181" y="1324"/>
                </a:lnTo>
                <a:lnTo>
                  <a:pt x="171" y="1324"/>
                </a:lnTo>
                <a:lnTo>
                  <a:pt x="162" y="1324"/>
                </a:lnTo>
                <a:lnTo>
                  <a:pt x="153" y="1324"/>
                </a:lnTo>
                <a:lnTo>
                  <a:pt x="145" y="1324"/>
                </a:lnTo>
                <a:lnTo>
                  <a:pt x="137" y="1324"/>
                </a:lnTo>
                <a:lnTo>
                  <a:pt x="131" y="1324"/>
                </a:lnTo>
                <a:lnTo>
                  <a:pt x="125" y="1324"/>
                </a:lnTo>
                <a:lnTo>
                  <a:pt x="121" y="1324"/>
                </a:lnTo>
                <a:lnTo>
                  <a:pt x="118" y="1324"/>
                </a:lnTo>
                <a:lnTo>
                  <a:pt x="116" y="1324"/>
                </a:lnTo>
                <a:lnTo>
                  <a:pt x="115" y="1324"/>
                </a:lnTo>
                <a:lnTo>
                  <a:pt x="115" y="1324"/>
                </a:lnTo>
                <a:lnTo>
                  <a:pt x="115" y="1324"/>
                </a:lnTo>
                <a:lnTo>
                  <a:pt x="115" y="1324"/>
                </a:lnTo>
                <a:lnTo>
                  <a:pt x="115" y="1323"/>
                </a:lnTo>
                <a:lnTo>
                  <a:pt x="115" y="1322"/>
                </a:lnTo>
                <a:lnTo>
                  <a:pt x="115" y="1321"/>
                </a:lnTo>
                <a:lnTo>
                  <a:pt x="115" y="1320"/>
                </a:lnTo>
                <a:lnTo>
                  <a:pt x="115" y="1319"/>
                </a:lnTo>
                <a:lnTo>
                  <a:pt x="115" y="1317"/>
                </a:lnTo>
                <a:lnTo>
                  <a:pt x="115" y="1316"/>
                </a:lnTo>
                <a:lnTo>
                  <a:pt x="115" y="1314"/>
                </a:lnTo>
                <a:lnTo>
                  <a:pt x="115" y="1312"/>
                </a:lnTo>
                <a:lnTo>
                  <a:pt x="115" y="1309"/>
                </a:lnTo>
                <a:lnTo>
                  <a:pt x="115" y="1307"/>
                </a:lnTo>
                <a:lnTo>
                  <a:pt x="115" y="1304"/>
                </a:lnTo>
                <a:lnTo>
                  <a:pt x="115" y="1302"/>
                </a:lnTo>
                <a:lnTo>
                  <a:pt x="115" y="1298"/>
                </a:lnTo>
                <a:lnTo>
                  <a:pt x="115" y="1295"/>
                </a:lnTo>
                <a:lnTo>
                  <a:pt x="115" y="1292"/>
                </a:lnTo>
                <a:lnTo>
                  <a:pt x="115" y="1288"/>
                </a:lnTo>
                <a:lnTo>
                  <a:pt x="115" y="1285"/>
                </a:lnTo>
                <a:lnTo>
                  <a:pt x="115" y="1281"/>
                </a:lnTo>
                <a:lnTo>
                  <a:pt x="115" y="1277"/>
                </a:lnTo>
                <a:lnTo>
                  <a:pt x="115" y="1273"/>
                </a:lnTo>
                <a:lnTo>
                  <a:pt x="115" y="1268"/>
                </a:lnTo>
                <a:lnTo>
                  <a:pt x="115" y="1264"/>
                </a:lnTo>
                <a:lnTo>
                  <a:pt x="115" y="1259"/>
                </a:lnTo>
                <a:lnTo>
                  <a:pt x="115" y="1254"/>
                </a:lnTo>
                <a:lnTo>
                  <a:pt x="115" y="1249"/>
                </a:lnTo>
                <a:lnTo>
                  <a:pt x="115" y="1244"/>
                </a:lnTo>
                <a:lnTo>
                  <a:pt x="115" y="1239"/>
                </a:lnTo>
                <a:lnTo>
                  <a:pt x="115" y="1234"/>
                </a:lnTo>
                <a:lnTo>
                  <a:pt x="115" y="1228"/>
                </a:lnTo>
                <a:lnTo>
                  <a:pt x="115" y="1223"/>
                </a:lnTo>
                <a:lnTo>
                  <a:pt x="115" y="1217"/>
                </a:lnTo>
                <a:lnTo>
                  <a:pt x="115" y="1211"/>
                </a:lnTo>
                <a:lnTo>
                  <a:pt x="115" y="1205"/>
                </a:lnTo>
                <a:lnTo>
                  <a:pt x="115" y="1199"/>
                </a:lnTo>
                <a:lnTo>
                  <a:pt x="115" y="1192"/>
                </a:lnTo>
                <a:lnTo>
                  <a:pt x="115" y="1186"/>
                </a:lnTo>
                <a:lnTo>
                  <a:pt x="115" y="1179"/>
                </a:lnTo>
                <a:lnTo>
                  <a:pt x="115" y="1173"/>
                </a:lnTo>
                <a:lnTo>
                  <a:pt x="115" y="1166"/>
                </a:lnTo>
                <a:lnTo>
                  <a:pt x="115" y="1159"/>
                </a:lnTo>
                <a:lnTo>
                  <a:pt x="115" y="1152"/>
                </a:lnTo>
                <a:lnTo>
                  <a:pt x="115" y="1145"/>
                </a:lnTo>
                <a:lnTo>
                  <a:pt x="115" y="1138"/>
                </a:lnTo>
                <a:lnTo>
                  <a:pt x="115" y="1130"/>
                </a:lnTo>
                <a:lnTo>
                  <a:pt x="115" y="1123"/>
                </a:lnTo>
                <a:lnTo>
                  <a:pt x="115" y="1115"/>
                </a:lnTo>
                <a:lnTo>
                  <a:pt x="115" y="1108"/>
                </a:lnTo>
                <a:lnTo>
                  <a:pt x="115" y="1100"/>
                </a:lnTo>
                <a:lnTo>
                  <a:pt x="115" y="1092"/>
                </a:lnTo>
                <a:lnTo>
                  <a:pt x="115" y="1084"/>
                </a:lnTo>
                <a:lnTo>
                  <a:pt x="115" y="1076"/>
                </a:lnTo>
                <a:lnTo>
                  <a:pt x="115" y="1068"/>
                </a:lnTo>
                <a:lnTo>
                  <a:pt x="115" y="1060"/>
                </a:lnTo>
                <a:lnTo>
                  <a:pt x="115" y="1052"/>
                </a:lnTo>
                <a:lnTo>
                  <a:pt x="115" y="1043"/>
                </a:lnTo>
                <a:lnTo>
                  <a:pt x="115" y="1035"/>
                </a:lnTo>
                <a:lnTo>
                  <a:pt x="115" y="1026"/>
                </a:lnTo>
                <a:lnTo>
                  <a:pt x="115" y="1018"/>
                </a:lnTo>
                <a:lnTo>
                  <a:pt x="115" y="1009"/>
                </a:lnTo>
                <a:lnTo>
                  <a:pt x="115" y="1000"/>
                </a:lnTo>
                <a:lnTo>
                  <a:pt x="115" y="992"/>
                </a:lnTo>
                <a:lnTo>
                  <a:pt x="115" y="983"/>
                </a:lnTo>
                <a:lnTo>
                  <a:pt x="115" y="974"/>
                </a:lnTo>
                <a:lnTo>
                  <a:pt x="115" y="965"/>
                </a:lnTo>
                <a:lnTo>
                  <a:pt x="115" y="956"/>
                </a:lnTo>
                <a:lnTo>
                  <a:pt x="115" y="947"/>
                </a:lnTo>
                <a:lnTo>
                  <a:pt x="115" y="938"/>
                </a:lnTo>
                <a:lnTo>
                  <a:pt x="115" y="929"/>
                </a:lnTo>
                <a:lnTo>
                  <a:pt x="115" y="919"/>
                </a:lnTo>
                <a:lnTo>
                  <a:pt x="115" y="910"/>
                </a:lnTo>
                <a:lnTo>
                  <a:pt x="115" y="901"/>
                </a:lnTo>
                <a:lnTo>
                  <a:pt x="115" y="891"/>
                </a:lnTo>
                <a:lnTo>
                  <a:pt x="115" y="882"/>
                </a:lnTo>
                <a:lnTo>
                  <a:pt x="115" y="873"/>
                </a:lnTo>
                <a:lnTo>
                  <a:pt x="115" y="863"/>
                </a:lnTo>
                <a:lnTo>
                  <a:pt x="115" y="854"/>
                </a:lnTo>
                <a:lnTo>
                  <a:pt x="115" y="844"/>
                </a:lnTo>
                <a:lnTo>
                  <a:pt x="115" y="835"/>
                </a:lnTo>
                <a:lnTo>
                  <a:pt x="115" y="825"/>
                </a:lnTo>
                <a:lnTo>
                  <a:pt x="115" y="816"/>
                </a:lnTo>
                <a:lnTo>
                  <a:pt x="115" y="806"/>
                </a:lnTo>
                <a:lnTo>
                  <a:pt x="115" y="796"/>
                </a:lnTo>
                <a:lnTo>
                  <a:pt x="115" y="787"/>
                </a:lnTo>
                <a:lnTo>
                  <a:pt x="115" y="777"/>
                </a:lnTo>
                <a:lnTo>
                  <a:pt x="115" y="767"/>
                </a:lnTo>
                <a:lnTo>
                  <a:pt x="115" y="758"/>
                </a:lnTo>
                <a:lnTo>
                  <a:pt x="115" y="748"/>
                </a:lnTo>
                <a:lnTo>
                  <a:pt x="115" y="738"/>
                </a:lnTo>
                <a:lnTo>
                  <a:pt x="115" y="729"/>
                </a:lnTo>
                <a:lnTo>
                  <a:pt x="115" y="719"/>
                </a:lnTo>
                <a:lnTo>
                  <a:pt x="115" y="709"/>
                </a:lnTo>
                <a:lnTo>
                  <a:pt x="115" y="700"/>
                </a:lnTo>
                <a:lnTo>
                  <a:pt x="115" y="690"/>
                </a:lnTo>
                <a:lnTo>
                  <a:pt x="115" y="680"/>
                </a:lnTo>
                <a:lnTo>
                  <a:pt x="115" y="671"/>
                </a:lnTo>
                <a:lnTo>
                  <a:pt x="115" y="661"/>
                </a:lnTo>
                <a:lnTo>
                  <a:pt x="115" y="652"/>
                </a:lnTo>
                <a:lnTo>
                  <a:pt x="115" y="642"/>
                </a:lnTo>
                <a:lnTo>
                  <a:pt x="115" y="633"/>
                </a:lnTo>
                <a:lnTo>
                  <a:pt x="115" y="623"/>
                </a:lnTo>
                <a:lnTo>
                  <a:pt x="115" y="614"/>
                </a:lnTo>
                <a:lnTo>
                  <a:pt x="115" y="604"/>
                </a:lnTo>
                <a:lnTo>
                  <a:pt x="115" y="595"/>
                </a:lnTo>
                <a:lnTo>
                  <a:pt x="115" y="585"/>
                </a:lnTo>
                <a:lnTo>
                  <a:pt x="115" y="576"/>
                </a:lnTo>
                <a:lnTo>
                  <a:pt x="115" y="567"/>
                </a:lnTo>
                <a:lnTo>
                  <a:pt x="115" y="557"/>
                </a:lnTo>
                <a:lnTo>
                  <a:pt x="115" y="548"/>
                </a:lnTo>
                <a:lnTo>
                  <a:pt x="115" y="539"/>
                </a:lnTo>
                <a:lnTo>
                  <a:pt x="115" y="530"/>
                </a:lnTo>
                <a:lnTo>
                  <a:pt x="115" y="521"/>
                </a:lnTo>
                <a:lnTo>
                  <a:pt x="115" y="511"/>
                </a:lnTo>
                <a:lnTo>
                  <a:pt x="115" y="502"/>
                </a:lnTo>
                <a:lnTo>
                  <a:pt x="115" y="494"/>
                </a:lnTo>
                <a:lnTo>
                  <a:pt x="115" y="485"/>
                </a:lnTo>
                <a:lnTo>
                  <a:pt x="115" y="476"/>
                </a:lnTo>
                <a:lnTo>
                  <a:pt x="115" y="467"/>
                </a:lnTo>
                <a:lnTo>
                  <a:pt x="115" y="458"/>
                </a:lnTo>
                <a:lnTo>
                  <a:pt x="115" y="450"/>
                </a:lnTo>
                <a:lnTo>
                  <a:pt x="115" y="441"/>
                </a:lnTo>
                <a:lnTo>
                  <a:pt x="115" y="433"/>
                </a:lnTo>
                <a:lnTo>
                  <a:pt x="115" y="424"/>
                </a:lnTo>
                <a:lnTo>
                  <a:pt x="115" y="416"/>
                </a:lnTo>
                <a:lnTo>
                  <a:pt x="115" y="408"/>
                </a:lnTo>
                <a:lnTo>
                  <a:pt x="115" y="400"/>
                </a:lnTo>
                <a:lnTo>
                  <a:pt x="115" y="392"/>
                </a:lnTo>
                <a:lnTo>
                  <a:pt x="115" y="384"/>
                </a:lnTo>
                <a:lnTo>
                  <a:pt x="115" y="376"/>
                </a:lnTo>
                <a:lnTo>
                  <a:pt x="115" y="368"/>
                </a:lnTo>
                <a:lnTo>
                  <a:pt x="115" y="360"/>
                </a:lnTo>
                <a:lnTo>
                  <a:pt x="115" y="353"/>
                </a:lnTo>
                <a:lnTo>
                  <a:pt x="115" y="345"/>
                </a:lnTo>
                <a:lnTo>
                  <a:pt x="115" y="338"/>
                </a:lnTo>
                <a:lnTo>
                  <a:pt x="115" y="330"/>
                </a:lnTo>
                <a:lnTo>
                  <a:pt x="115" y="330"/>
                </a:lnTo>
                <a:lnTo>
                  <a:pt x="113" y="330"/>
                </a:lnTo>
                <a:lnTo>
                  <a:pt x="109" y="330"/>
                </a:lnTo>
                <a:lnTo>
                  <a:pt x="103" y="330"/>
                </a:lnTo>
                <a:lnTo>
                  <a:pt x="95" y="330"/>
                </a:lnTo>
                <a:lnTo>
                  <a:pt x="85" y="330"/>
                </a:lnTo>
                <a:lnTo>
                  <a:pt x="74" y="330"/>
                </a:lnTo>
                <a:lnTo>
                  <a:pt x="63" y="330"/>
                </a:lnTo>
                <a:lnTo>
                  <a:pt x="51" y="330"/>
                </a:lnTo>
                <a:lnTo>
                  <a:pt x="40" y="330"/>
                </a:lnTo>
                <a:lnTo>
                  <a:pt x="29" y="330"/>
                </a:lnTo>
                <a:lnTo>
                  <a:pt x="20" y="330"/>
                </a:lnTo>
                <a:lnTo>
                  <a:pt x="12" y="330"/>
                </a:lnTo>
                <a:lnTo>
                  <a:pt x="5" y="330"/>
                </a:lnTo>
                <a:lnTo>
                  <a:pt x="1" y="330"/>
                </a:lnTo>
                <a:lnTo>
                  <a:pt x="0" y="330"/>
                </a:lnTo>
                <a:lnTo>
                  <a:pt x="0" y="330"/>
                </a:lnTo>
                <a:lnTo>
                  <a:pt x="0" y="330"/>
                </a:lnTo>
                <a:lnTo>
                  <a:pt x="1" y="329"/>
                </a:lnTo>
                <a:lnTo>
                  <a:pt x="2" y="327"/>
                </a:lnTo>
                <a:lnTo>
                  <a:pt x="3" y="325"/>
                </a:lnTo>
                <a:lnTo>
                  <a:pt x="5" y="322"/>
                </a:lnTo>
                <a:lnTo>
                  <a:pt x="8" y="319"/>
                </a:lnTo>
                <a:lnTo>
                  <a:pt x="10" y="315"/>
                </a:lnTo>
                <a:lnTo>
                  <a:pt x="13" y="311"/>
                </a:lnTo>
                <a:lnTo>
                  <a:pt x="17" y="306"/>
                </a:lnTo>
                <a:lnTo>
                  <a:pt x="20" y="301"/>
                </a:lnTo>
                <a:lnTo>
                  <a:pt x="24" y="295"/>
                </a:lnTo>
                <a:lnTo>
                  <a:pt x="29" y="289"/>
                </a:lnTo>
                <a:lnTo>
                  <a:pt x="33" y="282"/>
                </a:lnTo>
                <a:lnTo>
                  <a:pt x="38" y="275"/>
                </a:lnTo>
                <a:lnTo>
                  <a:pt x="43" y="268"/>
                </a:lnTo>
                <a:lnTo>
                  <a:pt x="48" y="261"/>
                </a:lnTo>
                <a:lnTo>
                  <a:pt x="54" y="253"/>
                </a:lnTo>
                <a:lnTo>
                  <a:pt x="59" y="245"/>
                </a:lnTo>
                <a:lnTo>
                  <a:pt x="65" y="236"/>
                </a:lnTo>
                <a:lnTo>
                  <a:pt x="71" y="228"/>
                </a:lnTo>
                <a:lnTo>
                  <a:pt x="77" y="219"/>
                </a:lnTo>
                <a:lnTo>
                  <a:pt x="83" y="210"/>
                </a:lnTo>
                <a:lnTo>
                  <a:pt x="89" y="202"/>
                </a:lnTo>
                <a:lnTo>
                  <a:pt x="96" y="193"/>
                </a:lnTo>
                <a:lnTo>
                  <a:pt x="102" y="183"/>
                </a:lnTo>
                <a:lnTo>
                  <a:pt x="108" y="174"/>
                </a:lnTo>
                <a:lnTo>
                  <a:pt x="115" y="165"/>
                </a:lnTo>
                <a:lnTo>
                  <a:pt x="121" y="156"/>
                </a:lnTo>
                <a:lnTo>
                  <a:pt x="128" y="147"/>
                </a:lnTo>
                <a:lnTo>
                  <a:pt x="134" y="138"/>
                </a:lnTo>
                <a:lnTo>
                  <a:pt x="140" y="129"/>
                </a:lnTo>
                <a:lnTo>
                  <a:pt x="146" y="120"/>
                </a:lnTo>
                <a:lnTo>
                  <a:pt x="153" y="111"/>
                </a:lnTo>
                <a:lnTo>
                  <a:pt x="159" y="102"/>
                </a:lnTo>
                <a:lnTo>
                  <a:pt x="165" y="94"/>
                </a:lnTo>
                <a:lnTo>
                  <a:pt x="170" y="85"/>
                </a:lnTo>
                <a:lnTo>
                  <a:pt x="176" y="77"/>
                </a:lnTo>
                <a:lnTo>
                  <a:pt x="181" y="70"/>
                </a:lnTo>
                <a:lnTo>
                  <a:pt x="187" y="62"/>
                </a:lnTo>
                <a:lnTo>
                  <a:pt x="192" y="55"/>
                </a:lnTo>
                <a:lnTo>
                  <a:pt x="196" y="48"/>
                </a:lnTo>
                <a:lnTo>
                  <a:pt x="201" y="41"/>
                </a:lnTo>
                <a:lnTo>
                  <a:pt x="205" y="35"/>
                </a:lnTo>
                <a:lnTo>
                  <a:pt x="209" y="30"/>
                </a:lnTo>
                <a:lnTo>
                  <a:pt x="213" y="24"/>
                </a:lnTo>
                <a:lnTo>
                  <a:pt x="216" y="19"/>
                </a:lnTo>
                <a:lnTo>
                  <a:pt x="219" y="15"/>
                </a:lnTo>
                <a:lnTo>
                  <a:pt x="222" y="11"/>
                </a:lnTo>
                <a:lnTo>
                  <a:pt x="224" y="8"/>
                </a:lnTo>
                <a:lnTo>
                  <a:pt x="226" y="5"/>
                </a:lnTo>
                <a:lnTo>
                  <a:pt x="228" y="3"/>
                </a:lnTo>
                <a:lnTo>
                  <a:pt x="229" y="1"/>
                </a:lnTo>
                <a:lnTo>
                  <a:pt x="230" y="0"/>
                </a:lnTo>
                <a:lnTo>
                  <a:pt x="230" y="0"/>
                </a:lnTo>
                <a:lnTo>
                  <a:pt x="230" y="0"/>
                </a:lnTo>
                <a:lnTo>
                  <a:pt x="230" y="0"/>
                </a:lnTo>
                <a:close/>
              </a:path>
            </a:pathLst>
          </a:custGeom>
          <a:noFill/>
          <a:ln w="49902">
            <a:solidFill>
              <a:srgbClr val="FF0000"/>
            </a:solidFill>
            <a:prstDash val="solid"/>
            <a:round/>
            <a:headEnd/>
            <a:tailEnd/>
          </a:ln>
          <a:effectLst>
            <a:outerShdw dist="35921" dir="2700000" algn="ctr" rotWithShape="0">
              <a:schemeClr val="tx1"/>
            </a:outerShdw>
          </a:effectLst>
        </p:spPr>
        <p:txBody>
          <a:bodyPr/>
          <a:lstStyle/>
          <a:p>
            <a:endParaRPr lang="en-US">
              <a:solidFill>
                <a:srgbClr val="000000"/>
              </a:solidFill>
            </a:endParaRPr>
          </a:p>
        </p:txBody>
      </p:sp>
      <p:sp>
        <p:nvSpPr>
          <p:cNvPr id="77835" name="Oval 11"/>
          <p:cNvSpPr>
            <a:spLocks noChangeArrowheads="1"/>
          </p:cNvSpPr>
          <p:nvPr/>
        </p:nvSpPr>
        <p:spPr bwMode="auto">
          <a:xfrm rot="-1863910">
            <a:off x="2590800" y="3352800"/>
            <a:ext cx="1600200" cy="520700"/>
          </a:xfrm>
          <a:prstGeom prst="ellipse">
            <a:avLst/>
          </a:prstGeom>
          <a:gradFill rotWithShape="1">
            <a:gsLst>
              <a:gs pos="0">
                <a:schemeClr val="accent2">
                  <a:alpha val="28999"/>
                </a:schemeClr>
              </a:gs>
              <a:gs pos="100000">
                <a:schemeClr val="accent2">
                  <a:gamma/>
                  <a:shade val="46275"/>
                  <a:invGamma/>
                </a:schemeClr>
              </a:gs>
            </a:gsLst>
            <a:lin ang="5400000" scaled="1"/>
          </a:gradFill>
          <a:ln w="38100">
            <a:solidFill>
              <a:srgbClr val="FF3300"/>
            </a:solidFill>
            <a:round/>
            <a:headEnd/>
            <a:tailEnd type="none" w="lg" len="lg"/>
          </a:ln>
          <a:effectLst/>
        </p:spPr>
        <p:txBody>
          <a:bodyPr wrap="none" anchor="ctr"/>
          <a:lstStyle/>
          <a:p>
            <a:endParaRPr lang="en-US">
              <a:solidFill>
                <a:srgbClr val="000000"/>
              </a:solidFill>
            </a:endParaRPr>
          </a:p>
        </p:txBody>
      </p:sp>
      <p:sp>
        <p:nvSpPr>
          <p:cNvPr id="77836" name="Freeform 12"/>
          <p:cNvSpPr>
            <a:spLocks noChangeArrowheads="1"/>
          </p:cNvSpPr>
          <p:nvPr/>
        </p:nvSpPr>
        <p:spPr bwMode="auto">
          <a:xfrm rot="14312108">
            <a:off x="801688" y="2322512"/>
            <a:ext cx="1963738" cy="1128713"/>
          </a:xfrm>
          <a:custGeom>
            <a:avLst/>
            <a:gdLst/>
            <a:ahLst/>
            <a:cxnLst>
              <a:cxn ang="0">
                <a:pos x="4" y="704"/>
              </a:cxn>
              <a:cxn ang="0">
                <a:pos x="19" y="681"/>
              </a:cxn>
              <a:cxn ang="0">
                <a:pos x="42" y="644"/>
              </a:cxn>
              <a:cxn ang="0">
                <a:pos x="72" y="595"/>
              </a:cxn>
              <a:cxn ang="0">
                <a:pos x="106" y="537"/>
              </a:cxn>
              <a:cxn ang="0">
                <a:pos x="143" y="471"/>
              </a:cxn>
              <a:cxn ang="0">
                <a:pos x="182" y="401"/>
              </a:cxn>
              <a:cxn ang="0">
                <a:pos x="219" y="328"/>
              </a:cxn>
              <a:cxn ang="0">
                <a:pos x="254" y="256"/>
              </a:cxn>
              <a:cxn ang="0">
                <a:pos x="284" y="278"/>
              </a:cxn>
              <a:cxn ang="0">
                <a:pos x="332" y="333"/>
              </a:cxn>
              <a:cxn ang="0">
                <a:pos x="361" y="313"/>
              </a:cxn>
              <a:cxn ang="0">
                <a:pos x="406" y="285"/>
              </a:cxn>
              <a:cxn ang="0">
                <a:pos x="461" y="257"/>
              </a:cxn>
              <a:cxn ang="0">
                <a:pos x="522" y="229"/>
              </a:cxn>
              <a:cxn ang="0">
                <a:pos x="588" y="201"/>
              </a:cxn>
              <a:cxn ang="0">
                <a:pos x="659" y="175"/>
              </a:cxn>
              <a:cxn ang="0">
                <a:pos x="731" y="149"/>
              </a:cxn>
              <a:cxn ang="0">
                <a:pos x="804" y="124"/>
              </a:cxn>
              <a:cxn ang="0">
                <a:pos x="877" y="101"/>
              </a:cxn>
              <a:cxn ang="0">
                <a:pos x="946" y="79"/>
              </a:cxn>
              <a:cxn ang="0">
                <a:pos x="1012" y="60"/>
              </a:cxn>
              <a:cxn ang="0">
                <a:pos x="1071" y="42"/>
              </a:cxn>
              <a:cxn ang="0">
                <a:pos x="1124" y="28"/>
              </a:cxn>
              <a:cxn ang="0">
                <a:pos x="1167" y="16"/>
              </a:cxn>
              <a:cxn ang="0">
                <a:pos x="1200" y="7"/>
              </a:cxn>
              <a:cxn ang="0">
                <a:pos x="1221" y="2"/>
              </a:cxn>
              <a:cxn ang="0">
                <a:pos x="1229" y="0"/>
              </a:cxn>
              <a:cxn ang="0">
                <a:pos x="1230" y="30"/>
              </a:cxn>
              <a:cxn ang="0">
                <a:pos x="1233" y="109"/>
              </a:cxn>
              <a:cxn ang="0">
                <a:pos x="1236" y="192"/>
              </a:cxn>
              <a:cxn ang="0">
                <a:pos x="1237" y="230"/>
              </a:cxn>
              <a:cxn ang="0">
                <a:pos x="1230" y="232"/>
              </a:cxn>
              <a:cxn ang="0">
                <a:pos x="1207" y="238"/>
              </a:cxn>
              <a:cxn ang="0">
                <a:pos x="1170" y="247"/>
              </a:cxn>
              <a:cxn ang="0">
                <a:pos x="1121" y="261"/>
              </a:cxn>
              <a:cxn ang="0">
                <a:pos x="1063" y="277"/>
              </a:cxn>
              <a:cxn ang="0">
                <a:pos x="997" y="296"/>
              </a:cxn>
              <a:cxn ang="0">
                <a:pos x="927" y="318"/>
              </a:cxn>
              <a:cxn ang="0">
                <a:pos x="854" y="342"/>
              </a:cxn>
              <a:cxn ang="0">
                <a:pos x="780" y="367"/>
              </a:cxn>
              <a:cxn ang="0">
                <a:pos x="709" y="394"/>
              </a:cxn>
              <a:cxn ang="0">
                <a:pos x="641" y="421"/>
              </a:cxn>
              <a:cxn ang="0">
                <a:pos x="580" y="449"/>
              </a:cxn>
              <a:cxn ang="0">
                <a:pos x="528" y="477"/>
              </a:cxn>
              <a:cxn ang="0">
                <a:pos x="487" y="505"/>
              </a:cxn>
              <a:cxn ang="0">
                <a:pos x="509" y="540"/>
              </a:cxn>
              <a:cxn ang="0">
                <a:pos x="557" y="595"/>
              </a:cxn>
              <a:cxn ang="0">
                <a:pos x="501" y="612"/>
              </a:cxn>
              <a:cxn ang="0">
                <a:pos x="423" y="632"/>
              </a:cxn>
              <a:cxn ang="0">
                <a:pos x="345" y="649"/>
              </a:cxn>
              <a:cxn ang="0">
                <a:pos x="268" y="665"/>
              </a:cxn>
              <a:cxn ang="0">
                <a:pos x="197" y="679"/>
              </a:cxn>
              <a:cxn ang="0">
                <a:pos x="133" y="690"/>
              </a:cxn>
              <a:cxn ang="0">
                <a:pos x="78" y="699"/>
              </a:cxn>
              <a:cxn ang="0">
                <a:pos x="36" y="706"/>
              </a:cxn>
              <a:cxn ang="0">
                <a:pos x="9" y="710"/>
              </a:cxn>
              <a:cxn ang="0">
                <a:pos x="0" y="711"/>
              </a:cxn>
            </a:cxnLst>
            <a:rect l="0" t="0" r="r" b="b"/>
            <a:pathLst>
              <a:path w="1237" h="711">
                <a:moveTo>
                  <a:pt x="0" y="711"/>
                </a:moveTo>
                <a:lnTo>
                  <a:pt x="0" y="711"/>
                </a:lnTo>
                <a:lnTo>
                  <a:pt x="0" y="710"/>
                </a:lnTo>
                <a:lnTo>
                  <a:pt x="1" y="710"/>
                </a:lnTo>
                <a:lnTo>
                  <a:pt x="1" y="709"/>
                </a:lnTo>
                <a:lnTo>
                  <a:pt x="2" y="708"/>
                </a:lnTo>
                <a:lnTo>
                  <a:pt x="3" y="706"/>
                </a:lnTo>
                <a:lnTo>
                  <a:pt x="4" y="704"/>
                </a:lnTo>
                <a:lnTo>
                  <a:pt x="5" y="702"/>
                </a:lnTo>
                <a:lnTo>
                  <a:pt x="7" y="700"/>
                </a:lnTo>
                <a:lnTo>
                  <a:pt x="9" y="697"/>
                </a:lnTo>
                <a:lnTo>
                  <a:pt x="10" y="695"/>
                </a:lnTo>
                <a:lnTo>
                  <a:pt x="12" y="692"/>
                </a:lnTo>
                <a:lnTo>
                  <a:pt x="14" y="688"/>
                </a:lnTo>
                <a:lnTo>
                  <a:pt x="16" y="685"/>
                </a:lnTo>
                <a:lnTo>
                  <a:pt x="19" y="681"/>
                </a:lnTo>
                <a:lnTo>
                  <a:pt x="21" y="677"/>
                </a:lnTo>
                <a:lnTo>
                  <a:pt x="24" y="673"/>
                </a:lnTo>
                <a:lnTo>
                  <a:pt x="27" y="669"/>
                </a:lnTo>
                <a:lnTo>
                  <a:pt x="29" y="664"/>
                </a:lnTo>
                <a:lnTo>
                  <a:pt x="32" y="659"/>
                </a:lnTo>
                <a:lnTo>
                  <a:pt x="36" y="654"/>
                </a:lnTo>
                <a:lnTo>
                  <a:pt x="39" y="649"/>
                </a:lnTo>
                <a:lnTo>
                  <a:pt x="42" y="644"/>
                </a:lnTo>
                <a:lnTo>
                  <a:pt x="45" y="638"/>
                </a:lnTo>
                <a:lnTo>
                  <a:pt x="49" y="633"/>
                </a:lnTo>
                <a:lnTo>
                  <a:pt x="52" y="627"/>
                </a:lnTo>
                <a:lnTo>
                  <a:pt x="56" y="621"/>
                </a:lnTo>
                <a:lnTo>
                  <a:pt x="60" y="615"/>
                </a:lnTo>
                <a:lnTo>
                  <a:pt x="64" y="608"/>
                </a:lnTo>
                <a:lnTo>
                  <a:pt x="68" y="602"/>
                </a:lnTo>
                <a:lnTo>
                  <a:pt x="72" y="595"/>
                </a:lnTo>
                <a:lnTo>
                  <a:pt x="76" y="588"/>
                </a:lnTo>
                <a:lnTo>
                  <a:pt x="80" y="581"/>
                </a:lnTo>
                <a:lnTo>
                  <a:pt x="84" y="574"/>
                </a:lnTo>
                <a:lnTo>
                  <a:pt x="88" y="567"/>
                </a:lnTo>
                <a:lnTo>
                  <a:pt x="93" y="559"/>
                </a:lnTo>
                <a:lnTo>
                  <a:pt x="97" y="552"/>
                </a:lnTo>
                <a:lnTo>
                  <a:pt x="102" y="544"/>
                </a:lnTo>
                <a:lnTo>
                  <a:pt x="106" y="537"/>
                </a:lnTo>
                <a:lnTo>
                  <a:pt x="111" y="529"/>
                </a:lnTo>
                <a:lnTo>
                  <a:pt x="115" y="521"/>
                </a:lnTo>
                <a:lnTo>
                  <a:pt x="120" y="513"/>
                </a:lnTo>
                <a:lnTo>
                  <a:pt x="125" y="505"/>
                </a:lnTo>
                <a:lnTo>
                  <a:pt x="129" y="496"/>
                </a:lnTo>
                <a:lnTo>
                  <a:pt x="134" y="488"/>
                </a:lnTo>
                <a:lnTo>
                  <a:pt x="139" y="480"/>
                </a:lnTo>
                <a:lnTo>
                  <a:pt x="143" y="471"/>
                </a:lnTo>
                <a:lnTo>
                  <a:pt x="148" y="463"/>
                </a:lnTo>
                <a:lnTo>
                  <a:pt x="153" y="454"/>
                </a:lnTo>
                <a:lnTo>
                  <a:pt x="158" y="445"/>
                </a:lnTo>
                <a:lnTo>
                  <a:pt x="163" y="436"/>
                </a:lnTo>
                <a:lnTo>
                  <a:pt x="167" y="428"/>
                </a:lnTo>
                <a:lnTo>
                  <a:pt x="172" y="419"/>
                </a:lnTo>
                <a:lnTo>
                  <a:pt x="177" y="410"/>
                </a:lnTo>
                <a:lnTo>
                  <a:pt x="182" y="401"/>
                </a:lnTo>
                <a:lnTo>
                  <a:pt x="186" y="392"/>
                </a:lnTo>
                <a:lnTo>
                  <a:pt x="191" y="383"/>
                </a:lnTo>
                <a:lnTo>
                  <a:pt x="196" y="374"/>
                </a:lnTo>
                <a:lnTo>
                  <a:pt x="201" y="365"/>
                </a:lnTo>
                <a:lnTo>
                  <a:pt x="205" y="356"/>
                </a:lnTo>
                <a:lnTo>
                  <a:pt x="210" y="347"/>
                </a:lnTo>
                <a:lnTo>
                  <a:pt x="214" y="338"/>
                </a:lnTo>
                <a:lnTo>
                  <a:pt x="219" y="328"/>
                </a:lnTo>
                <a:lnTo>
                  <a:pt x="224" y="319"/>
                </a:lnTo>
                <a:lnTo>
                  <a:pt x="228" y="310"/>
                </a:lnTo>
                <a:lnTo>
                  <a:pt x="232" y="301"/>
                </a:lnTo>
                <a:lnTo>
                  <a:pt x="237" y="292"/>
                </a:lnTo>
                <a:lnTo>
                  <a:pt x="241" y="283"/>
                </a:lnTo>
                <a:lnTo>
                  <a:pt x="245" y="274"/>
                </a:lnTo>
                <a:lnTo>
                  <a:pt x="249" y="265"/>
                </a:lnTo>
                <a:lnTo>
                  <a:pt x="254" y="256"/>
                </a:lnTo>
                <a:lnTo>
                  <a:pt x="258" y="247"/>
                </a:lnTo>
                <a:lnTo>
                  <a:pt x="258" y="247"/>
                </a:lnTo>
                <a:lnTo>
                  <a:pt x="259" y="248"/>
                </a:lnTo>
                <a:lnTo>
                  <a:pt x="261" y="251"/>
                </a:lnTo>
                <a:lnTo>
                  <a:pt x="265" y="256"/>
                </a:lnTo>
                <a:lnTo>
                  <a:pt x="271" y="262"/>
                </a:lnTo>
                <a:lnTo>
                  <a:pt x="277" y="270"/>
                </a:lnTo>
                <a:lnTo>
                  <a:pt x="284" y="278"/>
                </a:lnTo>
                <a:lnTo>
                  <a:pt x="291" y="286"/>
                </a:lnTo>
                <a:lnTo>
                  <a:pt x="299" y="295"/>
                </a:lnTo>
                <a:lnTo>
                  <a:pt x="306" y="303"/>
                </a:lnTo>
                <a:lnTo>
                  <a:pt x="313" y="312"/>
                </a:lnTo>
                <a:lnTo>
                  <a:pt x="320" y="319"/>
                </a:lnTo>
                <a:lnTo>
                  <a:pt x="325" y="325"/>
                </a:lnTo>
                <a:lnTo>
                  <a:pt x="329" y="330"/>
                </a:lnTo>
                <a:lnTo>
                  <a:pt x="332" y="333"/>
                </a:lnTo>
                <a:lnTo>
                  <a:pt x="333" y="334"/>
                </a:lnTo>
                <a:lnTo>
                  <a:pt x="333" y="334"/>
                </a:lnTo>
                <a:lnTo>
                  <a:pt x="337" y="331"/>
                </a:lnTo>
                <a:lnTo>
                  <a:pt x="341" y="327"/>
                </a:lnTo>
                <a:lnTo>
                  <a:pt x="346" y="324"/>
                </a:lnTo>
                <a:lnTo>
                  <a:pt x="351" y="320"/>
                </a:lnTo>
                <a:lnTo>
                  <a:pt x="356" y="317"/>
                </a:lnTo>
                <a:lnTo>
                  <a:pt x="361" y="313"/>
                </a:lnTo>
                <a:lnTo>
                  <a:pt x="366" y="310"/>
                </a:lnTo>
                <a:lnTo>
                  <a:pt x="371" y="306"/>
                </a:lnTo>
                <a:lnTo>
                  <a:pt x="377" y="303"/>
                </a:lnTo>
                <a:lnTo>
                  <a:pt x="382" y="299"/>
                </a:lnTo>
                <a:lnTo>
                  <a:pt x="388" y="296"/>
                </a:lnTo>
                <a:lnTo>
                  <a:pt x="394" y="292"/>
                </a:lnTo>
                <a:lnTo>
                  <a:pt x="400" y="289"/>
                </a:lnTo>
                <a:lnTo>
                  <a:pt x="406" y="285"/>
                </a:lnTo>
                <a:lnTo>
                  <a:pt x="413" y="282"/>
                </a:lnTo>
                <a:lnTo>
                  <a:pt x="419" y="278"/>
                </a:lnTo>
                <a:lnTo>
                  <a:pt x="426" y="275"/>
                </a:lnTo>
                <a:lnTo>
                  <a:pt x="433" y="271"/>
                </a:lnTo>
                <a:lnTo>
                  <a:pt x="439" y="268"/>
                </a:lnTo>
                <a:lnTo>
                  <a:pt x="446" y="264"/>
                </a:lnTo>
                <a:lnTo>
                  <a:pt x="453" y="261"/>
                </a:lnTo>
                <a:lnTo>
                  <a:pt x="461" y="257"/>
                </a:lnTo>
                <a:lnTo>
                  <a:pt x="468" y="254"/>
                </a:lnTo>
                <a:lnTo>
                  <a:pt x="475" y="250"/>
                </a:lnTo>
                <a:lnTo>
                  <a:pt x="483" y="247"/>
                </a:lnTo>
                <a:lnTo>
                  <a:pt x="490" y="243"/>
                </a:lnTo>
                <a:lnTo>
                  <a:pt x="498" y="240"/>
                </a:lnTo>
                <a:lnTo>
                  <a:pt x="506" y="236"/>
                </a:lnTo>
                <a:lnTo>
                  <a:pt x="514" y="233"/>
                </a:lnTo>
                <a:lnTo>
                  <a:pt x="522" y="229"/>
                </a:lnTo>
                <a:lnTo>
                  <a:pt x="530" y="226"/>
                </a:lnTo>
                <a:lnTo>
                  <a:pt x="538" y="222"/>
                </a:lnTo>
                <a:lnTo>
                  <a:pt x="546" y="219"/>
                </a:lnTo>
                <a:lnTo>
                  <a:pt x="555" y="215"/>
                </a:lnTo>
                <a:lnTo>
                  <a:pt x="563" y="212"/>
                </a:lnTo>
                <a:lnTo>
                  <a:pt x="571" y="208"/>
                </a:lnTo>
                <a:lnTo>
                  <a:pt x="580" y="205"/>
                </a:lnTo>
                <a:lnTo>
                  <a:pt x="588" y="201"/>
                </a:lnTo>
                <a:lnTo>
                  <a:pt x="597" y="198"/>
                </a:lnTo>
                <a:lnTo>
                  <a:pt x="606" y="195"/>
                </a:lnTo>
                <a:lnTo>
                  <a:pt x="614" y="191"/>
                </a:lnTo>
                <a:lnTo>
                  <a:pt x="623" y="188"/>
                </a:lnTo>
                <a:lnTo>
                  <a:pt x="632" y="185"/>
                </a:lnTo>
                <a:lnTo>
                  <a:pt x="641" y="181"/>
                </a:lnTo>
                <a:lnTo>
                  <a:pt x="650" y="178"/>
                </a:lnTo>
                <a:lnTo>
                  <a:pt x="659" y="175"/>
                </a:lnTo>
                <a:lnTo>
                  <a:pt x="668" y="171"/>
                </a:lnTo>
                <a:lnTo>
                  <a:pt x="677" y="168"/>
                </a:lnTo>
                <a:lnTo>
                  <a:pt x="686" y="165"/>
                </a:lnTo>
                <a:lnTo>
                  <a:pt x="695" y="161"/>
                </a:lnTo>
                <a:lnTo>
                  <a:pt x="704" y="158"/>
                </a:lnTo>
                <a:lnTo>
                  <a:pt x="713" y="155"/>
                </a:lnTo>
                <a:lnTo>
                  <a:pt x="722" y="152"/>
                </a:lnTo>
                <a:lnTo>
                  <a:pt x="731" y="149"/>
                </a:lnTo>
                <a:lnTo>
                  <a:pt x="740" y="145"/>
                </a:lnTo>
                <a:lnTo>
                  <a:pt x="750" y="142"/>
                </a:lnTo>
                <a:lnTo>
                  <a:pt x="759" y="139"/>
                </a:lnTo>
                <a:lnTo>
                  <a:pt x="768" y="136"/>
                </a:lnTo>
                <a:lnTo>
                  <a:pt x="777" y="133"/>
                </a:lnTo>
                <a:lnTo>
                  <a:pt x="786" y="130"/>
                </a:lnTo>
                <a:lnTo>
                  <a:pt x="795" y="127"/>
                </a:lnTo>
                <a:lnTo>
                  <a:pt x="804" y="124"/>
                </a:lnTo>
                <a:lnTo>
                  <a:pt x="813" y="121"/>
                </a:lnTo>
                <a:lnTo>
                  <a:pt x="823" y="118"/>
                </a:lnTo>
                <a:lnTo>
                  <a:pt x="832" y="115"/>
                </a:lnTo>
                <a:lnTo>
                  <a:pt x="841" y="112"/>
                </a:lnTo>
                <a:lnTo>
                  <a:pt x="850" y="109"/>
                </a:lnTo>
                <a:lnTo>
                  <a:pt x="859" y="106"/>
                </a:lnTo>
                <a:lnTo>
                  <a:pt x="868" y="103"/>
                </a:lnTo>
                <a:lnTo>
                  <a:pt x="877" y="101"/>
                </a:lnTo>
                <a:lnTo>
                  <a:pt x="885" y="98"/>
                </a:lnTo>
                <a:lnTo>
                  <a:pt x="894" y="95"/>
                </a:lnTo>
                <a:lnTo>
                  <a:pt x="903" y="92"/>
                </a:lnTo>
                <a:lnTo>
                  <a:pt x="912" y="90"/>
                </a:lnTo>
                <a:lnTo>
                  <a:pt x="920" y="87"/>
                </a:lnTo>
                <a:lnTo>
                  <a:pt x="929" y="84"/>
                </a:lnTo>
                <a:lnTo>
                  <a:pt x="938" y="82"/>
                </a:lnTo>
                <a:lnTo>
                  <a:pt x="946" y="79"/>
                </a:lnTo>
                <a:lnTo>
                  <a:pt x="955" y="77"/>
                </a:lnTo>
                <a:lnTo>
                  <a:pt x="963" y="74"/>
                </a:lnTo>
                <a:lnTo>
                  <a:pt x="971" y="72"/>
                </a:lnTo>
                <a:lnTo>
                  <a:pt x="979" y="69"/>
                </a:lnTo>
                <a:lnTo>
                  <a:pt x="988" y="67"/>
                </a:lnTo>
                <a:lnTo>
                  <a:pt x="996" y="64"/>
                </a:lnTo>
                <a:lnTo>
                  <a:pt x="1004" y="62"/>
                </a:lnTo>
                <a:lnTo>
                  <a:pt x="1012" y="60"/>
                </a:lnTo>
                <a:lnTo>
                  <a:pt x="1019" y="57"/>
                </a:lnTo>
                <a:lnTo>
                  <a:pt x="1027" y="55"/>
                </a:lnTo>
                <a:lnTo>
                  <a:pt x="1035" y="53"/>
                </a:lnTo>
                <a:lnTo>
                  <a:pt x="1042" y="51"/>
                </a:lnTo>
                <a:lnTo>
                  <a:pt x="1050" y="49"/>
                </a:lnTo>
                <a:lnTo>
                  <a:pt x="1057" y="46"/>
                </a:lnTo>
                <a:lnTo>
                  <a:pt x="1064" y="44"/>
                </a:lnTo>
                <a:lnTo>
                  <a:pt x="1071" y="42"/>
                </a:lnTo>
                <a:lnTo>
                  <a:pt x="1078" y="40"/>
                </a:lnTo>
                <a:lnTo>
                  <a:pt x="1085" y="38"/>
                </a:lnTo>
                <a:lnTo>
                  <a:pt x="1092" y="37"/>
                </a:lnTo>
                <a:lnTo>
                  <a:pt x="1098" y="35"/>
                </a:lnTo>
                <a:lnTo>
                  <a:pt x="1105" y="33"/>
                </a:lnTo>
                <a:lnTo>
                  <a:pt x="1111" y="31"/>
                </a:lnTo>
                <a:lnTo>
                  <a:pt x="1118" y="29"/>
                </a:lnTo>
                <a:lnTo>
                  <a:pt x="1124" y="28"/>
                </a:lnTo>
                <a:lnTo>
                  <a:pt x="1130" y="26"/>
                </a:lnTo>
                <a:lnTo>
                  <a:pt x="1135" y="24"/>
                </a:lnTo>
                <a:lnTo>
                  <a:pt x="1141" y="23"/>
                </a:lnTo>
                <a:lnTo>
                  <a:pt x="1147" y="21"/>
                </a:lnTo>
                <a:lnTo>
                  <a:pt x="1152" y="20"/>
                </a:lnTo>
                <a:lnTo>
                  <a:pt x="1157" y="19"/>
                </a:lnTo>
                <a:lnTo>
                  <a:pt x="1162" y="17"/>
                </a:lnTo>
                <a:lnTo>
                  <a:pt x="1167" y="16"/>
                </a:lnTo>
                <a:lnTo>
                  <a:pt x="1172" y="15"/>
                </a:lnTo>
                <a:lnTo>
                  <a:pt x="1177" y="13"/>
                </a:lnTo>
                <a:lnTo>
                  <a:pt x="1181" y="12"/>
                </a:lnTo>
                <a:lnTo>
                  <a:pt x="1185" y="11"/>
                </a:lnTo>
                <a:lnTo>
                  <a:pt x="1189" y="10"/>
                </a:lnTo>
                <a:lnTo>
                  <a:pt x="1193" y="9"/>
                </a:lnTo>
                <a:lnTo>
                  <a:pt x="1197" y="8"/>
                </a:lnTo>
                <a:lnTo>
                  <a:pt x="1200" y="7"/>
                </a:lnTo>
                <a:lnTo>
                  <a:pt x="1204" y="6"/>
                </a:lnTo>
                <a:lnTo>
                  <a:pt x="1207" y="5"/>
                </a:lnTo>
                <a:lnTo>
                  <a:pt x="1210" y="5"/>
                </a:lnTo>
                <a:lnTo>
                  <a:pt x="1212" y="4"/>
                </a:lnTo>
                <a:lnTo>
                  <a:pt x="1215" y="3"/>
                </a:lnTo>
                <a:lnTo>
                  <a:pt x="1217" y="3"/>
                </a:lnTo>
                <a:lnTo>
                  <a:pt x="1219" y="2"/>
                </a:lnTo>
                <a:lnTo>
                  <a:pt x="1221" y="2"/>
                </a:lnTo>
                <a:lnTo>
                  <a:pt x="1223" y="1"/>
                </a:lnTo>
                <a:lnTo>
                  <a:pt x="1224" y="1"/>
                </a:lnTo>
                <a:lnTo>
                  <a:pt x="1226" y="0"/>
                </a:lnTo>
                <a:lnTo>
                  <a:pt x="1227" y="0"/>
                </a:lnTo>
                <a:lnTo>
                  <a:pt x="1228" y="0"/>
                </a:lnTo>
                <a:lnTo>
                  <a:pt x="1228" y="0"/>
                </a:lnTo>
                <a:lnTo>
                  <a:pt x="1228" y="0"/>
                </a:lnTo>
                <a:lnTo>
                  <a:pt x="1229" y="0"/>
                </a:lnTo>
                <a:lnTo>
                  <a:pt x="1229" y="0"/>
                </a:lnTo>
                <a:lnTo>
                  <a:pt x="1229" y="0"/>
                </a:lnTo>
                <a:lnTo>
                  <a:pt x="1229" y="2"/>
                </a:lnTo>
                <a:lnTo>
                  <a:pt x="1229" y="6"/>
                </a:lnTo>
                <a:lnTo>
                  <a:pt x="1229" y="10"/>
                </a:lnTo>
                <a:lnTo>
                  <a:pt x="1229" y="16"/>
                </a:lnTo>
                <a:lnTo>
                  <a:pt x="1229" y="22"/>
                </a:lnTo>
                <a:lnTo>
                  <a:pt x="1230" y="30"/>
                </a:lnTo>
                <a:lnTo>
                  <a:pt x="1230" y="38"/>
                </a:lnTo>
                <a:lnTo>
                  <a:pt x="1230" y="47"/>
                </a:lnTo>
                <a:lnTo>
                  <a:pt x="1231" y="56"/>
                </a:lnTo>
                <a:lnTo>
                  <a:pt x="1231" y="66"/>
                </a:lnTo>
                <a:lnTo>
                  <a:pt x="1231" y="77"/>
                </a:lnTo>
                <a:lnTo>
                  <a:pt x="1232" y="87"/>
                </a:lnTo>
                <a:lnTo>
                  <a:pt x="1232" y="98"/>
                </a:lnTo>
                <a:lnTo>
                  <a:pt x="1233" y="109"/>
                </a:lnTo>
                <a:lnTo>
                  <a:pt x="1233" y="120"/>
                </a:lnTo>
                <a:lnTo>
                  <a:pt x="1234" y="132"/>
                </a:lnTo>
                <a:lnTo>
                  <a:pt x="1234" y="142"/>
                </a:lnTo>
                <a:lnTo>
                  <a:pt x="1234" y="153"/>
                </a:lnTo>
                <a:lnTo>
                  <a:pt x="1235" y="164"/>
                </a:lnTo>
                <a:lnTo>
                  <a:pt x="1235" y="174"/>
                </a:lnTo>
                <a:lnTo>
                  <a:pt x="1235" y="183"/>
                </a:lnTo>
                <a:lnTo>
                  <a:pt x="1236" y="192"/>
                </a:lnTo>
                <a:lnTo>
                  <a:pt x="1236" y="200"/>
                </a:lnTo>
                <a:lnTo>
                  <a:pt x="1236" y="208"/>
                </a:lnTo>
                <a:lnTo>
                  <a:pt x="1237" y="214"/>
                </a:lnTo>
                <a:lnTo>
                  <a:pt x="1237" y="220"/>
                </a:lnTo>
                <a:lnTo>
                  <a:pt x="1237" y="224"/>
                </a:lnTo>
                <a:lnTo>
                  <a:pt x="1237" y="227"/>
                </a:lnTo>
                <a:lnTo>
                  <a:pt x="1237" y="229"/>
                </a:lnTo>
                <a:lnTo>
                  <a:pt x="1237" y="230"/>
                </a:lnTo>
                <a:lnTo>
                  <a:pt x="1237" y="230"/>
                </a:lnTo>
                <a:lnTo>
                  <a:pt x="1237" y="230"/>
                </a:lnTo>
                <a:lnTo>
                  <a:pt x="1237" y="230"/>
                </a:lnTo>
                <a:lnTo>
                  <a:pt x="1236" y="230"/>
                </a:lnTo>
                <a:lnTo>
                  <a:pt x="1235" y="231"/>
                </a:lnTo>
                <a:lnTo>
                  <a:pt x="1234" y="231"/>
                </a:lnTo>
                <a:lnTo>
                  <a:pt x="1232" y="231"/>
                </a:lnTo>
                <a:lnTo>
                  <a:pt x="1230" y="232"/>
                </a:lnTo>
                <a:lnTo>
                  <a:pt x="1228" y="232"/>
                </a:lnTo>
                <a:lnTo>
                  <a:pt x="1226" y="233"/>
                </a:lnTo>
                <a:lnTo>
                  <a:pt x="1224" y="234"/>
                </a:lnTo>
                <a:lnTo>
                  <a:pt x="1221" y="234"/>
                </a:lnTo>
                <a:lnTo>
                  <a:pt x="1218" y="235"/>
                </a:lnTo>
                <a:lnTo>
                  <a:pt x="1215" y="236"/>
                </a:lnTo>
                <a:lnTo>
                  <a:pt x="1211" y="237"/>
                </a:lnTo>
                <a:lnTo>
                  <a:pt x="1207" y="238"/>
                </a:lnTo>
                <a:lnTo>
                  <a:pt x="1204" y="239"/>
                </a:lnTo>
                <a:lnTo>
                  <a:pt x="1199" y="240"/>
                </a:lnTo>
                <a:lnTo>
                  <a:pt x="1195" y="241"/>
                </a:lnTo>
                <a:lnTo>
                  <a:pt x="1191" y="242"/>
                </a:lnTo>
                <a:lnTo>
                  <a:pt x="1186" y="243"/>
                </a:lnTo>
                <a:lnTo>
                  <a:pt x="1181" y="245"/>
                </a:lnTo>
                <a:lnTo>
                  <a:pt x="1176" y="246"/>
                </a:lnTo>
                <a:lnTo>
                  <a:pt x="1170" y="247"/>
                </a:lnTo>
                <a:lnTo>
                  <a:pt x="1165" y="249"/>
                </a:lnTo>
                <a:lnTo>
                  <a:pt x="1159" y="250"/>
                </a:lnTo>
                <a:lnTo>
                  <a:pt x="1153" y="252"/>
                </a:lnTo>
                <a:lnTo>
                  <a:pt x="1147" y="254"/>
                </a:lnTo>
                <a:lnTo>
                  <a:pt x="1141" y="255"/>
                </a:lnTo>
                <a:lnTo>
                  <a:pt x="1135" y="257"/>
                </a:lnTo>
                <a:lnTo>
                  <a:pt x="1128" y="259"/>
                </a:lnTo>
                <a:lnTo>
                  <a:pt x="1121" y="261"/>
                </a:lnTo>
                <a:lnTo>
                  <a:pt x="1115" y="263"/>
                </a:lnTo>
                <a:lnTo>
                  <a:pt x="1108" y="265"/>
                </a:lnTo>
                <a:lnTo>
                  <a:pt x="1101" y="267"/>
                </a:lnTo>
                <a:lnTo>
                  <a:pt x="1093" y="269"/>
                </a:lnTo>
                <a:lnTo>
                  <a:pt x="1086" y="271"/>
                </a:lnTo>
                <a:lnTo>
                  <a:pt x="1078" y="273"/>
                </a:lnTo>
                <a:lnTo>
                  <a:pt x="1071" y="275"/>
                </a:lnTo>
                <a:lnTo>
                  <a:pt x="1063" y="277"/>
                </a:lnTo>
                <a:lnTo>
                  <a:pt x="1055" y="279"/>
                </a:lnTo>
                <a:lnTo>
                  <a:pt x="1047" y="282"/>
                </a:lnTo>
                <a:lnTo>
                  <a:pt x="1039" y="284"/>
                </a:lnTo>
                <a:lnTo>
                  <a:pt x="1031" y="287"/>
                </a:lnTo>
                <a:lnTo>
                  <a:pt x="1023" y="289"/>
                </a:lnTo>
                <a:lnTo>
                  <a:pt x="1014" y="291"/>
                </a:lnTo>
                <a:lnTo>
                  <a:pt x="1006" y="294"/>
                </a:lnTo>
                <a:lnTo>
                  <a:pt x="997" y="296"/>
                </a:lnTo>
                <a:lnTo>
                  <a:pt x="989" y="299"/>
                </a:lnTo>
                <a:lnTo>
                  <a:pt x="980" y="302"/>
                </a:lnTo>
                <a:lnTo>
                  <a:pt x="971" y="304"/>
                </a:lnTo>
                <a:lnTo>
                  <a:pt x="963" y="307"/>
                </a:lnTo>
                <a:lnTo>
                  <a:pt x="954" y="310"/>
                </a:lnTo>
                <a:lnTo>
                  <a:pt x="945" y="312"/>
                </a:lnTo>
                <a:lnTo>
                  <a:pt x="936" y="315"/>
                </a:lnTo>
                <a:lnTo>
                  <a:pt x="927" y="318"/>
                </a:lnTo>
                <a:lnTo>
                  <a:pt x="918" y="321"/>
                </a:lnTo>
                <a:lnTo>
                  <a:pt x="909" y="324"/>
                </a:lnTo>
                <a:lnTo>
                  <a:pt x="900" y="327"/>
                </a:lnTo>
                <a:lnTo>
                  <a:pt x="891" y="330"/>
                </a:lnTo>
                <a:lnTo>
                  <a:pt x="881" y="333"/>
                </a:lnTo>
                <a:lnTo>
                  <a:pt x="872" y="336"/>
                </a:lnTo>
                <a:lnTo>
                  <a:pt x="863" y="339"/>
                </a:lnTo>
                <a:lnTo>
                  <a:pt x="854" y="342"/>
                </a:lnTo>
                <a:lnTo>
                  <a:pt x="845" y="345"/>
                </a:lnTo>
                <a:lnTo>
                  <a:pt x="835" y="348"/>
                </a:lnTo>
                <a:lnTo>
                  <a:pt x="826" y="351"/>
                </a:lnTo>
                <a:lnTo>
                  <a:pt x="817" y="354"/>
                </a:lnTo>
                <a:lnTo>
                  <a:pt x="808" y="357"/>
                </a:lnTo>
                <a:lnTo>
                  <a:pt x="798" y="361"/>
                </a:lnTo>
                <a:lnTo>
                  <a:pt x="789" y="364"/>
                </a:lnTo>
                <a:lnTo>
                  <a:pt x="780" y="367"/>
                </a:lnTo>
                <a:lnTo>
                  <a:pt x="771" y="370"/>
                </a:lnTo>
                <a:lnTo>
                  <a:pt x="762" y="374"/>
                </a:lnTo>
                <a:lnTo>
                  <a:pt x="753" y="377"/>
                </a:lnTo>
                <a:lnTo>
                  <a:pt x="744" y="380"/>
                </a:lnTo>
                <a:lnTo>
                  <a:pt x="735" y="383"/>
                </a:lnTo>
                <a:lnTo>
                  <a:pt x="726" y="387"/>
                </a:lnTo>
                <a:lnTo>
                  <a:pt x="717" y="390"/>
                </a:lnTo>
                <a:lnTo>
                  <a:pt x="709" y="394"/>
                </a:lnTo>
                <a:lnTo>
                  <a:pt x="700" y="397"/>
                </a:lnTo>
                <a:lnTo>
                  <a:pt x="691" y="400"/>
                </a:lnTo>
                <a:lnTo>
                  <a:pt x="683" y="404"/>
                </a:lnTo>
                <a:lnTo>
                  <a:pt x="674" y="407"/>
                </a:lnTo>
                <a:lnTo>
                  <a:pt x="666" y="411"/>
                </a:lnTo>
                <a:lnTo>
                  <a:pt x="657" y="414"/>
                </a:lnTo>
                <a:lnTo>
                  <a:pt x="649" y="418"/>
                </a:lnTo>
                <a:lnTo>
                  <a:pt x="641" y="421"/>
                </a:lnTo>
                <a:lnTo>
                  <a:pt x="633" y="425"/>
                </a:lnTo>
                <a:lnTo>
                  <a:pt x="625" y="428"/>
                </a:lnTo>
                <a:lnTo>
                  <a:pt x="617" y="432"/>
                </a:lnTo>
                <a:lnTo>
                  <a:pt x="610" y="435"/>
                </a:lnTo>
                <a:lnTo>
                  <a:pt x="602" y="439"/>
                </a:lnTo>
                <a:lnTo>
                  <a:pt x="595" y="442"/>
                </a:lnTo>
                <a:lnTo>
                  <a:pt x="587" y="446"/>
                </a:lnTo>
                <a:lnTo>
                  <a:pt x="580" y="449"/>
                </a:lnTo>
                <a:lnTo>
                  <a:pt x="573" y="453"/>
                </a:lnTo>
                <a:lnTo>
                  <a:pt x="566" y="456"/>
                </a:lnTo>
                <a:lnTo>
                  <a:pt x="559" y="460"/>
                </a:lnTo>
                <a:lnTo>
                  <a:pt x="553" y="463"/>
                </a:lnTo>
                <a:lnTo>
                  <a:pt x="546" y="467"/>
                </a:lnTo>
                <a:lnTo>
                  <a:pt x="540" y="470"/>
                </a:lnTo>
                <a:lnTo>
                  <a:pt x="534" y="474"/>
                </a:lnTo>
                <a:lnTo>
                  <a:pt x="528" y="477"/>
                </a:lnTo>
                <a:lnTo>
                  <a:pt x="522" y="481"/>
                </a:lnTo>
                <a:lnTo>
                  <a:pt x="517" y="484"/>
                </a:lnTo>
                <a:lnTo>
                  <a:pt x="511" y="488"/>
                </a:lnTo>
                <a:lnTo>
                  <a:pt x="506" y="491"/>
                </a:lnTo>
                <a:lnTo>
                  <a:pt x="501" y="495"/>
                </a:lnTo>
                <a:lnTo>
                  <a:pt x="496" y="498"/>
                </a:lnTo>
                <a:lnTo>
                  <a:pt x="491" y="502"/>
                </a:lnTo>
                <a:lnTo>
                  <a:pt x="487" y="505"/>
                </a:lnTo>
                <a:lnTo>
                  <a:pt x="483" y="509"/>
                </a:lnTo>
                <a:lnTo>
                  <a:pt x="483" y="509"/>
                </a:lnTo>
                <a:lnTo>
                  <a:pt x="484" y="510"/>
                </a:lnTo>
                <a:lnTo>
                  <a:pt x="486" y="513"/>
                </a:lnTo>
                <a:lnTo>
                  <a:pt x="490" y="518"/>
                </a:lnTo>
                <a:lnTo>
                  <a:pt x="496" y="524"/>
                </a:lnTo>
                <a:lnTo>
                  <a:pt x="502" y="532"/>
                </a:lnTo>
                <a:lnTo>
                  <a:pt x="509" y="540"/>
                </a:lnTo>
                <a:lnTo>
                  <a:pt x="517" y="548"/>
                </a:lnTo>
                <a:lnTo>
                  <a:pt x="524" y="557"/>
                </a:lnTo>
                <a:lnTo>
                  <a:pt x="531" y="566"/>
                </a:lnTo>
                <a:lnTo>
                  <a:pt x="538" y="574"/>
                </a:lnTo>
                <a:lnTo>
                  <a:pt x="545" y="581"/>
                </a:lnTo>
                <a:lnTo>
                  <a:pt x="550" y="587"/>
                </a:lnTo>
                <a:lnTo>
                  <a:pt x="554" y="592"/>
                </a:lnTo>
                <a:lnTo>
                  <a:pt x="557" y="595"/>
                </a:lnTo>
                <a:lnTo>
                  <a:pt x="558" y="596"/>
                </a:lnTo>
                <a:lnTo>
                  <a:pt x="558" y="596"/>
                </a:lnTo>
                <a:lnTo>
                  <a:pt x="549" y="599"/>
                </a:lnTo>
                <a:lnTo>
                  <a:pt x="539" y="602"/>
                </a:lnTo>
                <a:lnTo>
                  <a:pt x="530" y="604"/>
                </a:lnTo>
                <a:lnTo>
                  <a:pt x="520" y="607"/>
                </a:lnTo>
                <a:lnTo>
                  <a:pt x="511" y="610"/>
                </a:lnTo>
                <a:lnTo>
                  <a:pt x="501" y="612"/>
                </a:lnTo>
                <a:lnTo>
                  <a:pt x="491" y="615"/>
                </a:lnTo>
                <a:lnTo>
                  <a:pt x="482" y="617"/>
                </a:lnTo>
                <a:lnTo>
                  <a:pt x="472" y="620"/>
                </a:lnTo>
                <a:lnTo>
                  <a:pt x="462" y="622"/>
                </a:lnTo>
                <a:lnTo>
                  <a:pt x="452" y="625"/>
                </a:lnTo>
                <a:lnTo>
                  <a:pt x="443" y="627"/>
                </a:lnTo>
                <a:lnTo>
                  <a:pt x="433" y="629"/>
                </a:lnTo>
                <a:lnTo>
                  <a:pt x="423" y="632"/>
                </a:lnTo>
                <a:lnTo>
                  <a:pt x="413" y="634"/>
                </a:lnTo>
                <a:lnTo>
                  <a:pt x="403" y="636"/>
                </a:lnTo>
                <a:lnTo>
                  <a:pt x="393" y="638"/>
                </a:lnTo>
                <a:lnTo>
                  <a:pt x="384" y="641"/>
                </a:lnTo>
                <a:lnTo>
                  <a:pt x="374" y="643"/>
                </a:lnTo>
                <a:lnTo>
                  <a:pt x="364" y="645"/>
                </a:lnTo>
                <a:lnTo>
                  <a:pt x="354" y="647"/>
                </a:lnTo>
                <a:lnTo>
                  <a:pt x="345" y="649"/>
                </a:lnTo>
                <a:lnTo>
                  <a:pt x="335" y="651"/>
                </a:lnTo>
                <a:lnTo>
                  <a:pt x="325" y="653"/>
                </a:lnTo>
                <a:lnTo>
                  <a:pt x="316" y="655"/>
                </a:lnTo>
                <a:lnTo>
                  <a:pt x="306" y="657"/>
                </a:lnTo>
                <a:lnTo>
                  <a:pt x="296" y="659"/>
                </a:lnTo>
                <a:lnTo>
                  <a:pt x="287" y="661"/>
                </a:lnTo>
                <a:lnTo>
                  <a:pt x="278" y="663"/>
                </a:lnTo>
                <a:lnTo>
                  <a:pt x="268" y="665"/>
                </a:lnTo>
                <a:lnTo>
                  <a:pt x="259" y="667"/>
                </a:lnTo>
                <a:lnTo>
                  <a:pt x="250" y="669"/>
                </a:lnTo>
                <a:lnTo>
                  <a:pt x="241" y="670"/>
                </a:lnTo>
                <a:lnTo>
                  <a:pt x="232" y="672"/>
                </a:lnTo>
                <a:lnTo>
                  <a:pt x="223" y="674"/>
                </a:lnTo>
                <a:lnTo>
                  <a:pt x="214" y="675"/>
                </a:lnTo>
                <a:lnTo>
                  <a:pt x="205" y="677"/>
                </a:lnTo>
                <a:lnTo>
                  <a:pt x="197" y="679"/>
                </a:lnTo>
                <a:lnTo>
                  <a:pt x="188" y="680"/>
                </a:lnTo>
                <a:lnTo>
                  <a:pt x="180" y="682"/>
                </a:lnTo>
                <a:lnTo>
                  <a:pt x="172" y="683"/>
                </a:lnTo>
                <a:lnTo>
                  <a:pt x="164" y="685"/>
                </a:lnTo>
                <a:lnTo>
                  <a:pt x="156" y="686"/>
                </a:lnTo>
                <a:lnTo>
                  <a:pt x="148" y="687"/>
                </a:lnTo>
                <a:lnTo>
                  <a:pt x="140" y="689"/>
                </a:lnTo>
                <a:lnTo>
                  <a:pt x="133" y="690"/>
                </a:lnTo>
                <a:lnTo>
                  <a:pt x="125" y="691"/>
                </a:lnTo>
                <a:lnTo>
                  <a:pt x="118" y="692"/>
                </a:lnTo>
                <a:lnTo>
                  <a:pt x="111" y="694"/>
                </a:lnTo>
                <a:lnTo>
                  <a:pt x="104" y="695"/>
                </a:lnTo>
                <a:lnTo>
                  <a:pt x="97" y="696"/>
                </a:lnTo>
                <a:lnTo>
                  <a:pt x="91" y="697"/>
                </a:lnTo>
                <a:lnTo>
                  <a:pt x="85" y="698"/>
                </a:lnTo>
                <a:lnTo>
                  <a:pt x="78" y="699"/>
                </a:lnTo>
                <a:lnTo>
                  <a:pt x="72" y="700"/>
                </a:lnTo>
                <a:lnTo>
                  <a:pt x="67" y="701"/>
                </a:lnTo>
                <a:lnTo>
                  <a:pt x="61" y="702"/>
                </a:lnTo>
                <a:lnTo>
                  <a:pt x="56" y="703"/>
                </a:lnTo>
                <a:lnTo>
                  <a:pt x="51" y="703"/>
                </a:lnTo>
                <a:lnTo>
                  <a:pt x="46" y="704"/>
                </a:lnTo>
                <a:lnTo>
                  <a:pt x="41" y="705"/>
                </a:lnTo>
                <a:lnTo>
                  <a:pt x="36" y="706"/>
                </a:lnTo>
                <a:lnTo>
                  <a:pt x="32" y="706"/>
                </a:lnTo>
                <a:lnTo>
                  <a:pt x="28" y="707"/>
                </a:lnTo>
                <a:lnTo>
                  <a:pt x="24" y="707"/>
                </a:lnTo>
                <a:lnTo>
                  <a:pt x="21" y="708"/>
                </a:lnTo>
                <a:lnTo>
                  <a:pt x="18" y="708"/>
                </a:lnTo>
                <a:lnTo>
                  <a:pt x="15" y="709"/>
                </a:lnTo>
                <a:lnTo>
                  <a:pt x="12" y="709"/>
                </a:lnTo>
                <a:lnTo>
                  <a:pt x="9" y="710"/>
                </a:lnTo>
                <a:lnTo>
                  <a:pt x="7" y="710"/>
                </a:lnTo>
                <a:lnTo>
                  <a:pt x="5" y="710"/>
                </a:lnTo>
                <a:lnTo>
                  <a:pt x="4" y="710"/>
                </a:lnTo>
                <a:lnTo>
                  <a:pt x="2" y="711"/>
                </a:lnTo>
                <a:lnTo>
                  <a:pt x="1" y="711"/>
                </a:lnTo>
                <a:lnTo>
                  <a:pt x="0" y="711"/>
                </a:lnTo>
                <a:lnTo>
                  <a:pt x="0" y="711"/>
                </a:lnTo>
                <a:lnTo>
                  <a:pt x="0" y="711"/>
                </a:lnTo>
                <a:lnTo>
                  <a:pt x="0" y="711"/>
                </a:lnTo>
                <a:lnTo>
                  <a:pt x="0" y="711"/>
                </a:lnTo>
                <a:close/>
              </a:path>
            </a:pathLst>
          </a:custGeom>
          <a:solidFill>
            <a:srgbClr val="FF0000">
              <a:alpha val="52000"/>
            </a:srgbClr>
          </a:solidFill>
          <a:ln w="12700" cmpd="sng">
            <a:solidFill>
              <a:schemeClr val="tx1"/>
            </a:solidFill>
            <a:round/>
            <a:headEnd/>
            <a:tailEnd/>
          </a:ln>
          <a:effectLst/>
        </p:spPr>
        <p:txBody>
          <a:bodyPr/>
          <a:lstStyle/>
          <a:p>
            <a:endParaRPr lang="en-US">
              <a:solidFill>
                <a:srgbClr val="000000"/>
              </a:solidFill>
            </a:endParaRPr>
          </a:p>
        </p:txBody>
      </p:sp>
    </p:spTree>
    <p:extLst>
      <p:ext uri="{BB962C8B-B14F-4D97-AF65-F5344CB8AC3E}">
        <p14:creationId xmlns:p14="http://schemas.microsoft.com/office/powerpoint/2010/main" val="7537453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decel="50000" fill="hold" grpId="0" nodeType="clickEffect">
                                  <p:stCondLst>
                                    <p:cond delay="0"/>
                                  </p:stCondLst>
                                  <p:childTnLst>
                                    <p:set>
                                      <p:cBhvr>
                                        <p:cTn id="6" dur="1" fill="hold">
                                          <p:stCondLst>
                                            <p:cond delay="0"/>
                                          </p:stCondLst>
                                        </p:cTn>
                                        <p:tgtEl>
                                          <p:spTgt spid="77836"/>
                                        </p:tgtEl>
                                        <p:attrNameLst>
                                          <p:attrName>style.visibility</p:attrName>
                                        </p:attrNameLst>
                                      </p:cBhvr>
                                      <p:to>
                                        <p:strVal val="visible"/>
                                      </p:to>
                                    </p:set>
                                    <p:anim calcmode="lin" valueType="num">
                                      <p:cBhvr additive="base">
                                        <p:cTn id="7" dur="500" fill="hold"/>
                                        <p:tgtEl>
                                          <p:spTgt spid="77836"/>
                                        </p:tgtEl>
                                        <p:attrNameLst>
                                          <p:attrName>ppt_x</p:attrName>
                                        </p:attrNameLst>
                                      </p:cBhvr>
                                      <p:tavLst>
                                        <p:tav tm="0">
                                          <p:val>
                                            <p:strVal val="0-#ppt_w/2"/>
                                          </p:val>
                                        </p:tav>
                                        <p:tav tm="100000">
                                          <p:val>
                                            <p:strVal val="#ppt_x"/>
                                          </p:val>
                                        </p:tav>
                                      </p:tavLst>
                                    </p:anim>
                                    <p:anim calcmode="lin" valueType="num">
                                      <p:cBhvr additive="base">
                                        <p:cTn id="8" dur="500" fill="hold"/>
                                        <p:tgtEl>
                                          <p:spTgt spid="778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1588"/>
            <a:ext cx="9144000" cy="6859587"/>
          </a:xfrm>
          <a:prstGeom prst="rect">
            <a:avLst/>
          </a:prstGeom>
          <a:noFill/>
          <a:ln w="9525">
            <a:noFill/>
            <a:miter lim="800000"/>
            <a:headEnd/>
            <a:tailEnd/>
          </a:ln>
        </p:spPr>
      </p:pic>
    </p:spTree>
    <p:extLst>
      <p:ext uri="{BB962C8B-B14F-4D97-AF65-F5344CB8AC3E}">
        <p14:creationId xmlns:p14="http://schemas.microsoft.com/office/powerpoint/2010/main" val="708896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0" y="1588"/>
            <a:ext cx="9144000" cy="6859587"/>
          </a:xfrm>
          <a:prstGeom prst="rect">
            <a:avLst/>
          </a:prstGeom>
          <a:noFill/>
          <a:ln w="9525">
            <a:noFill/>
            <a:miter lim="800000"/>
            <a:headEnd/>
            <a:tailEnd/>
          </a:ln>
        </p:spPr>
      </p:pic>
    </p:spTree>
    <p:extLst>
      <p:ext uri="{BB962C8B-B14F-4D97-AF65-F5344CB8AC3E}">
        <p14:creationId xmlns:p14="http://schemas.microsoft.com/office/powerpoint/2010/main" val="26384449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96863" y="419100"/>
            <a:ext cx="8451850" cy="5867400"/>
          </a:xfrm>
          <a:prstGeom prst="rect">
            <a:avLst/>
          </a:prstGeom>
          <a:noFill/>
          <a:ln w="9525">
            <a:noFill/>
            <a:miter lim="800000"/>
            <a:headEnd/>
            <a:tailEnd/>
          </a:ln>
          <a:effectLst/>
        </p:spPr>
        <p:txBody>
          <a:bodyPr lIns="0" tIns="0" rIns="0" bIns="0">
            <a:spAutoFit/>
          </a:bodyPr>
          <a:lstStyle/>
          <a:p>
            <a:pPr defTabSz="381000"/>
            <a:r>
              <a:rPr lang="en-US" sz="3500" dirty="0">
                <a:effectLst>
                  <a:outerShdw blurRad="38100" dist="38100" dir="2700000" algn="tl">
                    <a:srgbClr val="000000">
                      <a:alpha val="43137"/>
                    </a:srgbClr>
                  </a:outerShdw>
                </a:effectLst>
                <a:latin typeface="Times New Roman" pitchFamily="18" charset="0"/>
              </a:rPr>
              <a:t>Acts 2:1 When the day of Pentecost came, they were all together in one place.  2 Suddenly a sound like the blowing of a violent wind came from heaven and filled the whole house where they were sitting.  </a:t>
            </a:r>
          </a:p>
          <a:p>
            <a:pPr defTabSz="381000"/>
            <a:r>
              <a:rPr lang="en-US" sz="3500" dirty="0">
                <a:effectLst>
                  <a:outerShdw blurRad="38100" dist="38100" dir="2700000" algn="tl">
                    <a:srgbClr val="000000">
                      <a:alpha val="43137"/>
                    </a:srgbClr>
                  </a:outerShdw>
                </a:effectLst>
                <a:latin typeface="Times New Roman" pitchFamily="18" charset="0"/>
              </a:rPr>
              <a:t>3 They saw what seemed to be tongues of fire that separated and came to rest on each of them.  </a:t>
            </a:r>
          </a:p>
          <a:p>
            <a:pPr defTabSz="381000"/>
            <a:r>
              <a:rPr lang="en-US" sz="3500" dirty="0">
                <a:effectLst>
                  <a:outerShdw blurRad="38100" dist="38100" dir="2700000" algn="tl">
                    <a:srgbClr val="000000">
                      <a:alpha val="43137"/>
                    </a:srgbClr>
                  </a:outerShdw>
                </a:effectLst>
                <a:latin typeface="Times New Roman" pitchFamily="18" charset="0"/>
              </a:rPr>
              <a:t>4 All of them were filled with the Holy Spirit and began to speak in other tongues as the Spirit enabled them.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23838" y="371475"/>
            <a:ext cx="8234362" cy="2667000"/>
          </a:xfrm>
          <a:prstGeom prst="rect">
            <a:avLst/>
          </a:prstGeom>
          <a:noFill/>
          <a:ln w="9525">
            <a:noFill/>
            <a:miter lim="800000"/>
            <a:headEnd/>
            <a:tailEnd/>
          </a:ln>
          <a:effectLst/>
        </p:spPr>
        <p:txBody>
          <a:bodyPr lIns="0" tIns="0" rIns="0" bIns="0">
            <a:spAutoFit/>
          </a:bodyPr>
          <a:lstStyle/>
          <a:p>
            <a:pPr defTabSz="381000"/>
            <a:r>
              <a:rPr lang="en-US" sz="3500" dirty="0">
                <a:effectLst>
                  <a:outerShdw blurRad="38100" dist="38100" dir="2700000" algn="tl">
                    <a:srgbClr val="000000">
                      <a:alpha val="43137"/>
                    </a:srgbClr>
                  </a:outerShdw>
                </a:effectLst>
                <a:latin typeface="Times New Roman" pitchFamily="18" charset="0"/>
              </a:rPr>
              <a:t>1 Cor 6:19 Do you not know that your body is a temple of the Holy Spirit, who is in you, whom you have received from God? You are not your own;  20 you were bought at a price. Therefore honor God with your body.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800000"/>
                </a:solidFill>
                <a:effectLst>
                  <a:outerShdw blurRad="76200" dist="50800" dir="5400000" algn="tl" rotWithShape="0">
                    <a:srgbClr val="000000">
                      <a:alpha val="65000"/>
                    </a:srgbClr>
                  </a:outerShdw>
                </a:effectLst>
              </a:rPr>
              <a:t>Eschatology: What’s it good for?</a:t>
            </a:r>
          </a:p>
        </p:txBody>
      </p:sp>
      <p:sp>
        <p:nvSpPr>
          <p:cNvPr id="65539" name="Rectangle 3"/>
          <p:cNvSpPr>
            <a:spLocks noGrp="1" noChangeArrowheads="1"/>
          </p:cNvSpPr>
          <p:nvPr>
            <p:ph type="body" idx="1"/>
          </p:nvPr>
        </p:nvSpPr>
        <p:spPr bwMode="auto">
          <a:noFill/>
          <a:ln>
            <a:miter lim="800000"/>
            <a:headEnd/>
            <a:tailEnd/>
          </a:ln>
          <a:effectLst/>
        </p:spPr>
        <p:txBody>
          <a:bodyPr vert="horz" wrap="square" lIns="91440" tIns="45720" rIns="91440" bIns="45720" numCol="1" anchor="t" anchorCtr="0" compatLnSpc="1">
            <a:prstTxWarp prst="textNoShape">
              <a:avLst/>
            </a:prstTxWarp>
          </a:bodyPr>
          <a:lstStyle/>
          <a:p>
            <a:r>
              <a:rPr lang="en-US" dirty="0">
                <a:effectLst>
                  <a:outerShdw blurRad="38100" dist="38100" dir="2700000" algn="tl">
                    <a:srgbClr val="000000">
                      <a:alpha val="43137"/>
                    </a:srgbClr>
                  </a:outerShdw>
                </a:effectLst>
              </a:rPr>
              <a:t>Making very cool &amp; complex </a:t>
            </a:r>
            <a:r>
              <a:rPr lang="en-US" dirty="0" smtClean="0">
                <a:effectLst>
                  <a:outerShdw blurRad="38100" dist="38100" dir="2700000" algn="tl">
                    <a:srgbClr val="000000">
                      <a:alpha val="43137"/>
                    </a:srgbClr>
                  </a:outerShdw>
                </a:effectLst>
              </a:rPr>
              <a:t>charts</a:t>
            </a:r>
          </a:p>
          <a:p>
            <a:r>
              <a:rPr lang="en-US" dirty="0" smtClean="0">
                <a:effectLst>
                  <a:outerShdw blurRad="38100" dist="38100" dir="2700000" algn="tl">
                    <a:srgbClr val="000000">
                      <a:alpha val="43137"/>
                    </a:srgbClr>
                  </a:outerShdw>
                </a:effectLst>
              </a:rPr>
              <a:t>Making cheesy movies</a:t>
            </a:r>
            <a:endParaRPr lang="en-US" dirty="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Encouraging </a:t>
            </a:r>
            <a:r>
              <a:rPr lang="en-US" dirty="0">
                <a:effectLst>
                  <a:outerShdw blurRad="38100" dist="38100" dir="2700000" algn="tl">
                    <a:srgbClr val="000000">
                      <a:alpha val="43137"/>
                    </a:srgbClr>
                  </a:outerShdw>
                </a:effectLst>
              </a:rPr>
              <a:t>believers that God will </a:t>
            </a:r>
            <a:r>
              <a:rPr lang="en-US" dirty="0" smtClean="0">
                <a:effectLst>
                  <a:outerShdw blurRad="38100" dist="38100" dir="2700000" algn="tl">
                    <a:srgbClr val="000000">
                      <a:alpha val="43137"/>
                    </a:srgbClr>
                  </a:outerShdw>
                </a:effectLst>
              </a:rPr>
              <a:t>finally reclaim this hi-jacked world when it </a:t>
            </a:r>
            <a:r>
              <a:rPr lang="en-US" dirty="0">
                <a:effectLst>
                  <a:outerShdw blurRad="38100" dist="38100" dir="2700000" algn="tl">
                    <a:srgbClr val="000000">
                      <a:alpha val="43137"/>
                    </a:srgbClr>
                  </a:outerShdw>
                </a:effectLst>
              </a:rPr>
              <a:t>appears that he has </a:t>
            </a:r>
            <a:r>
              <a:rPr lang="en-US" dirty="0" smtClean="0">
                <a:effectLst>
                  <a:outerShdw blurRad="38100" dist="38100" dir="2700000" algn="tl">
                    <a:srgbClr val="000000">
                      <a:alpha val="43137"/>
                    </a:srgbClr>
                  </a:outerShdw>
                </a:effectLst>
              </a:rPr>
              <a:t>walked off the job.</a:t>
            </a:r>
            <a:endParaRPr lang="en-US" dirty="0">
              <a:effectLst>
                <a:outerShdw blurRad="38100" dist="38100" dir="2700000" algn="tl">
                  <a:srgbClr val="000000">
                    <a:alpha val="43137"/>
                  </a:srgbClr>
                </a:outerShdw>
              </a:effectLst>
            </a:endParaRPr>
          </a:p>
        </p:txBody>
      </p:sp>
      <p:pic>
        <p:nvPicPr>
          <p:cNvPr id="65541" name="Picture 5" descr="Dispensation_chart"/>
          <p:cNvPicPr>
            <a:picLocks noChangeAspect="1" noChangeArrowheads="1"/>
          </p:cNvPicPr>
          <p:nvPr/>
        </p:nvPicPr>
        <p:blipFill>
          <a:blip r:embed="rId3" cstate="print"/>
          <a:srcRect/>
          <a:stretch>
            <a:fillRect/>
          </a:stretch>
        </p:blipFill>
        <p:spPr bwMode="auto">
          <a:xfrm>
            <a:off x="838200" y="2209800"/>
            <a:ext cx="6953250" cy="3714750"/>
          </a:xfrm>
          <a:prstGeom prst="rect">
            <a:avLst/>
          </a:prstGeom>
          <a:noFill/>
        </p:spPr>
      </p:pic>
      <p:pic>
        <p:nvPicPr>
          <p:cNvPr id="2" name="Picture 1"/>
          <p:cNvPicPr>
            <a:picLocks noChangeAspect="1"/>
          </p:cNvPicPr>
          <p:nvPr/>
        </p:nvPicPr>
        <p:blipFill>
          <a:blip r:embed="rId4"/>
          <a:stretch>
            <a:fillRect/>
          </a:stretch>
        </p:blipFill>
        <p:spPr>
          <a:xfrm>
            <a:off x="29453" y="2804160"/>
            <a:ext cx="9144000" cy="534924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5541"/>
                                        </p:tgtEl>
                                        <p:attrNameLst>
                                          <p:attrName>style.visibility</p:attrName>
                                        </p:attrNameLst>
                                      </p:cBhvr>
                                      <p:to>
                                        <p:strVal val="visible"/>
                                      </p:to>
                                    </p:set>
                                    <p:anim calcmode="lin" valueType="num">
                                      <p:cBhvr>
                                        <p:cTn id="15" dur="1000" fill="hold"/>
                                        <p:tgtEl>
                                          <p:spTgt spid="65541"/>
                                        </p:tgtEl>
                                        <p:attrNameLst>
                                          <p:attrName>ppt_w</p:attrName>
                                        </p:attrNameLst>
                                      </p:cBhvr>
                                      <p:tavLst>
                                        <p:tav tm="0">
                                          <p:val>
                                            <p:fltVal val="0"/>
                                          </p:val>
                                        </p:tav>
                                        <p:tav tm="100000">
                                          <p:val>
                                            <p:strVal val="#ppt_w"/>
                                          </p:val>
                                        </p:tav>
                                      </p:tavLst>
                                    </p:anim>
                                    <p:anim calcmode="lin" valueType="num">
                                      <p:cBhvr>
                                        <p:cTn id="16" dur="1000" fill="hold"/>
                                        <p:tgtEl>
                                          <p:spTgt spid="65541"/>
                                        </p:tgtEl>
                                        <p:attrNameLst>
                                          <p:attrName>ppt_h</p:attrName>
                                        </p:attrNameLst>
                                      </p:cBhvr>
                                      <p:tavLst>
                                        <p:tav tm="0">
                                          <p:val>
                                            <p:fltVal val="0"/>
                                          </p:val>
                                        </p:tav>
                                        <p:tav tm="100000">
                                          <p:val>
                                            <p:strVal val="#ppt_h"/>
                                          </p:val>
                                        </p:tav>
                                      </p:tavLst>
                                    </p:anim>
                                    <p:anim calcmode="lin" valueType="num">
                                      <p:cBhvr>
                                        <p:cTn id="17" dur="1000" fill="hold"/>
                                        <p:tgtEl>
                                          <p:spTgt spid="6554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55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xit" presetSubtype="0" fill="hold" nodeType="clickEffect">
                                  <p:stCondLst>
                                    <p:cond delay="0"/>
                                  </p:stCondLst>
                                  <p:childTnLst>
                                    <p:anim calcmode="lin" valueType="num">
                                      <p:cBhvr>
                                        <p:cTn id="22" dur="1000"/>
                                        <p:tgtEl>
                                          <p:spTgt spid="65541"/>
                                        </p:tgtEl>
                                        <p:attrNameLst>
                                          <p:attrName>ppt_w</p:attrName>
                                        </p:attrNameLst>
                                      </p:cBhvr>
                                      <p:tavLst>
                                        <p:tav tm="0">
                                          <p:val>
                                            <p:strVal val="ppt_w"/>
                                          </p:val>
                                        </p:tav>
                                        <p:tav tm="100000">
                                          <p:val>
                                            <p:fltVal val="0"/>
                                          </p:val>
                                        </p:tav>
                                      </p:tavLst>
                                    </p:anim>
                                    <p:anim calcmode="lin" valueType="num">
                                      <p:cBhvr>
                                        <p:cTn id="23" dur="1000"/>
                                        <p:tgtEl>
                                          <p:spTgt spid="65541"/>
                                        </p:tgtEl>
                                        <p:attrNameLst>
                                          <p:attrName>ppt_h</p:attrName>
                                        </p:attrNameLst>
                                      </p:cBhvr>
                                      <p:tavLst>
                                        <p:tav tm="0">
                                          <p:val>
                                            <p:strVal val="ppt_h"/>
                                          </p:val>
                                        </p:tav>
                                        <p:tav tm="100000">
                                          <p:val>
                                            <p:fltVal val="0"/>
                                          </p:val>
                                        </p:tav>
                                      </p:tavLst>
                                    </p:anim>
                                    <p:anim calcmode="lin" valueType="num">
                                      <p:cBhvr>
                                        <p:cTn id="24" dur="1000"/>
                                        <p:tgtEl>
                                          <p:spTgt spid="6554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5" dur="1000"/>
                                        <p:tgtEl>
                                          <p:spTgt spid="6554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6" dur="1" fill="hold">
                                          <p:stCondLst>
                                            <p:cond delay="999"/>
                                          </p:stCondLst>
                                        </p:cTn>
                                        <p:tgtEl>
                                          <p:spTgt spid="6554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Freeform 2"/>
          <p:cNvSpPr>
            <a:spLocks/>
          </p:cNvSpPr>
          <p:nvPr/>
        </p:nvSpPr>
        <p:spPr bwMode="auto">
          <a:xfrm>
            <a:off x="735013" y="2840038"/>
            <a:ext cx="912812" cy="2781300"/>
          </a:xfrm>
          <a:custGeom>
            <a:avLst/>
            <a:gdLst/>
            <a:ahLst/>
            <a:cxnLst>
              <a:cxn ang="0">
                <a:pos x="16" y="554"/>
              </a:cxn>
              <a:cxn ang="0">
                <a:pos x="44" y="846"/>
              </a:cxn>
              <a:cxn ang="0">
                <a:pos x="52" y="1083"/>
              </a:cxn>
              <a:cxn ang="0">
                <a:pos x="30" y="1347"/>
              </a:cxn>
              <a:cxn ang="0">
                <a:pos x="0" y="1604"/>
              </a:cxn>
              <a:cxn ang="0">
                <a:pos x="7" y="1636"/>
              </a:cxn>
              <a:cxn ang="0">
                <a:pos x="83" y="1667"/>
              </a:cxn>
              <a:cxn ang="0">
                <a:pos x="165" y="1667"/>
              </a:cxn>
              <a:cxn ang="0">
                <a:pos x="255" y="1649"/>
              </a:cxn>
              <a:cxn ang="0">
                <a:pos x="279" y="1621"/>
              </a:cxn>
              <a:cxn ang="0">
                <a:pos x="276" y="1540"/>
              </a:cxn>
              <a:cxn ang="0">
                <a:pos x="255" y="1092"/>
              </a:cxn>
              <a:cxn ang="0">
                <a:pos x="255" y="1001"/>
              </a:cxn>
              <a:cxn ang="0">
                <a:pos x="269" y="736"/>
              </a:cxn>
              <a:cxn ang="0">
                <a:pos x="306" y="772"/>
              </a:cxn>
              <a:cxn ang="0">
                <a:pos x="314" y="864"/>
              </a:cxn>
              <a:cxn ang="0">
                <a:pos x="352" y="1047"/>
              </a:cxn>
              <a:cxn ang="0">
                <a:pos x="352" y="1339"/>
              </a:cxn>
              <a:cxn ang="0">
                <a:pos x="314" y="1631"/>
              </a:cxn>
              <a:cxn ang="0">
                <a:pos x="303" y="1688"/>
              </a:cxn>
              <a:cxn ang="0">
                <a:pos x="394" y="1737"/>
              </a:cxn>
              <a:cxn ang="0">
                <a:pos x="508" y="1749"/>
              </a:cxn>
              <a:cxn ang="0">
                <a:pos x="560" y="1731"/>
              </a:cxn>
              <a:cxn ang="0">
                <a:pos x="567" y="1667"/>
              </a:cxn>
              <a:cxn ang="0">
                <a:pos x="560" y="1129"/>
              </a:cxn>
              <a:cxn ang="0">
                <a:pos x="553" y="1074"/>
              </a:cxn>
              <a:cxn ang="0">
                <a:pos x="560" y="983"/>
              </a:cxn>
              <a:cxn ang="0">
                <a:pos x="542" y="889"/>
              </a:cxn>
              <a:cxn ang="0">
                <a:pos x="530" y="672"/>
              </a:cxn>
              <a:cxn ang="0">
                <a:pos x="530" y="563"/>
              </a:cxn>
              <a:cxn ang="0">
                <a:pos x="544" y="463"/>
              </a:cxn>
              <a:cxn ang="0">
                <a:pos x="515" y="299"/>
              </a:cxn>
              <a:cxn ang="0">
                <a:pos x="366" y="54"/>
              </a:cxn>
              <a:cxn ang="0">
                <a:pos x="16" y="275"/>
              </a:cxn>
            </a:cxnLst>
            <a:rect l="0" t="0" r="r" b="b"/>
            <a:pathLst>
              <a:path w="575" h="1752">
                <a:moveTo>
                  <a:pt x="16" y="275"/>
                </a:moveTo>
                <a:lnTo>
                  <a:pt x="16" y="554"/>
                </a:lnTo>
                <a:lnTo>
                  <a:pt x="23" y="682"/>
                </a:lnTo>
                <a:lnTo>
                  <a:pt x="44" y="846"/>
                </a:lnTo>
                <a:lnTo>
                  <a:pt x="44" y="964"/>
                </a:lnTo>
                <a:lnTo>
                  <a:pt x="52" y="1083"/>
                </a:lnTo>
                <a:lnTo>
                  <a:pt x="44" y="1184"/>
                </a:lnTo>
                <a:lnTo>
                  <a:pt x="30" y="1347"/>
                </a:lnTo>
                <a:lnTo>
                  <a:pt x="16" y="1458"/>
                </a:lnTo>
                <a:lnTo>
                  <a:pt x="0" y="1604"/>
                </a:lnTo>
                <a:lnTo>
                  <a:pt x="2" y="1619"/>
                </a:lnTo>
                <a:lnTo>
                  <a:pt x="7" y="1636"/>
                </a:lnTo>
                <a:lnTo>
                  <a:pt x="23" y="1649"/>
                </a:lnTo>
                <a:lnTo>
                  <a:pt x="83" y="1667"/>
                </a:lnTo>
                <a:lnTo>
                  <a:pt x="127" y="1667"/>
                </a:lnTo>
                <a:lnTo>
                  <a:pt x="165" y="1667"/>
                </a:lnTo>
                <a:lnTo>
                  <a:pt x="224" y="1658"/>
                </a:lnTo>
                <a:lnTo>
                  <a:pt x="255" y="1649"/>
                </a:lnTo>
                <a:lnTo>
                  <a:pt x="269" y="1640"/>
                </a:lnTo>
                <a:lnTo>
                  <a:pt x="279" y="1621"/>
                </a:lnTo>
                <a:lnTo>
                  <a:pt x="276" y="1612"/>
                </a:lnTo>
                <a:lnTo>
                  <a:pt x="276" y="1540"/>
                </a:lnTo>
                <a:lnTo>
                  <a:pt x="269" y="1312"/>
                </a:lnTo>
                <a:lnTo>
                  <a:pt x="255" y="1092"/>
                </a:lnTo>
                <a:lnTo>
                  <a:pt x="246" y="1055"/>
                </a:lnTo>
                <a:lnTo>
                  <a:pt x="255" y="1001"/>
                </a:lnTo>
                <a:lnTo>
                  <a:pt x="269" y="827"/>
                </a:lnTo>
                <a:lnTo>
                  <a:pt x="269" y="736"/>
                </a:lnTo>
                <a:lnTo>
                  <a:pt x="276" y="636"/>
                </a:lnTo>
                <a:lnTo>
                  <a:pt x="306" y="772"/>
                </a:lnTo>
                <a:lnTo>
                  <a:pt x="314" y="819"/>
                </a:lnTo>
                <a:lnTo>
                  <a:pt x="314" y="864"/>
                </a:lnTo>
                <a:lnTo>
                  <a:pt x="328" y="947"/>
                </a:lnTo>
                <a:lnTo>
                  <a:pt x="352" y="1047"/>
                </a:lnTo>
                <a:lnTo>
                  <a:pt x="352" y="1146"/>
                </a:lnTo>
                <a:lnTo>
                  <a:pt x="352" y="1339"/>
                </a:lnTo>
                <a:lnTo>
                  <a:pt x="335" y="1521"/>
                </a:lnTo>
                <a:lnTo>
                  <a:pt x="314" y="1631"/>
                </a:lnTo>
                <a:lnTo>
                  <a:pt x="306" y="1667"/>
                </a:lnTo>
                <a:lnTo>
                  <a:pt x="303" y="1688"/>
                </a:lnTo>
                <a:lnTo>
                  <a:pt x="321" y="1703"/>
                </a:lnTo>
                <a:lnTo>
                  <a:pt x="394" y="1737"/>
                </a:lnTo>
                <a:lnTo>
                  <a:pt x="439" y="1740"/>
                </a:lnTo>
                <a:lnTo>
                  <a:pt x="508" y="1749"/>
                </a:lnTo>
                <a:lnTo>
                  <a:pt x="537" y="1751"/>
                </a:lnTo>
                <a:lnTo>
                  <a:pt x="560" y="1731"/>
                </a:lnTo>
                <a:lnTo>
                  <a:pt x="567" y="1713"/>
                </a:lnTo>
                <a:lnTo>
                  <a:pt x="567" y="1667"/>
                </a:lnTo>
                <a:lnTo>
                  <a:pt x="574" y="1384"/>
                </a:lnTo>
                <a:lnTo>
                  <a:pt x="560" y="1129"/>
                </a:lnTo>
                <a:lnTo>
                  <a:pt x="553" y="1083"/>
                </a:lnTo>
                <a:lnTo>
                  <a:pt x="553" y="1074"/>
                </a:lnTo>
                <a:lnTo>
                  <a:pt x="560" y="1001"/>
                </a:lnTo>
                <a:lnTo>
                  <a:pt x="560" y="983"/>
                </a:lnTo>
                <a:lnTo>
                  <a:pt x="553" y="937"/>
                </a:lnTo>
                <a:lnTo>
                  <a:pt x="542" y="889"/>
                </a:lnTo>
                <a:lnTo>
                  <a:pt x="533" y="846"/>
                </a:lnTo>
                <a:lnTo>
                  <a:pt x="530" y="672"/>
                </a:lnTo>
                <a:lnTo>
                  <a:pt x="530" y="609"/>
                </a:lnTo>
                <a:lnTo>
                  <a:pt x="530" y="563"/>
                </a:lnTo>
                <a:lnTo>
                  <a:pt x="544" y="517"/>
                </a:lnTo>
                <a:lnTo>
                  <a:pt x="544" y="463"/>
                </a:lnTo>
                <a:lnTo>
                  <a:pt x="537" y="408"/>
                </a:lnTo>
                <a:lnTo>
                  <a:pt x="515" y="299"/>
                </a:lnTo>
                <a:lnTo>
                  <a:pt x="463" y="200"/>
                </a:lnTo>
                <a:lnTo>
                  <a:pt x="366" y="54"/>
                </a:lnTo>
                <a:lnTo>
                  <a:pt x="239" y="0"/>
                </a:lnTo>
                <a:lnTo>
                  <a:pt x="16" y="275"/>
                </a:lnTo>
              </a:path>
            </a:pathLst>
          </a:custGeom>
          <a:noFill/>
          <a:ln w="12700" cap="rnd" cmpd="sng">
            <a:solidFill>
              <a:srgbClr val="000000"/>
            </a:solidFill>
            <a:prstDash val="solid"/>
            <a:round/>
            <a:headEnd/>
            <a:tailEnd/>
          </a:ln>
          <a:effectLst/>
        </p:spPr>
        <p:txBody>
          <a:bodyPr/>
          <a:lstStyle/>
          <a:p>
            <a:endParaRPr lang="en-US"/>
          </a:p>
        </p:txBody>
      </p:sp>
      <p:sp>
        <p:nvSpPr>
          <p:cNvPr id="62467" name="Freeform 3"/>
          <p:cNvSpPr>
            <a:spLocks/>
          </p:cNvSpPr>
          <p:nvPr/>
        </p:nvSpPr>
        <p:spPr bwMode="auto">
          <a:xfrm>
            <a:off x="563563" y="5213350"/>
            <a:ext cx="588962" cy="571500"/>
          </a:xfrm>
          <a:custGeom>
            <a:avLst/>
            <a:gdLst/>
            <a:ahLst/>
            <a:cxnLst>
              <a:cxn ang="0">
                <a:pos x="117" y="122"/>
              </a:cxn>
              <a:cxn ang="0">
                <a:pos x="72" y="177"/>
              </a:cxn>
              <a:cxn ang="0">
                <a:pos x="19" y="244"/>
              </a:cxn>
              <a:cxn ang="0">
                <a:pos x="11" y="262"/>
              </a:cxn>
              <a:cxn ang="0">
                <a:pos x="2" y="288"/>
              </a:cxn>
              <a:cxn ang="0">
                <a:pos x="0" y="307"/>
              </a:cxn>
              <a:cxn ang="0">
                <a:pos x="0" y="321"/>
              </a:cxn>
              <a:cxn ang="0">
                <a:pos x="5" y="340"/>
              </a:cxn>
              <a:cxn ang="0">
                <a:pos x="12" y="348"/>
              </a:cxn>
              <a:cxn ang="0">
                <a:pos x="27" y="356"/>
              </a:cxn>
              <a:cxn ang="0">
                <a:pos x="47" y="359"/>
              </a:cxn>
              <a:cxn ang="0">
                <a:pos x="72" y="359"/>
              </a:cxn>
              <a:cxn ang="0">
                <a:pos x="97" y="358"/>
              </a:cxn>
              <a:cxn ang="0">
                <a:pos x="121" y="349"/>
              </a:cxn>
              <a:cxn ang="0">
                <a:pos x="155" y="336"/>
              </a:cxn>
              <a:cxn ang="0">
                <a:pos x="222" y="293"/>
              </a:cxn>
              <a:cxn ang="0">
                <a:pos x="291" y="246"/>
              </a:cxn>
              <a:cxn ang="0">
                <a:pos x="359" y="187"/>
              </a:cxn>
              <a:cxn ang="0">
                <a:pos x="368" y="172"/>
              </a:cxn>
              <a:cxn ang="0">
                <a:pos x="370" y="155"/>
              </a:cxn>
              <a:cxn ang="0">
                <a:pos x="368" y="104"/>
              </a:cxn>
              <a:cxn ang="0">
                <a:pos x="343" y="35"/>
              </a:cxn>
              <a:cxn ang="0">
                <a:pos x="304" y="0"/>
              </a:cxn>
              <a:cxn ang="0">
                <a:pos x="192" y="49"/>
              </a:cxn>
              <a:cxn ang="0">
                <a:pos x="117" y="122"/>
              </a:cxn>
            </a:cxnLst>
            <a:rect l="0" t="0" r="r" b="b"/>
            <a:pathLst>
              <a:path w="371" h="360">
                <a:moveTo>
                  <a:pt x="117" y="122"/>
                </a:moveTo>
                <a:lnTo>
                  <a:pt x="72" y="177"/>
                </a:lnTo>
                <a:lnTo>
                  <a:pt x="19" y="244"/>
                </a:lnTo>
                <a:lnTo>
                  <a:pt x="11" y="262"/>
                </a:lnTo>
                <a:lnTo>
                  <a:pt x="2" y="288"/>
                </a:lnTo>
                <a:lnTo>
                  <a:pt x="0" y="307"/>
                </a:lnTo>
                <a:lnTo>
                  <a:pt x="0" y="321"/>
                </a:lnTo>
                <a:lnTo>
                  <a:pt x="5" y="340"/>
                </a:lnTo>
                <a:lnTo>
                  <a:pt x="12" y="348"/>
                </a:lnTo>
                <a:lnTo>
                  <a:pt x="27" y="356"/>
                </a:lnTo>
                <a:lnTo>
                  <a:pt x="47" y="359"/>
                </a:lnTo>
                <a:lnTo>
                  <a:pt x="72" y="359"/>
                </a:lnTo>
                <a:lnTo>
                  <a:pt x="97" y="358"/>
                </a:lnTo>
                <a:lnTo>
                  <a:pt x="121" y="349"/>
                </a:lnTo>
                <a:lnTo>
                  <a:pt x="155" y="336"/>
                </a:lnTo>
                <a:lnTo>
                  <a:pt x="222" y="293"/>
                </a:lnTo>
                <a:lnTo>
                  <a:pt x="291" y="246"/>
                </a:lnTo>
                <a:lnTo>
                  <a:pt x="359" y="187"/>
                </a:lnTo>
                <a:lnTo>
                  <a:pt x="368" y="172"/>
                </a:lnTo>
                <a:lnTo>
                  <a:pt x="370" y="155"/>
                </a:lnTo>
                <a:lnTo>
                  <a:pt x="368" y="104"/>
                </a:lnTo>
                <a:lnTo>
                  <a:pt x="343" y="35"/>
                </a:lnTo>
                <a:lnTo>
                  <a:pt x="304" y="0"/>
                </a:lnTo>
                <a:lnTo>
                  <a:pt x="192" y="49"/>
                </a:lnTo>
                <a:lnTo>
                  <a:pt x="117" y="122"/>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68" name="Freeform 4"/>
          <p:cNvSpPr>
            <a:spLocks/>
          </p:cNvSpPr>
          <p:nvPr/>
        </p:nvSpPr>
        <p:spPr bwMode="auto">
          <a:xfrm>
            <a:off x="1068388" y="5321300"/>
            <a:ext cx="546100" cy="563563"/>
          </a:xfrm>
          <a:custGeom>
            <a:avLst/>
            <a:gdLst/>
            <a:ahLst/>
            <a:cxnLst>
              <a:cxn ang="0">
                <a:pos x="117" y="96"/>
              </a:cxn>
              <a:cxn ang="0">
                <a:pos x="45" y="191"/>
              </a:cxn>
              <a:cxn ang="0">
                <a:pos x="20" y="233"/>
              </a:cxn>
              <a:cxn ang="0">
                <a:pos x="6" y="268"/>
              </a:cxn>
              <a:cxn ang="0">
                <a:pos x="0" y="288"/>
              </a:cxn>
              <a:cxn ang="0">
                <a:pos x="0" y="307"/>
              </a:cxn>
              <a:cxn ang="0">
                <a:pos x="3" y="323"/>
              </a:cxn>
              <a:cxn ang="0">
                <a:pos x="13" y="338"/>
              </a:cxn>
              <a:cxn ang="0">
                <a:pos x="29" y="351"/>
              </a:cxn>
              <a:cxn ang="0">
                <a:pos x="54" y="354"/>
              </a:cxn>
              <a:cxn ang="0">
                <a:pos x="95" y="354"/>
              </a:cxn>
              <a:cxn ang="0">
                <a:pos x="132" y="345"/>
              </a:cxn>
              <a:cxn ang="0">
                <a:pos x="170" y="334"/>
              </a:cxn>
              <a:cxn ang="0">
                <a:pos x="223" y="306"/>
              </a:cxn>
              <a:cxn ang="0">
                <a:pos x="286" y="259"/>
              </a:cxn>
              <a:cxn ang="0">
                <a:pos x="314" y="225"/>
              </a:cxn>
              <a:cxn ang="0">
                <a:pos x="339" y="185"/>
              </a:cxn>
              <a:cxn ang="0">
                <a:pos x="343" y="157"/>
              </a:cxn>
              <a:cxn ang="0">
                <a:pos x="323" y="76"/>
              </a:cxn>
              <a:cxn ang="0">
                <a:pos x="314" y="0"/>
              </a:cxn>
              <a:cxn ang="0">
                <a:pos x="204" y="44"/>
              </a:cxn>
              <a:cxn ang="0">
                <a:pos x="117" y="96"/>
              </a:cxn>
            </a:cxnLst>
            <a:rect l="0" t="0" r="r" b="b"/>
            <a:pathLst>
              <a:path w="344" h="355">
                <a:moveTo>
                  <a:pt x="117" y="96"/>
                </a:moveTo>
                <a:lnTo>
                  <a:pt x="45" y="191"/>
                </a:lnTo>
                <a:lnTo>
                  <a:pt x="20" y="233"/>
                </a:lnTo>
                <a:lnTo>
                  <a:pt x="6" y="268"/>
                </a:lnTo>
                <a:lnTo>
                  <a:pt x="0" y="288"/>
                </a:lnTo>
                <a:lnTo>
                  <a:pt x="0" y="307"/>
                </a:lnTo>
                <a:lnTo>
                  <a:pt x="3" y="323"/>
                </a:lnTo>
                <a:lnTo>
                  <a:pt x="13" y="338"/>
                </a:lnTo>
                <a:lnTo>
                  <a:pt x="29" y="351"/>
                </a:lnTo>
                <a:lnTo>
                  <a:pt x="54" y="354"/>
                </a:lnTo>
                <a:lnTo>
                  <a:pt x="95" y="354"/>
                </a:lnTo>
                <a:lnTo>
                  <a:pt x="132" y="345"/>
                </a:lnTo>
                <a:lnTo>
                  <a:pt x="170" y="334"/>
                </a:lnTo>
                <a:lnTo>
                  <a:pt x="223" y="306"/>
                </a:lnTo>
                <a:lnTo>
                  <a:pt x="286" y="259"/>
                </a:lnTo>
                <a:lnTo>
                  <a:pt x="314" y="225"/>
                </a:lnTo>
                <a:lnTo>
                  <a:pt x="339" y="185"/>
                </a:lnTo>
                <a:lnTo>
                  <a:pt x="343" y="157"/>
                </a:lnTo>
                <a:lnTo>
                  <a:pt x="323" y="76"/>
                </a:lnTo>
                <a:lnTo>
                  <a:pt x="314" y="0"/>
                </a:lnTo>
                <a:lnTo>
                  <a:pt x="204" y="44"/>
                </a:lnTo>
                <a:lnTo>
                  <a:pt x="117" y="96"/>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69" name="Freeform 5"/>
          <p:cNvSpPr>
            <a:spLocks/>
          </p:cNvSpPr>
          <p:nvPr/>
        </p:nvSpPr>
        <p:spPr bwMode="auto">
          <a:xfrm>
            <a:off x="814388" y="5514975"/>
            <a:ext cx="133350" cy="169863"/>
          </a:xfrm>
          <a:custGeom>
            <a:avLst/>
            <a:gdLst/>
            <a:ahLst/>
            <a:cxnLst>
              <a:cxn ang="0">
                <a:pos x="0" y="23"/>
              </a:cxn>
              <a:cxn ang="0">
                <a:pos x="16" y="29"/>
              </a:cxn>
              <a:cxn ang="0">
                <a:pos x="30" y="39"/>
              </a:cxn>
              <a:cxn ang="0">
                <a:pos x="41" y="52"/>
              </a:cxn>
              <a:cxn ang="0">
                <a:pos x="56" y="77"/>
              </a:cxn>
              <a:cxn ang="0">
                <a:pos x="60" y="90"/>
              </a:cxn>
              <a:cxn ang="0">
                <a:pos x="61" y="106"/>
              </a:cxn>
              <a:cxn ang="0">
                <a:pos x="83" y="94"/>
              </a:cxn>
              <a:cxn ang="0">
                <a:pos x="79" y="77"/>
              </a:cxn>
              <a:cxn ang="0">
                <a:pos x="70" y="52"/>
              </a:cxn>
              <a:cxn ang="0">
                <a:pos x="54" y="29"/>
              </a:cxn>
              <a:cxn ang="0">
                <a:pos x="36" y="13"/>
              </a:cxn>
              <a:cxn ang="0">
                <a:pos x="13" y="0"/>
              </a:cxn>
              <a:cxn ang="0">
                <a:pos x="0" y="23"/>
              </a:cxn>
            </a:cxnLst>
            <a:rect l="0" t="0" r="r" b="b"/>
            <a:pathLst>
              <a:path w="84" h="107">
                <a:moveTo>
                  <a:pt x="0" y="23"/>
                </a:moveTo>
                <a:lnTo>
                  <a:pt x="16" y="29"/>
                </a:lnTo>
                <a:lnTo>
                  <a:pt x="30" y="39"/>
                </a:lnTo>
                <a:lnTo>
                  <a:pt x="41" y="52"/>
                </a:lnTo>
                <a:lnTo>
                  <a:pt x="56" y="77"/>
                </a:lnTo>
                <a:lnTo>
                  <a:pt x="60" y="90"/>
                </a:lnTo>
                <a:lnTo>
                  <a:pt x="61" y="106"/>
                </a:lnTo>
                <a:lnTo>
                  <a:pt x="83" y="94"/>
                </a:lnTo>
                <a:lnTo>
                  <a:pt x="79" y="77"/>
                </a:lnTo>
                <a:lnTo>
                  <a:pt x="70" y="52"/>
                </a:lnTo>
                <a:lnTo>
                  <a:pt x="54" y="29"/>
                </a:lnTo>
                <a:lnTo>
                  <a:pt x="36" y="13"/>
                </a:lnTo>
                <a:lnTo>
                  <a:pt x="13" y="0"/>
                </a:lnTo>
                <a:lnTo>
                  <a:pt x="0" y="23"/>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470" name="Freeform 6"/>
          <p:cNvSpPr>
            <a:spLocks/>
          </p:cNvSpPr>
          <p:nvPr/>
        </p:nvSpPr>
        <p:spPr bwMode="auto">
          <a:xfrm>
            <a:off x="871538" y="5467350"/>
            <a:ext cx="144462" cy="174625"/>
          </a:xfrm>
          <a:custGeom>
            <a:avLst/>
            <a:gdLst/>
            <a:ahLst/>
            <a:cxnLst>
              <a:cxn ang="0">
                <a:pos x="0" y="20"/>
              </a:cxn>
              <a:cxn ang="0">
                <a:pos x="20" y="32"/>
              </a:cxn>
              <a:cxn ang="0">
                <a:pos x="41" y="53"/>
              </a:cxn>
              <a:cxn ang="0">
                <a:pos x="56" y="78"/>
              </a:cxn>
              <a:cxn ang="0">
                <a:pos x="63" y="95"/>
              </a:cxn>
              <a:cxn ang="0">
                <a:pos x="64" y="109"/>
              </a:cxn>
              <a:cxn ang="0">
                <a:pos x="90" y="92"/>
              </a:cxn>
              <a:cxn ang="0">
                <a:pos x="83" y="72"/>
              </a:cxn>
              <a:cxn ang="0">
                <a:pos x="60" y="43"/>
              </a:cxn>
              <a:cxn ang="0">
                <a:pos x="38" y="20"/>
              </a:cxn>
              <a:cxn ang="0">
                <a:pos x="13" y="0"/>
              </a:cxn>
              <a:cxn ang="0">
                <a:pos x="0" y="20"/>
              </a:cxn>
            </a:cxnLst>
            <a:rect l="0" t="0" r="r" b="b"/>
            <a:pathLst>
              <a:path w="91" h="110">
                <a:moveTo>
                  <a:pt x="0" y="20"/>
                </a:moveTo>
                <a:lnTo>
                  <a:pt x="20" y="32"/>
                </a:lnTo>
                <a:lnTo>
                  <a:pt x="41" y="53"/>
                </a:lnTo>
                <a:lnTo>
                  <a:pt x="56" y="78"/>
                </a:lnTo>
                <a:lnTo>
                  <a:pt x="63" y="95"/>
                </a:lnTo>
                <a:lnTo>
                  <a:pt x="64" y="109"/>
                </a:lnTo>
                <a:lnTo>
                  <a:pt x="90" y="92"/>
                </a:lnTo>
                <a:lnTo>
                  <a:pt x="83" y="72"/>
                </a:lnTo>
                <a:lnTo>
                  <a:pt x="60" y="43"/>
                </a:lnTo>
                <a:lnTo>
                  <a:pt x="38" y="20"/>
                </a:lnTo>
                <a:lnTo>
                  <a:pt x="13" y="0"/>
                </a:lnTo>
                <a:lnTo>
                  <a:pt x="0" y="20"/>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471" name="Freeform 7"/>
          <p:cNvSpPr>
            <a:spLocks/>
          </p:cNvSpPr>
          <p:nvPr/>
        </p:nvSpPr>
        <p:spPr bwMode="auto">
          <a:xfrm>
            <a:off x="1277938" y="5640388"/>
            <a:ext cx="168275" cy="177800"/>
          </a:xfrm>
          <a:custGeom>
            <a:avLst/>
            <a:gdLst/>
            <a:ahLst/>
            <a:cxnLst>
              <a:cxn ang="0">
                <a:pos x="0" y="21"/>
              </a:cxn>
              <a:cxn ang="0">
                <a:pos x="25" y="25"/>
              </a:cxn>
              <a:cxn ang="0">
                <a:pos x="42" y="34"/>
              </a:cxn>
              <a:cxn ang="0">
                <a:pos x="55" y="46"/>
              </a:cxn>
              <a:cxn ang="0">
                <a:pos x="71" y="65"/>
              </a:cxn>
              <a:cxn ang="0">
                <a:pos x="76" y="79"/>
              </a:cxn>
              <a:cxn ang="0">
                <a:pos x="80" y="99"/>
              </a:cxn>
              <a:cxn ang="0">
                <a:pos x="80" y="111"/>
              </a:cxn>
              <a:cxn ang="0">
                <a:pos x="95" y="102"/>
              </a:cxn>
              <a:cxn ang="0">
                <a:pos x="105" y="96"/>
              </a:cxn>
              <a:cxn ang="0">
                <a:pos x="103" y="78"/>
              </a:cxn>
              <a:cxn ang="0">
                <a:pos x="91" y="51"/>
              </a:cxn>
              <a:cxn ang="0">
                <a:pos x="74" y="27"/>
              </a:cxn>
              <a:cxn ang="0">
                <a:pos x="56" y="15"/>
              </a:cxn>
              <a:cxn ang="0">
                <a:pos x="36" y="4"/>
              </a:cxn>
              <a:cxn ang="0">
                <a:pos x="13" y="0"/>
              </a:cxn>
              <a:cxn ang="0">
                <a:pos x="0" y="21"/>
              </a:cxn>
            </a:cxnLst>
            <a:rect l="0" t="0" r="r" b="b"/>
            <a:pathLst>
              <a:path w="106" h="112">
                <a:moveTo>
                  <a:pt x="0" y="21"/>
                </a:moveTo>
                <a:lnTo>
                  <a:pt x="25" y="25"/>
                </a:lnTo>
                <a:lnTo>
                  <a:pt x="42" y="34"/>
                </a:lnTo>
                <a:lnTo>
                  <a:pt x="55" y="46"/>
                </a:lnTo>
                <a:lnTo>
                  <a:pt x="71" y="65"/>
                </a:lnTo>
                <a:lnTo>
                  <a:pt x="76" y="79"/>
                </a:lnTo>
                <a:lnTo>
                  <a:pt x="80" y="99"/>
                </a:lnTo>
                <a:lnTo>
                  <a:pt x="80" y="111"/>
                </a:lnTo>
                <a:lnTo>
                  <a:pt x="95" y="102"/>
                </a:lnTo>
                <a:lnTo>
                  <a:pt x="105" y="96"/>
                </a:lnTo>
                <a:lnTo>
                  <a:pt x="103" y="78"/>
                </a:lnTo>
                <a:lnTo>
                  <a:pt x="91" y="51"/>
                </a:lnTo>
                <a:lnTo>
                  <a:pt x="74" y="27"/>
                </a:lnTo>
                <a:lnTo>
                  <a:pt x="56" y="15"/>
                </a:lnTo>
                <a:lnTo>
                  <a:pt x="36" y="4"/>
                </a:lnTo>
                <a:lnTo>
                  <a:pt x="13" y="0"/>
                </a:lnTo>
                <a:lnTo>
                  <a:pt x="0" y="21"/>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472" name="Freeform 8"/>
          <p:cNvSpPr>
            <a:spLocks/>
          </p:cNvSpPr>
          <p:nvPr/>
        </p:nvSpPr>
        <p:spPr bwMode="auto">
          <a:xfrm>
            <a:off x="1355725" y="5586413"/>
            <a:ext cx="161925" cy="174625"/>
          </a:xfrm>
          <a:custGeom>
            <a:avLst/>
            <a:gdLst/>
            <a:ahLst/>
            <a:cxnLst>
              <a:cxn ang="0">
                <a:pos x="0" y="23"/>
              </a:cxn>
              <a:cxn ang="0">
                <a:pos x="20" y="30"/>
              </a:cxn>
              <a:cxn ang="0">
                <a:pos x="42" y="43"/>
              </a:cxn>
              <a:cxn ang="0">
                <a:pos x="63" y="64"/>
              </a:cxn>
              <a:cxn ang="0">
                <a:pos x="76" y="85"/>
              </a:cxn>
              <a:cxn ang="0">
                <a:pos x="81" y="99"/>
              </a:cxn>
              <a:cxn ang="0">
                <a:pos x="83" y="107"/>
              </a:cxn>
              <a:cxn ang="0">
                <a:pos x="83" y="109"/>
              </a:cxn>
              <a:cxn ang="0">
                <a:pos x="99" y="97"/>
              </a:cxn>
              <a:cxn ang="0">
                <a:pos x="101" y="93"/>
              </a:cxn>
              <a:cxn ang="0">
                <a:pos x="97" y="76"/>
              </a:cxn>
              <a:cxn ang="0">
                <a:pos x="83" y="55"/>
              </a:cxn>
              <a:cxn ang="0">
                <a:pos x="63" y="32"/>
              </a:cxn>
              <a:cxn ang="0">
                <a:pos x="38" y="16"/>
              </a:cxn>
              <a:cxn ang="0">
                <a:pos x="2" y="0"/>
              </a:cxn>
              <a:cxn ang="0">
                <a:pos x="0" y="23"/>
              </a:cxn>
            </a:cxnLst>
            <a:rect l="0" t="0" r="r" b="b"/>
            <a:pathLst>
              <a:path w="102" h="110">
                <a:moveTo>
                  <a:pt x="0" y="23"/>
                </a:moveTo>
                <a:lnTo>
                  <a:pt x="20" y="30"/>
                </a:lnTo>
                <a:lnTo>
                  <a:pt x="42" y="43"/>
                </a:lnTo>
                <a:lnTo>
                  <a:pt x="63" y="64"/>
                </a:lnTo>
                <a:lnTo>
                  <a:pt x="76" y="85"/>
                </a:lnTo>
                <a:lnTo>
                  <a:pt x="81" y="99"/>
                </a:lnTo>
                <a:lnTo>
                  <a:pt x="83" y="107"/>
                </a:lnTo>
                <a:lnTo>
                  <a:pt x="83" y="109"/>
                </a:lnTo>
                <a:lnTo>
                  <a:pt x="99" y="97"/>
                </a:lnTo>
                <a:lnTo>
                  <a:pt x="101" y="93"/>
                </a:lnTo>
                <a:lnTo>
                  <a:pt x="97" y="76"/>
                </a:lnTo>
                <a:lnTo>
                  <a:pt x="83" y="55"/>
                </a:lnTo>
                <a:lnTo>
                  <a:pt x="63" y="32"/>
                </a:lnTo>
                <a:lnTo>
                  <a:pt x="38" y="16"/>
                </a:lnTo>
                <a:lnTo>
                  <a:pt x="2" y="0"/>
                </a:lnTo>
                <a:lnTo>
                  <a:pt x="0" y="23"/>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473" name="Freeform 9"/>
          <p:cNvSpPr>
            <a:spLocks/>
          </p:cNvSpPr>
          <p:nvPr/>
        </p:nvSpPr>
        <p:spPr bwMode="auto">
          <a:xfrm>
            <a:off x="646113" y="5241925"/>
            <a:ext cx="352425" cy="366713"/>
          </a:xfrm>
          <a:custGeom>
            <a:avLst/>
            <a:gdLst/>
            <a:ahLst/>
            <a:cxnLst>
              <a:cxn ang="0">
                <a:pos x="110" y="58"/>
              </a:cxn>
              <a:cxn ang="0">
                <a:pos x="41" y="136"/>
              </a:cxn>
              <a:cxn ang="0">
                <a:pos x="6" y="177"/>
              </a:cxn>
              <a:cxn ang="0">
                <a:pos x="0" y="191"/>
              </a:cxn>
              <a:cxn ang="0">
                <a:pos x="0" y="198"/>
              </a:cxn>
              <a:cxn ang="0">
                <a:pos x="6" y="212"/>
              </a:cxn>
              <a:cxn ang="0">
                <a:pos x="13" y="223"/>
              </a:cxn>
              <a:cxn ang="0">
                <a:pos x="29" y="230"/>
              </a:cxn>
              <a:cxn ang="0">
                <a:pos x="41" y="230"/>
              </a:cxn>
              <a:cxn ang="0">
                <a:pos x="65" y="228"/>
              </a:cxn>
              <a:cxn ang="0">
                <a:pos x="99" y="210"/>
              </a:cxn>
              <a:cxn ang="0">
                <a:pos x="135" y="180"/>
              </a:cxn>
              <a:cxn ang="0">
                <a:pos x="178" y="136"/>
              </a:cxn>
              <a:cxn ang="0">
                <a:pos x="216" y="92"/>
              </a:cxn>
              <a:cxn ang="0">
                <a:pos x="221" y="25"/>
              </a:cxn>
              <a:cxn ang="0">
                <a:pos x="166" y="0"/>
              </a:cxn>
              <a:cxn ang="0">
                <a:pos x="110" y="58"/>
              </a:cxn>
            </a:cxnLst>
            <a:rect l="0" t="0" r="r" b="b"/>
            <a:pathLst>
              <a:path w="222" h="231">
                <a:moveTo>
                  <a:pt x="110" y="58"/>
                </a:moveTo>
                <a:lnTo>
                  <a:pt x="41" y="136"/>
                </a:lnTo>
                <a:lnTo>
                  <a:pt x="6" y="177"/>
                </a:lnTo>
                <a:lnTo>
                  <a:pt x="0" y="191"/>
                </a:lnTo>
                <a:lnTo>
                  <a:pt x="0" y="198"/>
                </a:lnTo>
                <a:lnTo>
                  <a:pt x="6" y="212"/>
                </a:lnTo>
                <a:lnTo>
                  <a:pt x="13" y="223"/>
                </a:lnTo>
                <a:lnTo>
                  <a:pt x="29" y="230"/>
                </a:lnTo>
                <a:lnTo>
                  <a:pt x="41" y="230"/>
                </a:lnTo>
                <a:lnTo>
                  <a:pt x="65" y="228"/>
                </a:lnTo>
                <a:lnTo>
                  <a:pt x="99" y="210"/>
                </a:lnTo>
                <a:lnTo>
                  <a:pt x="135" y="180"/>
                </a:lnTo>
                <a:lnTo>
                  <a:pt x="178" y="136"/>
                </a:lnTo>
                <a:lnTo>
                  <a:pt x="216" y="92"/>
                </a:lnTo>
                <a:lnTo>
                  <a:pt x="221" y="25"/>
                </a:lnTo>
                <a:lnTo>
                  <a:pt x="166" y="0"/>
                </a:lnTo>
                <a:lnTo>
                  <a:pt x="110" y="58"/>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74" name="Freeform 10"/>
          <p:cNvSpPr>
            <a:spLocks/>
          </p:cNvSpPr>
          <p:nvPr/>
        </p:nvSpPr>
        <p:spPr bwMode="auto">
          <a:xfrm>
            <a:off x="1111250" y="5368925"/>
            <a:ext cx="368300" cy="354013"/>
          </a:xfrm>
          <a:custGeom>
            <a:avLst/>
            <a:gdLst/>
            <a:ahLst/>
            <a:cxnLst>
              <a:cxn ang="0">
                <a:pos x="93" y="54"/>
              </a:cxn>
              <a:cxn ang="0">
                <a:pos x="27" y="150"/>
              </a:cxn>
              <a:cxn ang="0">
                <a:pos x="14" y="166"/>
              </a:cxn>
              <a:cxn ang="0">
                <a:pos x="0" y="191"/>
              </a:cxn>
              <a:cxn ang="0">
                <a:pos x="2" y="201"/>
              </a:cxn>
              <a:cxn ang="0">
                <a:pos x="14" y="213"/>
              </a:cxn>
              <a:cxn ang="0">
                <a:pos x="31" y="219"/>
              </a:cxn>
              <a:cxn ang="0">
                <a:pos x="52" y="222"/>
              </a:cxn>
              <a:cxn ang="0">
                <a:pos x="71" y="222"/>
              </a:cxn>
              <a:cxn ang="0">
                <a:pos x="97" y="213"/>
              </a:cxn>
              <a:cxn ang="0">
                <a:pos x="118" y="196"/>
              </a:cxn>
              <a:cxn ang="0">
                <a:pos x="145" y="169"/>
              </a:cxn>
              <a:cxn ang="0">
                <a:pos x="164" y="148"/>
              </a:cxn>
              <a:cxn ang="0">
                <a:pos x="199" y="100"/>
              </a:cxn>
              <a:cxn ang="0">
                <a:pos x="226" y="40"/>
              </a:cxn>
              <a:cxn ang="0">
                <a:pos x="231" y="7"/>
              </a:cxn>
              <a:cxn ang="0">
                <a:pos x="186" y="0"/>
              </a:cxn>
              <a:cxn ang="0">
                <a:pos x="93" y="54"/>
              </a:cxn>
            </a:cxnLst>
            <a:rect l="0" t="0" r="r" b="b"/>
            <a:pathLst>
              <a:path w="232" h="223">
                <a:moveTo>
                  <a:pt x="93" y="54"/>
                </a:moveTo>
                <a:lnTo>
                  <a:pt x="27" y="150"/>
                </a:lnTo>
                <a:lnTo>
                  <a:pt x="14" y="166"/>
                </a:lnTo>
                <a:lnTo>
                  <a:pt x="0" y="191"/>
                </a:lnTo>
                <a:lnTo>
                  <a:pt x="2" y="201"/>
                </a:lnTo>
                <a:lnTo>
                  <a:pt x="14" y="213"/>
                </a:lnTo>
                <a:lnTo>
                  <a:pt x="31" y="219"/>
                </a:lnTo>
                <a:lnTo>
                  <a:pt x="52" y="222"/>
                </a:lnTo>
                <a:lnTo>
                  <a:pt x="71" y="222"/>
                </a:lnTo>
                <a:lnTo>
                  <a:pt x="97" y="213"/>
                </a:lnTo>
                <a:lnTo>
                  <a:pt x="118" y="196"/>
                </a:lnTo>
                <a:lnTo>
                  <a:pt x="145" y="169"/>
                </a:lnTo>
                <a:lnTo>
                  <a:pt x="164" y="148"/>
                </a:lnTo>
                <a:lnTo>
                  <a:pt x="199" y="100"/>
                </a:lnTo>
                <a:lnTo>
                  <a:pt x="226" y="40"/>
                </a:lnTo>
                <a:lnTo>
                  <a:pt x="231" y="7"/>
                </a:lnTo>
                <a:lnTo>
                  <a:pt x="186" y="0"/>
                </a:lnTo>
                <a:lnTo>
                  <a:pt x="93" y="54"/>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75" name="Freeform 11"/>
          <p:cNvSpPr>
            <a:spLocks/>
          </p:cNvSpPr>
          <p:nvPr/>
        </p:nvSpPr>
        <p:spPr bwMode="auto">
          <a:xfrm>
            <a:off x="685800" y="5511800"/>
            <a:ext cx="65088" cy="49213"/>
          </a:xfrm>
          <a:custGeom>
            <a:avLst/>
            <a:gdLst/>
            <a:ahLst/>
            <a:cxnLst>
              <a:cxn ang="0">
                <a:pos x="0" y="0"/>
              </a:cxn>
              <a:cxn ang="0">
                <a:pos x="40" y="30"/>
              </a:cxn>
            </a:cxnLst>
            <a:rect l="0" t="0" r="r" b="b"/>
            <a:pathLst>
              <a:path w="41" h="31">
                <a:moveTo>
                  <a:pt x="0" y="0"/>
                </a:moveTo>
                <a:lnTo>
                  <a:pt x="40" y="3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76" name="Freeform 12"/>
          <p:cNvSpPr>
            <a:spLocks/>
          </p:cNvSpPr>
          <p:nvPr/>
        </p:nvSpPr>
        <p:spPr bwMode="auto">
          <a:xfrm>
            <a:off x="749300" y="5475288"/>
            <a:ext cx="69850" cy="42862"/>
          </a:xfrm>
          <a:custGeom>
            <a:avLst/>
            <a:gdLst/>
            <a:ahLst/>
            <a:cxnLst>
              <a:cxn ang="0">
                <a:pos x="0" y="0"/>
              </a:cxn>
              <a:cxn ang="0">
                <a:pos x="43" y="26"/>
              </a:cxn>
            </a:cxnLst>
            <a:rect l="0" t="0" r="r" b="b"/>
            <a:pathLst>
              <a:path w="44" h="27">
                <a:moveTo>
                  <a:pt x="0" y="0"/>
                </a:moveTo>
                <a:lnTo>
                  <a:pt x="43" y="26"/>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77" name="Freeform 13"/>
          <p:cNvSpPr>
            <a:spLocks/>
          </p:cNvSpPr>
          <p:nvPr/>
        </p:nvSpPr>
        <p:spPr bwMode="auto">
          <a:xfrm>
            <a:off x="1171575" y="5640388"/>
            <a:ext cx="103188" cy="25400"/>
          </a:xfrm>
          <a:custGeom>
            <a:avLst/>
            <a:gdLst/>
            <a:ahLst/>
            <a:cxnLst>
              <a:cxn ang="0">
                <a:pos x="0" y="0"/>
              </a:cxn>
              <a:cxn ang="0">
                <a:pos x="64" y="15"/>
              </a:cxn>
            </a:cxnLst>
            <a:rect l="0" t="0" r="r" b="b"/>
            <a:pathLst>
              <a:path w="65" h="16">
                <a:moveTo>
                  <a:pt x="0" y="0"/>
                </a:moveTo>
                <a:lnTo>
                  <a:pt x="64" y="15"/>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78" name="Freeform 14"/>
          <p:cNvSpPr>
            <a:spLocks/>
          </p:cNvSpPr>
          <p:nvPr/>
        </p:nvSpPr>
        <p:spPr bwMode="auto">
          <a:xfrm>
            <a:off x="1219200" y="5588000"/>
            <a:ext cx="98425" cy="20638"/>
          </a:xfrm>
          <a:custGeom>
            <a:avLst/>
            <a:gdLst/>
            <a:ahLst/>
            <a:cxnLst>
              <a:cxn ang="0">
                <a:pos x="0" y="0"/>
              </a:cxn>
              <a:cxn ang="0">
                <a:pos x="61" y="12"/>
              </a:cxn>
            </a:cxnLst>
            <a:rect l="0" t="0" r="r" b="b"/>
            <a:pathLst>
              <a:path w="62" h="13">
                <a:moveTo>
                  <a:pt x="0" y="0"/>
                </a:moveTo>
                <a:lnTo>
                  <a:pt x="61" y="12"/>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79" name="Freeform 15"/>
          <p:cNvSpPr>
            <a:spLocks/>
          </p:cNvSpPr>
          <p:nvPr/>
        </p:nvSpPr>
        <p:spPr bwMode="auto">
          <a:xfrm>
            <a:off x="644525" y="2493963"/>
            <a:ext cx="250825" cy="1252537"/>
          </a:xfrm>
          <a:custGeom>
            <a:avLst/>
            <a:gdLst/>
            <a:ahLst/>
            <a:cxnLst>
              <a:cxn ang="0">
                <a:pos x="1" y="0"/>
              </a:cxn>
              <a:cxn ang="0">
                <a:pos x="0" y="117"/>
              </a:cxn>
              <a:cxn ang="0">
                <a:pos x="7" y="301"/>
              </a:cxn>
              <a:cxn ang="0">
                <a:pos x="19" y="437"/>
              </a:cxn>
              <a:cxn ang="0">
                <a:pos x="31" y="548"/>
              </a:cxn>
              <a:cxn ang="0">
                <a:pos x="60" y="684"/>
              </a:cxn>
              <a:cxn ang="0">
                <a:pos x="86" y="788"/>
              </a:cxn>
              <a:cxn ang="0">
                <a:pos x="157" y="544"/>
              </a:cxn>
              <a:cxn ang="0">
                <a:pos x="141" y="143"/>
              </a:cxn>
              <a:cxn ang="0">
                <a:pos x="86" y="16"/>
              </a:cxn>
              <a:cxn ang="0">
                <a:pos x="1" y="0"/>
              </a:cxn>
            </a:cxnLst>
            <a:rect l="0" t="0" r="r" b="b"/>
            <a:pathLst>
              <a:path w="158" h="789">
                <a:moveTo>
                  <a:pt x="1" y="0"/>
                </a:moveTo>
                <a:lnTo>
                  <a:pt x="0" y="117"/>
                </a:lnTo>
                <a:lnTo>
                  <a:pt x="7" y="301"/>
                </a:lnTo>
                <a:lnTo>
                  <a:pt x="19" y="437"/>
                </a:lnTo>
                <a:lnTo>
                  <a:pt x="31" y="548"/>
                </a:lnTo>
                <a:lnTo>
                  <a:pt x="60" y="684"/>
                </a:lnTo>
                <a:lnTo>
                  <a:pt x="86" y="788"/>
                </a:lnTo>
                <a:lnTo>
                  <a:pt x="157" y="544"/>
                </a:lnTo>
                <a:lnTo>
                  <a:pt x="141" y="143"/>
                </a:lnTo>
                <a:lnTo>
                  <a:pt x="86" y="16"/>
                </a:lnTo>
                <a:lnTo>
                  <a:pt x="1" y="0"/>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80" name="Freeform 16"/>
          <p:cNvSpPr>
            <a:spLocks/>
          </p:cNvSpPr>
          <p:nvPr/>
        </p:nvSpPr>
        <p:spPr bwMode="auto">
          <a:xfrm>
            <a:off x="600075" y="1652588"/>
            <a:ext cx="1257300" cy="1682750"/>
          </a:xfrm>
          <a:custGeom>
            <a:avLst/>
            <a:gdLst/>
            <a:ahLst/>
            <a:cxnLst>
              <a:cxn ang="0">
                <a:pos x="38" y="628"/>
              </a:cxn>
              <a:cxn ang="0">
                <a:pos x="17" y="623"/>
              </a:cxn>
              <a:cxn ang="0">
                <a:pos x="0" y="601"/>
              </a:cxn>
              <a:cxn ang="0">
                <a:pos x="7" y="566"/>
              </a:cxn>
              <a:cxn ang="0">
                <a:pos x="2" y="528"/>
              </a:cxn>
              <a:cxn ang="0">
                <a:pos x="9" y="495"/>
              </a:cxn>
              <a:cxn ang="0">
                <a:pos x="11" y="468"/>
              </a:cxn>
              <a:cxn ang="0">
                <a:pos x="13" y="424"/>
              </a:cxn>
              <a:cxn ang="0">
                <a:pos x="18" y="363"/>
              </a:cxn>
              <a:cxn ang="0">
                <a:pos x="22" y="234"/>
              </a:cxn>
              <a:cxn ang="0">
                <a:pos x="59" y="132"/>
              </a:cxn>
              <a:cxn ang="0">
                <a:pos x="165" y="51"/>
              </a:cxn>
              <a:cxn ang="0">
                <a:pos x="336" y="12"/>
              </a:cxn>
              <a:cxn ang="0">
                <a:pos x="471" y="15"/>
              </a:cxn>
              <a:cxn ang="0">
                <a:pos x="618" y="83"/>
              </a:cxn>
              <a:cxn ang="0">
                <a:pos x="666" y="156"/>
              </a:cxn>
              <a:cxn ang="0">
                <a:pos x="688" y="237"/>
              </a:cxn>
              <a:cxn ang="0">
                <a:pos x="765" y="462"/>
              </a:cxn>
              <a:cxn ang="0">
                <a:pos x="765" y="489"/>
              </a:cxn>
              <a:cxn ang="0">
                <a:pos x="784" y="523"/>
              </a:cxn>
              <a:cxn ang="0">
                <a:pos x="784" y="556"/>
              </a:cxn>
              <a:cxn ang="0">
                <a:pos x="791" y="587"/>
              </a:cxn>
              <a:cxn ang="0">
                <a:pos x="791" y="628"/>
              </a:cxn>
              <a:cxn ang="0">
                <a:pos x="781" y="650"/>
              </a:cxn>
              <a:cxn ang="0">
                <a:pos x="657" y="650"/>
              </a:cxn>
              <a:cxn ang="0">
                <a:pos x="636" y="639"/>
              </a:cxn>
              <a:cxn ang="0">
                <a:pos x="627" y="617"/>
              </a:cxn>
              <a:cxn ang="0">
                <a:pos x="630" y="602"/>
              </a:cxn>
              <a:cxn ang="0">
                <a:pos x="618" y="579"/>
              </a:cxn>
              <a:cxn ang="0">
                <a:pos x="589" y="541"/>
              </a:cxn>
              <a:cxn ang="0">
                <a:pos x="575" y="583"/>
              </a:cxn>
              <a:cxn ang="0">
                <a:pos x="568" y="666"/>
              </a:cxn>
              <a:cxn ang="0">
                <a:pos x="581" y="714"/>
              </a:cxn>
              <a:cxn ang="0">
                <a:pos x="584" y="759"/>
              </a:cxn>
              <a:cxn ang="0">
                <a:pos x="578" y="785"/>
              </a:cxn>
              <a:cxn ang="0">
                <a:pos x="588" y="819"/>
              </a:cxn>
              <a:cxn ang="0">
                <a:pos x="584" y="849"/>
              </a:cxn>
              <a:cxn ang="0">
                <a:pos x="596" y="906"/>
              </a:cxn>
              <a:cxn ang="0">
                <a:pos x="476" y="974"/>
              </a:cxn>
              <a:cxn ang="0">
                <a:pos x="388" y="1023"/>
              </a:cxn>
              <a:cxn ang="0">
                <a:pos x="277" y="1056"/>
              </a:cxn>
              <a:cxn ang="0">
                <a:pos x="114" y="1045"/>
              </a:cxn>
              <a:cxn ang="0">
                <a:pos x="90" y="1032"/>
              </a:cxn>
              <a:cxn ang="0">
                <a:pos x="83" y="1004"/>
              </a:cxn>
              <a:cxn ang="0">
                <a:pos x="92" y="971"/>
              </a:cxn>
              <a:cxn ang="0">
                <a:pos x="90" y="913"/>
              </a:cxn>
              <a:cxn ang="0">
                <a:pos x="87" y="828"/>
              </a:cxn>
              <a:cxn ang="0">
                <a:pos x="88" y="743"/>
              </a:cxn>
              <a:cxn ang="0">
                <a:pos x="90" y="625"/>
              </a:cxn>
            </a:cxnLst>
            <a:rect l="0" t="0" r="r" b="b"/>
            <a:pathLst>
              <a:path w="792" h="1060">
                <a:moveTo>
                  <a:pt x="78" y="625"/>
                </a:moveTo>
                <a:lnTo>
                  <a:pt x="38" y="628"/>
                </a:lnTo>
                <a:lnTo>
                  <a:pt x="13" y="632"/>
                </a:lnTo>
                <a:lnTo>
                  <a:pt x="17" y="623"/>
                </a:lnTo>
                <a:lnTo>
                  <a:pt x="4" y="615"/>
                </a:lnTo>
                <a:lnTo>
                  <a:pt x="0" y="601"/>
                </a:lnTo>
                <a:lnTo>
                  <a:pt x="0" y="582"/>
                </a:lnTo>
                <a:lnTo>
                  <a:pt x="7" y="566"/>
                </a:lnTo>
                <a:lnTo>
                  <a:pt x="2" y="540"/>
                </a:lnTo>
                <a:lnTo>
                  <a:pt x="2" y="528"/>
                </a:lnTo>
                <a:lnTo>
                  <a:pt x="4" y="512"/>
                </a:lnTo>
                <a:lnTo>
                  <a:pt x="9" y="495"/>
                </a:lnTo>
                <a:lnTo>
                  <a:pt x="9" y="481"/>
                </a:lnTo>
                <a:lnTo>
                  <a:pt x="11" y="468"/>
                </a:lnTo>
                <a:lnTo>
                  <a:pt x="11" y="448"/>
                </a:lnTo>
                <a:lnTo>
                  <a:pt x="13" y="424"/>
                </a:lnTo>
                <a:lnTo>
                  <a:pt x="13" y="394"/>
                </a:lnTo>
                <a:lnTo>
                  <a:pt x="18" y="363"/>
                </a:lnTo>
                <a:lnTo>
                  <a:pt x="18" y="300"/>
                </a:lnTo>
                <a:lnTo>
                  <a:pt x="22" y="234"/>
                </a:lnTo>
                <a:lnTo>
                  <a:pt x="36" y="169"/>
                </a:lnTo>
                <a:lnTo>
                  <a:pt x="59" y="132"/>
                </a:lnTo>
                <a:lnTo>
                  <a:pt x="108" y="91"/>
                </a:lnTo>
                <a:lnTo>
                  <a:pt x="165" y="51"/>
                </a:lnTo>
                <a:lnTo>
                  <a:pt x="234" y="13"/>
                </a:lnTo>
                <a:lnTo>
                  <a:pt x="336" y="12"/>
                </a:lnTo>
                <a:lnTo>
                  <a:pt x="431" y="0"/>
                </a:lnTo>
                <a:lnTo>
                  <a:pt x="471" y="15"/>
                </a:lnTo>
                <a:lnTo>
                  <a:pt x="568" y="50"/>
                </a:lnTo>
                <a:lnTo>
                  <a:pt x="618" y="83"/>
                </a:lnTo>
                <a:lnTo>
                  <a:pt x="647" y="115"/>
                </a:lnTo>
                <a:lnTo>
                  <a:pt x="666" y="156"/>
                </a:lnTo>
                <a:lnTo>
                  <a:pt x="679" y="203"/>
                </a:lnTo>
                <a:lnTo>
                  <a:pt x="688" y="237"/>
                </a:lnTo>
                <a:lnTo>
                  <a:pt x="760" y="418"/>
                </a:lnTo>
                <a:lnTo>
                  <a:pt x="765" y="462"/>
                </a:lnTo>
                <a:lnTo>
                  <a:pt x="762" y="478"/>
                </a:lnTo>
                <a:lnTo>
                  <a:pt x="765" y="489"/>
                </a:lnTo>
                <a:lnTo>
                  <a:pt x="778" y="508"/>
                </a:lnTo>
                <a:lnTo>
                  <a:pt x="784" y="523"/>
                </a:lnTo>
                <a:lnTo>
                  <a:pt x="784" y="538"/>
                </a:lnTo>
                <a:lnTo>
                  <a:pt x="784" y="556"/>
                </a:lnTo>
                <a:lnTo>
                  <a:pt x="791" y="575"/>
                </a:lnTo>
                <a:lnTo>
                  <a:pt x="791" y="587"/>
                </a:lnTo>
                <a:lnTo>
                  <a:pt x="791" y="605"/>
                </a:lnTo>
                <a:lnTo>
                  <a:pt x="791" y="628"/>
                </a:lnTo>
                <a:lnTo>
                  <a:pt x="784" y="643"/>
                </a:lnTo>
                <a:lnTo>
                  <a:pt x="781" y="650"/>
                </a:lnTo>
                <a:lnTo>
                  <a:pt x="704" y="647"/>
                </a:lnTo>
                <a:lnTo>
                  <a:pt x="657" y="650"/>
                </a:lnTo>
                <a:lnTo>
                  <a:pt x="645" y="650"/>
                </a:lnTo>
                <a:lnTo>
                  <a:pt x="636" y="639"/>
                </a:lnTo>
                <a:lnTo>
                  <a:pt x="630" y="636"/>
                </a:lnTo>
                <a:lnTo>
                  <a:pt x="627" y="617"/>
                </a:lnTo>
                <a:lnTo>
                  <a:pt x="634" y="609"/>
                </a:lnTo>
                <a:lnTo>
                  <a:pt x="630" y="602"/>
                </a:lnTo>
                <a:lnTo>
                  <a:pt x="618" y="591"/>
                </a:lnTo>
                <a:lnTo>
                  <a:pt x="618" y="579"/>
                </a:lnTo>
                <a:lnTo>
                  <a:pt x="611" y="572"/>
                </a:lnTo>
                <a:lnTo>
                  <a:pt x="589" y="541"/>
                </a:lnTo>
                <a:lnTo>
                  <a:pt x="575" y="519"/>
                </a:lnTo>
                <a:lnTo>
                  <a:pt x="575" y="583"/>
                </a:lnTo>
                <a:lnTo>
                  <a:pt x="571" y="621"/>
                </a:lnTo>
                <a:lnTo>
                  <a:pt x="568" y="666"/>
                </a:lnTo>
                <a:lnTo>
                  <a:pt x="571" y="688"/>
                </a:lnTo>
                <a:lnTo>
                  <a:pt x="581" y="714"/>
                </a:lnTo>
                <a:lnTo>
                  <a:pt x="584" y="733"/>
                </a:lnTo>
                <a:lnTo>
                  <a:pt x="584" y="759"/>
                </a:lnTo>
                <a:lnTo>
                  <a:pt x="578" y="766"/>
                </a:lnTo>
                <a:lnTo>
                  <a:pt x="578" y="785"/>
                </a:lnTo>
                <a:lnTo>
                  <a:pt x="584" y="797"/>
                </a:lnTo>
                <a:lnTo>
                  <a:pt x="588" y="819"/>
                </a:lnTo>
                <a:lnTo>
                  <a:pt x="584" y="831"/>
                </a:lnTo>
                <a:lnTo>
                  <a:pt x="584" y="849"/>
                </a:lnTo>
                <a:lnTo>
                  <a:pt x="589" y="876"/>
                </a:lnTo>
                <a:lnTo>
                  <a:pt x="596" y="906"/>
                </a:lnTo>
                <a:lnTo>
                  <a:pt x="549" y="955"/>
                </a:lnTo>
                <a:lnTo>
                  <a:pt x="476" y="974"/>
                </a:lnTo>
                <a:lnTo>
                  <a:pt x="449" y="985"/>
                </a:lnTo>
                <a:lnTo>
                  <a:pt x="388" y="1023"/>
                </a:lnTo>
                <a:lnTo>
                  <a:pt x="345" y="1041"/>
                </a:lnTo>
                <a:lnTo>
                  <a:pt x="277" y="1056"/>
                </a:lnTo>
                <a:lnTo>
                  <a:pt x="191" y="1059"/>
                </a:lnTo>
                <a:lnTo>
                  <a:pt x="114" y="1045"/>
                </a:lnTo>
                <a:lnTo>
                  <a:pt x="92" y="1037"/>
                </a:lnTo>
                <a:lnTo>
                  <a:pt x="90" y="1032"/>
                </a:lnTo>
                <a:lnTo>
                  <a:pt x="83" y="1021"/>
                </a:lnTo>
                <a:lnTo>
                  <a:pt x="83" y="1004"/>
                </a:lnTo>
                <a:lnTo>
                  <a:pt x="85" y="993"/>
                </a:lnTo>
                <a:lnTo>
                  <a:pt x="92" y="971"/>
                </a:lnTo>
                <a:lnTo>
                  <a:pt x="92" y="941"/>
                </a:lnTo>
                <a:lnTo>
                  <a:pt x="90" y="913"/>
                </a:lnTo>
                <a:lnTo>
                  <a:pt x="87" y="865"/>
                </a:lnTo>
                <a:lnTo>
                  <a:pt x="87" y="828"/>
                </a:lnTo>
                <a:lnTo>
                  <a:pt x="87" y="793"/>
                </a:lnTo>
                <a:lnTo>
                  <a:pt x="88" y="743"/>
                </a:lnTo>
                <a:lnTo>
                  <a:pt x="90" y="677"/>
                </a:lnTo>
                <a:lnTo>
                  <a:pt x="90" y="625"/>
                </a:lnTo>
                <a:lnTo>
                  <a:pt x="78" y="625"/>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81" name="Freeform 17"/>
          <p:cNvSpPr>
            <a:spLocks/>
          </p:cNvSpPr>
          <p:nvPr/>
        </p:nvSpPr>
        <p:spPr bwMode="auto">
          <a:xfrm>
            <a:off x="1481138" y="2397125"/>
            <a:ext cx="33337" cy="87313"/>
          </a:xfrm>
          <a:custGeom>
            <a:avLst/>
            <a:gdLst/>
            <a:ahLst/>
            <a:cxnLst>
              <a:cxn ang="0">
                <a:pos x="20" y="54"/>
              </a:cxn>
              <a:cxn ang="0">
                <a:pos x="0" y="0"/>
              </a:cxn>
            </a:cxnLst>
            <a:rect l="0" t="0" r="r" b="b"/>
            <a:pathLst>
              <a:path w="21" h="55">
                <a:moveTo>
                  <a:pt x="20" y="54"/>
                </a:move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82" name="Freeform 18"/>
          <p:cNvSpPr>
            <a:spLocks/>
          </p:cNvSpPr>
          <p:nvPr/>
        </p:nvSpPr>
        <p:spPr bwMode="auto">
          <a:xfrm>
            <a:off x="900113" y="3068638"/>
            <a:ext cx="550862" cy="209550"/>
          </a:xfrm>
          <a:custGeom>
            <a:avLst/>
            <a:gdLst/>
            <a:ahLst/>
            <a:cxnLst>
              <a:cxn ang="0">
                <a:pos x="0" y="131"/>
              </a:cxn>
              <a:cxn ang="0">
                <a:pos x="61" y="128"/>
              </a:cxn>
              <a:cxn ang="0">
                <a:pos x="126" y="115"/>
              </a:cxn>
              <a:cxn ang="0">
                <a:pos x="178" y="95"/>
              </a:cxn>
              <a:cxn ang="0">
                <a:pos x="233" y="65"/>
              </a:cxn>
              <a:cxn ang="0">
                <a:pos x="276" y="34"/>
              </a:cxn>
              <a:cxn ang="0">
                <a:pos x="303" y="15"/>
              </a:cxn>
              <a:cxn ang="0">
                <a:pos x="346" y="0"/>
              </a:cxn>
            </a:cxnLst>
            <a:rect l="0" t="0" r="r" b="b"/>
            <a:pathLst>
              <a:path w="347" h="132">
                <a:moveTo>
                  <a:pt x="0" y="131"/>
                </a:moveTo>
                <a:lnTo>
                  <a:pt x="61" y="128"/>
                </a:lnTo>
                <a:lnTo>
                  <a:pt x="126" y="115"/>
                </a:lnTo>
                <a:lnTo>
                  <a:pt x="178" y="95"/>
                </a:lnTo>
                <a:lnTo>
                  <a:pt x="233" y="65"/>
                </a:lnTo>
                <a:lnTo>
                  <a:pt x="276" y="34"/>
                </a:lnTo>
                <a:lnTo>
                  <a:pt x="303" y="15"/>
                </a:lnTo>
                <a:lnTo>
                  <a:pt x="346"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83" name="Freeform 19"/>
          <p:cNvSpPr>
            <a:spLocks/>
          </p:cNvSpPr>
          <p:nvPr/>
        </p:nvSpPr>
        <p:spPr bwMode="auto">
          <a:xfrm>
            <a:off x="1177925" y="2690813"/>
            <a:ext cx="663575" cy="855662"/>
          </a:xfrm>
          <a:custGeom>
            <a:avLst/>
            <a:gdLst/>
            <a:ahLst/>
            <a:cxnLst>
              <a:cxn ang="0">
                <a:pos x="266" y="86"/>
              </a:cxn>
              <a:cxn ang="0">
                <a:pos x="232" y="209"/>
              </a:cxn>
              <a:cxn ang="0">
                <a:pos x="211" y="260"/>
              </a:cxn>
              <a:cxn ang="0">
                <a:pos x="178" y="273"/>
              </a:cxn>
              <a:cxn ang="0">
                <a:pos x="141" y="264"/>
              </a:cxn>
              <a:cxn ang="0">
                <a:pos x="105" y="260"/>
              </a:cxn>
              <a:cxn ang="0">
                <a:pos x="60" y="240"/>
              </a:cxn>
              <a:cxn ang="0">
                <a:pos x="48" y="245"/>
              </a:cxn>
              <a:cxn ang="0">
                <a:pos x="45" y="260"/>
              </a:cxn>
              <a:cxn ang="0">
                <a:pos x="58" y="288"/>
              </a:cxn>
              <a:cxn ang="0">
                <a:pos x="87" y="303"/>
              </a:cxn>
              <a:cxn ang="0">
                <a:pos x="99" y="311"/>
              </a:cxn>
              <a:cxn ang="0">
                <a:pos x="103" y="321"/>
              </a:cxn>
              <a:cxn ang="0">
                <a:pos x="94" y="339"/>
              </a:cxn>
              <a:cxn ang="0">
                <a:pos x="12" y="441"/>
              </a:cxn>
              <a:cxn ang="0">
                <a:pos x="0" y="463"/>
              </a:cxn>
              <a:cxn ang="0">
                <a:pos x="0" y="476"/>
              </a:cxn>
              <a:cxn ang="0">
                <a:pos x="7" y="481"/>
              </a:cxn>
              <a:cxn ang="0">
                <a:pos x="15" y="477"/>
              </a:cxn>
              <a:cxn ang="0">
                <a:pos x="84" y="424"/>
              </a:cxn>
              <a:cxn ang="0">
                <a:pos x="96" y="422"/>
              </a:cxn>
              <a:cxn ang="0">
                <a:pos x="143" y="434"/>
              </a:cxn>
              <a:cxn ang="0">
                <a:pos x="162" y="441"/>
              </a:cxn>
              <a:cxn ang="0">
                <a:pos x="158" y="471"/>
              </a:cxn>
              <a:cxn ang="0">
                <a:pos x="141" y="504"/>
              </a:cxn>
              <a:cxn ang="0">
                <a:pos x="130" y="522"/>
              </a:cxn>
              <a:cxn ang="0">
                <a:pos x="128" y="531"/>
              </a:cxn>
              <a:cxn ang="0">
                <a:pos x="137" y="538"/>
              </a:cxn>
              <a:cxn ang="0">
                <a:pos x="151" y="527"/>
              </a:cxn>
              <a:cxn ang="0">
                <a:pos x="181" y="497"/>
              </a:cxn>
              <a:cxn ang="0">
                <a:pos x="188" y="476"/>
              </a:cxn>
              <a:cxn ang="0">
                <a:pos x="211" y="423"/>
              </a:cxn>
              <a:cxn ang="0">
                <a:pos x="251" y="387"/>
              </a:cxn>
              <a:cxn ang="0">
                <a:pos x="277" y="361"/>
              </a:cxn>
              <a:cxn ang="0">
                <a:pos x="291" y="324"/>
              </a:cxn>
              <a:cxn ang="0">
                <a:pos x="360" y="175"/>
              </a:cxn>
              <a:cxn ang="0">
                <a:pos x="417" y="16"/>
              </a:cxn>
              <a:cxn ang="0">
                <a:pos x="291" y="3"/>
              </a:cxn>
            </a:cxnLst>
            <a:rect l="0" t="0" r="r" b="b"/>
            <a:pathLst>
              <a:path w="418" h="539">
                <a:moveTo>
                  <a:pt x="279" y="2"/>
                </a:moveTo>
                <a:lnTo>
                  <a:pt x="266" y="86"/>
                </a:lnTo>
                <a:lnTo>
                  <a:pt x="259" y="117"/>
                </a:lnTo>
                <a:lnTo>
                  <a:pt x="232" y="209"/>
                </a:lnTo>
                <a:lnTo>
                  <a:pt x="220" y="240"/>
                </a:lnTo>
                <a:lnTo>
                  <a:pt x="211" y="260"/>
                </a:lnTo>
                <a:lnTo>
                  <a:pt x="198" y="270"/>
                </a:lnTo>
                <a:lnTo>
                  <a:pt x="178" y="273"/>
                </a:lnTo>
                <a:lnTo>
                  <a:pt x="151" y="266"/>
                </a:lnTo>
                <a:lnTo>
                  <a:pt x="141" y="264"/>
                </a:lnTo>
                <a:lnTo>
                  <a:pt x="122" y="264"/>
                </a:lnTo>
                <a:lnTo>
                  <a:pt x="105" y="260"/>
                </a:lnTo>
                <a:lnTo>
                  <a:pt x="87" y="253"/>
                </a:lnTo>
                <a:lnTo>
                  <a:pt x="60" y="240"/>
                </a:lnTo>
                <a:lnTo>
                  <a:pt x="52" y="240"/>
                </a:lnTo>
                <a:lnTo>
                  <a:pt x="48" y="245"/>
                </a:lnTo>
                <a:lnTo>
                  <a:pt x="45" y="253"/>
                </a:lnTo>
                <a:lnTo>
                  <a:pt x="45" y="260"/>
                </a:lnTo>
                <a:lnTo>
                  <a:pt x="49" y="273"/>
                </a:lnTo>
                <a:lnTo>
                  <a:pt x="58" y="288"/>
                </a:lnTo>
                <a:lnTo>
                  <a:pt x="71" y="299"/>
                </a:lnTo>
                <a:lnTo>
                  <a:pt x="87" y="303"/>
                </a:lnTo>
                <a:lnTo>
                  <a:pt x="96" y="307"/>
                </a:lnTo>
                <a:lnTo>
                  <a:pt x="99" y="311"/>
                </a:lnTo>
                <a:lnTo>
                  <a:pt x="103" y="317"/>
                </a:lnTo>
                <a:lnTo>
                  <a:pt x="103" y="321"/>
                </a:lnTo>
                <a:lnTo>
                  <a:pt x="99" y="330"/>
                </a:lnTo>
                <a:lnTo>
                  <a:pt x="94" y="339"/>
                </a:lnTo>
                <a:lnTo>
                  <a:pt x="60" y="382"/>
                </a:lnTo>
                <a:lnTo>
                  <a:pt x="12" y="441"/>
                </a:lnTo>
                <a:lnTo>
                  <a:pt x="3" y="453"/>
                </a:lnTo>
                <a:lnTo>
                  <a:pt x="0" y="463"/>
                </a:lnTo>
                <a:lnTo>
                  <a:pt x="0" y="470"/>
                </a:lnTo>
                <a:lnTo>
                  <a:pt x="0" y="476"/>
                </a:lnTo>
                <a:lnTo>
                  <a:pt x="3" y="479"/>
                </a:lnTo>
                <a:lnTo>
                  <a:pt x="7" y="481"/>
                </a:lnTo>
                <a:lnTo>
                  <a:pt x="10" y="481"/>
                </a:lnTo>
                <a:lnTo>
                  <a:pt x="15" y="477"/>
                </a:lnTo>
                <a:lnTo>
                  <a:pt x="22" y="471"/>
                </a:lnTo>
                <a:lnTo>
                  <a:pt x="84" y="424"/>
                </a:lnTo>
                <a:lnTo>
                  <a:pt x="90" y="420"/>
                </a:lnTo>
                <a:lnTo>
                  <a:pt x="96" y="422"/>
                </a:lnTo>
                <a:lnTo>
                  <a:pt x="103" y="422"/>
                </a:lnTo>
                <a:lnTo>
                  <a:pt x="143" y="434"/>
                </a:lnTo>
                <a:lnTo>
                  <a:pt x="160" y="440"/>
                </a:lnTo>
                <a:lnTo>
                  <a:pt x="162" y="441"/>
                </a:lnTo>
                <a:lnTo>
                  <a:pt x="162" y="451"/>
                </a:lnTo>
                <a:lnTo>
                  <a:pt x="158" y="471"/>
                </a:lnTo>
                <a:lnTo>
                  <a:pt x="155" y="483"/>
                </a:lnTo>
                <a:lnTo>
                  <a:pt x="141" y="504"/>
                </a:lnTo>
                <a:lnTo>
                  <a:pt x="134" y="514"/>
                </a:lnTo>
                <a:lnTo>
                  <a:pt x="130" y="522"/>
                </a:lnTo>
                <a:lnTo>
                  <a:pt x="128" y="528"/>
                </a:lnTo>
                <a:lnTo>
                  <a:pt x="128" y="531"/>
                </a:lnTo>
                <a:lnTo>
                  <a:pt x="132" y="537"/>
                </a:lnTo>
                <a:lnTo>
                  <a:pt x="137" y="538"/>
                </a:lnTo>
                <a:lnTo>
                  <a:pt x="143" y="537"/>
                </a:lnTo>
                <a:lnTo>
                  <a:pt x="151" y="527"/>
                </a:lnTo>
                <a:lnTo>
                  <a:pt x="173" y="508"/>
                </a:lnTo>
                <a:lnTo>
                  <a:pt x="181" y="497"/>
                </a:lnTo>
                <a:lnTo>
                  <a:pt x="185" y="489"/>
                </a:lnTo>
                <a:lnTo>
                  <a:pt x="188" y="476"/>
                </a:lnTo>
                <a:lnTo>
                  <a:pt x="200" y="444"/>
                </a:lnTo>
                <a:lnTo>
                  <a:pt x="211" y="423"/>
                </a:lnTo>
                <a:lnTo>
                  <a:pt x="225" y="408"/>
                </a:lnTo>
                <a:lnTo>
                  <a:pt x="251" y="387"/>
                </a:lnTo>
                <a:lnTo>
                  <a:pt x="266" y="375"/>
                </a:lnTo>
                <a:lnTo>
                  <a:pt x="277" y="361"/>
                </a:lnTo>
                <a:lnTo>
                  <a:pt x="283" y="348"/>
                </a:lnTo>
                <a:lnTo>
                  <a:pt x="291" y="324"/>
                </a:lnTo>
                <a:lnTo>
                  <a:pt x="326" y="254"/>
                </a:lnTo>
                <a:lnTo>
                  <a:pt x="360" y="175"/>
                </a:lnTo>
                <a:lnTo>
                  <a:pt x="399" y="83"/>
                </a:lnTo>
                <a:lnTo>
                  <a:pt x="417" y="16"/>
                </a:lnTo>
                <a:lnTo>
                  <a:pt x="394" y="0"/>
                </a:lnTo>
                <a:lnTo>
                  <a:pt x="291" y="3"/>
                </a:lnTo>
                <a:lnTo>
                  <a:pt x="279" y="2"/>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84" name="Freeform 20"/>
          <p:cNvSpPr>
            <a:spLocks/>
          </p:cNvSpPr>
          <p:nvPr/>
        </p:nvSpPr>
        <p:spPr bwMode="auto">
          <a:xfrm>
            <a:off x="1609725" y="2632075"/>
            <a:ext cx="241300" cy="168275"/>
          </a:xfrm>
          <a:custGeom>
            <a:avLst/>
            <a:gdLst/>
            <a:ahLst/>
            <a:cxnLst>
              <a:cxn ang="0">
                <a:pos x="5" y="26"/>
              </a:cxn>
              <a:cxn ang="0">
                <a:pos x="5" y="27"/>
              </a:cxn>
              <a:cxn ang="0">
                <a:pos x="4" y="35"/>
              </a:cxn>
              <a:cxn ang="0">
                <a:pos x="0" y="64"/>
              </a:cxn>
              <a:cxn ang="0">
                <a:pos x="2" y="78"/>
              </a:cxn>
              <a:cxn ang="0">
                <a:pos x="15" y="67"/>
              </a:cxn>
              <a:cxn ang="0">
                <a:pos x="46" y="57"/>
              </a:cxn>
              <a:cxn ang="0">
                <a:pos x="74" y="53"/>
              </a:cxn>
              <a:cxn ang="0">
                <a:pos x="97" y="59"/>
              </a:cxn>
              <a:cxn ang="0">
                <a:pos x="109" y="67"/>
              </a:cxn>
              <a:cxn ang="0">
                <a:pos x="119" y="77"/>
              </a:cxn>
              <a:cxn ang="0">
                <a:pos x="129" y="89"/>
              </a:cxn>
              <a:cxn ang="0">
                <a:pos x="133" y="105"/>
              </a:cxn>
              <a:cxn ang="0">
                <a:pos x="131" y="105"/>
              </a:cxn>
              <a:cxn ang="0">
                <a:pos x="140" y="89"/>
              </a:cxn>
              <a:cxn ang="0">
                <a:pos x="149" y="72"/>
              </a:cxn>
              <a:cxn ang="0">
                <a:pos x="151" y="57"/>
              </a:cxn>
              <a:cxn ang="0">
                <a:pos x="149" y="30"/>
              </a:cxn>
              <a:cxn ang="0">
                <a:pos x="148" y="13"/>
              </a:cxn>
              <a:cxn ang="0">
                <a:pos x="137" y="5"/>
              </a:cxn>
              <a:cxn ang="0">
                <a:pos x="102" y="0"/>
              </a:cxn>
              <a:cxn ang="0">
                <a:pos x="68" y="0"/>
              </a:cxn>
              <a:cxn ang="0">
                <a:pos x="30" y="8"/>
              </a:cxn>
              <a:cxn ang="0">
                <a:pos x="7" y="25"/>
              </a:cxn>
              <a:cxn ang="0">
                <a:pos x="5" y="26"/>
              </a:cxn>
            </a:cxnLst>
            <a:rect l="0" t="0" r="r" b="b"/>
            <a:pathLst>
              <a:path w="152" h="106">
                <a:moveTo>
                  <a:pt x="5" y="26"/>
                </a:moveTo>
                <a:lnTo>
                  <a:pt x="5" y="27"/>
                </a:lnTo>
                <a:lnTo>
                  <a:pt x="4" y="35"/>
                </a:lnTo>
                <a:lnTo>
                  <a:pt x="0" y="64"/>
                </a:lnTo>
                <a:lnTo>
                  <a:pt x="2" y="78"/>
                </a:lnTo>
                <a:lnTo>
                  <a:pt x="15" y="67"/>
                </a:lnTo>
                <a:lnTo>
                  <a:pt x="46" y="57"/>
                </a:lnTo>
                <a:lnTo>
                  <a:pt x="74" y="53"/>
                </a:lnTo>
                <a:lnTo>
                  <a:pt x="97" y="59"/>
                </a:lnTo>
                <a:lnTo>
                  <a:pt x="109" y="67"/>
                </a:lnTo>
                <a:lnTo>
                  <a:pt x="119" y="77"/>
                </a:lnTo>
                <a:lnTo>
                  <a:pt x="129" y="89"/>
                </a:lnTo>
                <a:lnTo>
                  <a:pt x="133" y="105"/>
                </a:lnTo>
                <a:lnTo>
                  <a:pt x="131" y="105"/>
                </a:lnTo>
                <a:lnTo>
                  <a:pt x="140" y="89"/>
                </a:lnTo>
                <a:lnTo>
                  <a:pt x="149" y="72"/>
                </a:lnTo>
                <a:lnTo>
                  <a:pt x="151" y="57"/>
                </a:lnTo>
                <a:lnTo>
                  <a:pt x="149" y="30"/>
                </a:lnTo>
                <a:lnTo>
                  <a:pt x="148" y="13"/>
                </a:lnTo>
                <a:lnTo>
                  <a:pt x="137" y="5"/>
                </a:lnTo>
                <a:lnTo>
                  <a:pt x="102" y="0"/>
                </a:lnTo>
                <a:lnTo>
                  <a:pt x="68" y="0"/>
                </a:lnTo>
                <a:lnTo>
                  <a:pt x="30" y="8"/>
                </a:lnTo>
                <a:lnTo>
                  <a:pt x="7" y="25"/>
                </a:lnTo>
                <a:lnTo>
                  <a:pt x="5" y="26"/>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485" name="Freeform 21"/>
          <p:cNvSpPr>
            <a:spLocks/>
          </p:cNvSpPr>
          <p:nvPr/>
        </p:nvSpPr>
        <p:spPr bwMode="auto">
          <a:xfrm>
            <a:off x="1320800" y="3333750"/>
            <a:ext cx="25400" cy="23813"/>
          </a:xfrm>
          <a:custGeom>
            <a:avLst/>
            <a:gdLst/>
            <a:ahLst/>
            <a:cxnLst>
              <a:cxn ang="0">
                <a:pos x="0" y="14"/>
              </a:cxn>
              <a:cxn ang="0">
                <a:pos x="15" y="0"/>
              </a:cxn>
            </a:cxnLst>
            <a:rect l="0" t="0" r="r" b="b"/>
            <a:pathLst>
              <a:path w="16" h="15">
                <a:moveTo>
                  <a:pt x="0" y="14"/>
                </a:moveTo>
                <a:lnTo>
                  <a:pt x="15"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86" name="Freeform 22"/>
          <p:cNvSpPr>
            <a:spLocks/>
          </p:cNvSpPr>
          <p:nvPr/>
        </p:nvSpPr>
        <p:spPr bwMode="auto">
          <a:xfrm>
            <a:off x="606425" y="2632075"/>
            <a:ext cx="133350" cy="103188"/>
          </a:xfrm>
          <a:custGeom>
            <a:avLst/>
            <a:gdLst/>
            <a:ahLst/>
            <a:cxnLst>
              <a:cxn ang="0">
                <a:pos x="0" y="8"/>
              </a:cxn>
              <a:cxn ang="0">
                <a:pos x="0" y="37"/>
              </a:cxn>
              <a:cxn ang="0">
                <a:pos x="2" y="52"/>
              </a:cxn>
              <a:cxn ang="0">
                <a:pos x="7" y="55"/>
              </a:cxn>
              <a:cxn ang="0">
                <a:pos x="16" y="59"/>
              </a:cxn>
              <a:cxn ang="0">
                <a:pos x="45" y="64"/>
              </a:cxn>
              <a:cxn ang="0">
                <a:pos x="38" y="64"/>
              </a:cxn>
              <a:cxn ang="0">
                <a:pos x="58" y="64"/>
              </a:cxn>
              <a:cxn ang="0">
                <a:pos x="74" y="61"/>
              </a:cxn>
              <a:cxn ang="0">
                <a:pos x="83" y="57"/>
              </a:cxn>
              <a:cxn ang="0">
                <a:pos x="83" y="30"/>
              </a:cxn>
              <a:cxn ang="0">
                <a:pos x="83" y="2"/>
              </a:cxn>
              <a:cxn ang="0">
                <a:pos x="58" y="5"/>
              </a:cxn>
              <a:cxn ang="0">
                <a:pos x="20" y="2"/>
              </a:cxn>
              <a:cxn ang="0">
                <a:pos x="2" y="0"/>
              </a:cxn>
              <a:cxn ang="0">
                <a:pos x="0" y="8"/>
              </a:cxn>
            </a:cxnLst>
            <a:rect l="0" t="0" r="r" b="b"/>
            <a:pathLst>
              <a:path w="84" h="65">
                <a:moveTo>
                  <a:pt x="0" y="8"/>
                </a:moveTo>
                <a:lnTo>
                  <a:pt x="0" y="37"/>
                </a:lnTo>
                <a:lnTo>
                  <a:pt x="2" y="52"/>
                </a:lnTo>
                <a:lnTo>
                  <a:pt x="7" y="55"/>
                </a:lnTo>
                <a:lnTo>
                  <a:pt x="16" y="59"/>
                </a:lnTo>
                <a:lnTo>
                  <a:pt x="45" y="64"/>
                </a:lnTo>
                <a:lnTo>
                  <a:pt x="38" y="64"/>
                </a:lnTo>
                <a:lnTo>
                  <a:pt x="58" y="64"/>
                </a:lnTo>
                <a:lnTo>
                  <a:pt x="74" y="61"/>
                </a:lnTo>
                <a:lnTo>
                  <a:pt x="83" y="57"/>
                </a:lnTo>
                <a:lnTo>
                  <a:pt x="83" y="30"/>
                </a:lnTo>
                <a:lnTo>
                  <a:pt x="83" y="2"/>
                </a:lnTo>
                <a:lnTo>
                  <a:pt x="58" y="5"/>
                </a:lnTo>
                <a:lnTo>
                  <a:pt x="20" y="2"/>
                </a:lnTo>
                <a:lnTo>
                  <a:pt x="2" y="0"/>
                </a:lnTo>
                <a:lnTo>
                  <a:pt x="0" y="8"/>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487" name="Freeform 23"/>
          <p:cNvSpPr>
            <a:spLocks/>
          </p:cNvSpPr>
          <p:nvPr/>
        </p:nvSpPr>
        <p:spPr bwMode="auto">
          <a:xfrm>
            <a:off x="728663" y="2263775"/>
            <a:ext cx="11112" cy="382588"/>
          </a:xfrm>
          <a:custGeom>
            <a:avLst/>
            <a:gdLst/>
            <a:ahLst/>
            <a:cxnLst>
              <a:cxn ang="0">
                <a:pos x="6" y="240"/>
              </a:cxn>
              <a:cxn ang="0">
                <a:pos x="6" y="189"/>
              </a:cxn>
              <a:cxn ang="0">
                <a:pos x="0" y="41"/>
              </a:cxn>
              <a:cxn ang="0">
                <a:pos x="4" y="0"/>
              </a:cxn>
            </a:cxnLst>
            <a:rect l="0" t="0" r="r" b="b"/>
            <a:pathLst>
              <a:path w="7" h="241">
                <a:moveTo>
                  <a:pt x="6" y="240"/>
                </a:moveTo>
                <a:lnTo>
                  <a:pt x="6" y="189"/>
                </a:lnTo>
                <a:lnTo>
                  <a:pt x="0" y="41"/>
                </a:lnTo>
                <a:lnTo>
                  <a:pt x="4"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88" name="Freeform 24"/>
          <p:cNvSpPr>
            <a:spLocks/>
          </p:cNvSpPr>
          <p:nvPr/>
        </p:nvSpPr>
        <p:spPr bwMode="auto">
          <a:xfrm>
            <a:off x="900113" y="1617663"/>
            <a:ext cx="439737" cy="212725"/>
          </a:xfrm>
          <a:custGeom>
            <a:avLst/>
            <a:gdLst/>
            <a:ahLst/>
            <a:cxnLst>
              <a:cxn ang="0">
                <a:pos x="34" y="31"/>
              </a:cxn>
              <a:cxn ang="0">
                <a:pos x="25" y="36"/>
              </a:cxn>
              <a:cxn ang="0">
                <a:pos x="7" y="56"/>
              </a:cxn>
              <a:cxn ang="0">
                <a:pos x="3" y="66"/>
              </a:cxn>
              <a:cxn ang="0">
                <a:pos x="0" y="79"/>
              </a:cxn>
              <a:cxn ang="0">
                <a:pos x="0" y="85"/>
              </a:cxn>
              <a:cxn ang="0">
                <a:pos x="3" y="100"/>
              </a:cxn>
              <a:cxn ang="0">
                <a:pos x="14" y="116"/>
              </a:cxn>
              <a:cxn ang="0">
                <a:pos x="42" y="127"/>
              </a:cxn>
              <a:cxn ang="0">
                <a:pos x="81" y="133"/>
              </a:cxn>
              <a:cxn ang="0">
                <a:pos x="136" y="131"/>
              </a:cxn>
              <a:cxn ang="0">
                <a:pos x="187" y="117"/>
              </a:cxn>
              <a:cxn ang="0">
                <a:pos x="233" y="96"/>
              </a:cxn>
              <a:cxn ang="0">
                <a:pos x="259" y="73"/>
              </a:cxn>
              <a:cxn ang="0">
                <a:pos x="273" y="52"/>
              </a:cxn>
              <a:cxn ang="0">
                <a:pos x="276" y="42"/>
              </a:cxn>
              <a:cxn ang="0">
                <a:pos x="274" y="34"/>
              </a:cxn>
              <a:cxn ang="0">
                <a:pos x="262" y="17"/>
              </a:cxn>
              <a:cxn ang="0">
                <a:pos x="237" y="5"/>
              </a:cxn>
              <a:cxn ang="0">
                <a:pos x="215" y="0"/>
              </a:cxn>
              <a:cxn ang="0">
                <a:pos x="149" y="10"/>
              </a:cxn>
              <a:cxn ang="0">
                <a:pos x="34" y="31"/>
              </a:cxn>
            </a:cxnLst>
            <a:rect l="0" t="0" r="r" b="b"/>
            <a:pathLst>
              <a:path w="277" h="134">
                <a:moveTo>
                  <a:pt x="34" y="31"/>
                </a:moveTo>
                <a:lnTo>
                  <a:pt x="25" y="36"/>
                </a:lnTo>
                <a:lnTo>
                  <a:pt x="7" y="56"/>
                </a:lnTo>
                <a:lnTo>
                  <a:pt x="3" y="66"/>
                </a:lnTo>
                <a:lnTo>
                  <a:pt x="0" y="79"/>
                </a:lnTo>
                <a:lnTo>
                  <a:pt x="0" y="85"/>
                </a:lnTo>
                <a:lnTo>
                  <a:pt x="3" y="100"/>
                </a:lnTo>
                <a:lnTo>
                  <a:pt x="14" y="116"/>
                </a:lnTo>
                <a:lnTo>
                  <a:pt x="42" y="127"/>
                </a:lnTo>
                <a:lnTo>
                  <a:pt x="81" y="133"/>
                </a:lnTo>
                <a:lnTo>
                  <a:pt x="136" y="131"/>
                </a:lnTo>
                <a:lnTo>
                  <a:pt x="187" y="117"/>
                </a:lnTo>
                <a:lnTo>
                  <a:pt x="233" y="96"/>
                </a:lnTo>
                <a:lnTo>
                  <a:pt x="259" y="73"/>
                </a:lnTo>
                <a:lnTo>
                  <a:pt x="273" y="52"/>
                </a:lnTo>
                <a:lnTo>
                  <a:pt x="276" y="42"/>
                </a:lnTo>
                <a:lnTo>
                  <a:pt x="274" y="34"/>
                </a:lnTo>
                <a:lnTo>
                  <a:pt x="262" y="17"/>
                </a:lnTo>
                <a:lnTo>
                  <a:pt x="237" y="5"/>
                </a:lnTo>
                <a:lnTo>
                  <a:pt x="215" y="0"/>
                </a:lnTo>
                <a:lnTo>
                  <a:pt x="149" y="10"/>
                </a:lnTo>
                <a:lnTo>
                  <a:pt x="34" y="31"/>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489" name="Freeform 25"/>
          <p:cNvSpPr>
            <a:spLocks/>
          </p:cNvSpPr>
          <p:nvPr/>
        </p:nvSpPr>
        <p:spPr bwMode="auto">
          <a:xfrm>
            <a:off x="814388" y="830263"/>
            <a:ext cx="528637" cy="939800"/>
          </a:xfrm>
          <a:custGeom>
            <a:avLst/>
            <a:gdLst/>
            <a:ahLst/>
            <a:cxnLst>
              <a:cxn ang="0">
                <a:pos x="9" y="124"/>
              </a:cxn>
              <a:cxn ang="0">
                <a:pos x="2" y="176"/>
              </a:cxn>
              <a:cxn ang="0">
                <a:pos x="0" y="202"/>
              </a:cxn>
              <a:cxn ang="0">
                <a:pos x="4" y="217"/>
              </a:cxn>
              <a:cxn ang="0">
                <a:pos x="9" y="237"/>
              </a:cxn>
              <a:cxn ang="0">
                <a:pos x="11" y="243"/>
              </a:cxn>
              <a:cxn ang="0">
                <a:pos x="13" y="250"/>
              </a:cxn>
              <a:cxn ang="0">
                <a:pos x="11" y="261"/>
              </a:cxn>
              <a:cxn ang="0">
                <a:pos x="5" y="293"/>
              </a:cxn>
              <a:cxn ang="0">
                <a:pos x="2" y="310"/>
              </a:cxn>
              <a:cxn ang="0">
                <a:pos x="2" y="334"/>
              </a:cxn>
              <a:cxn ang="0">
                <a:pos x="5" y="358"/>
              </a:cxn>
              <a:cxn ang="0">
                <a:pos x="11" y="380"/>
              </a:cxn>
              <a:cxn ang="0">
                <a:pos x="33" y="438"/>
              </a:cxn>
              <a:cxn ang="0">
                <a:pos x="45" y="474"/>
              </a:cxn>
              <a:cxn ang="0">
                <a:pos x="54" y="489"/>
              </a:cxn>
              <a:cxn ang="0">
                <a:pos x="61" y="501"/>
              </a:cxn>
              <a:cxn ang="0">
                <a:pos x="72" y="510"/>
              </a:cxn>
              <a:cxn ang="0">
                <a:pos x="83" y="516"/>
              </a:cxn>
              <a:cxn ang="0">
                <a:pos x="86" y="517"/>
              </a:cxn>
              <a:cxn ang="0">
                <a:pos x="86" y="530"/>
              </a:cxn>
              <a:cxn ang="0">
                <a:pos x="86" y="546"/>
              </a:cxn>
              <a:cxn ang="0">
                <a:pos x="86" y="566"/>
              </a:cxn>
              <a:cxn ang="0">
                <a:pos x="92" y="573"/>
              </a:cxn>
              <a:cxn ang="0">
                <a:pos x="113" y="583"/>
              </a:cxn>
              <a:cxn ang="0">
                <a:pos x="133" y="588"/>
              </a:cxn>
              <a:cxn ang="0">
                <a:pos x="155" y="591"/>
              </a:cxn>
              <a:cxn ang="0">
                <a:pos x="182" y="590"/>
              </a:cxn>
              <a:cxn ang="0">
                <a:pos x="214" y="582"/>
              </a:cxn>
              <a:cxn ang="0">
                <a:pos x="246" y="570"/>
              </a:cxn>
              <a:cxn ang="0">
                <a:pos x="271" y="554"/>
              </a:cxn>
              <a:cxn ang="0">
                <a:pos x="285" y="543"/>
              </a:cxn>
              <a:cxn ang="0">
                <a:pos x="285" y="537"/>
              </a:cxn>
              <a:cxn ang="0">
                <a:pos x="289" y="530"/>
              </a:cxn>
              <a:cxn ang="0">
                <a:pos x="285" y="524"/>
              </a:cxn>
              <a:cxn ang="0">
                <a:pos x="280" y="497"/>
              </a:cxn>
              <a:cxn ang="0">
                <a:pos x="277" y="463"/>
              </a:cxn>
              <a:cxn ang="0">
                <a:pos x="274" y="441"/>
              </a:cxn>
              <a:cxn ang="0">
                <a:pos x="274" y="415"/>
              </a:cxn>
              <a:cxn ang="0">
                <a:pos x="280" y="394"/>
              </a:cxn>
              <a:cxn ang="0">
                <a:pos x="287" y="375"/>
              </a:cxn>
              <a:cxn ang="0">
                <a:pos x="294" y="355"/>
              </a:cxn>
              <a:cxn ang="0">
                <a:pos x="313" y="323"/>
              </a:cxn>
              <a:cxn ang="0">
                <a:pos x="332" y="264"/>
              </a:cxn>
              <a:cxn ang="0">
                <a:pos x="313" y="126"/>
              </a:cxn>
              <a:cxn ang="0">
                <a:pos x="244" y="30"/>
              </a:cxn>
              <a:cxn ang="0">
                <a:pos x="126" y="0"/>
              </a:cxn>
              <a:cxn ang="0">
                <a:pos x="20" y="53"/>
              </a:cxn>
              <a:cxn ang="0">
                <a:pos x="9" y="124"/>
              </a:cxn>
            </a:cxnLst>
            <a:rect l="0" t="0" r="r" b="b"/>
            <a:pathLst>
              <a:path w="333" h="592">
                <a:moveTo>
                  <a:pt x="9" y="124"/>
                </a:moveTo>
                <a:lnTo>
                  <a:pt x="2" y="176"/>
                </a:lnTo>
                <a:lnTo>
                  <a:pt x="0" y="202"/>
                </a:lnTo>
                <a:lnTo>
                  <a:pt x="4" y="217"/>
                </a:lnTo>
                <a:lnTo>
                  <a:pt x="9" y="237"/>
                </a:lnTo>
                <a:lnTo>
                  <a:pt x="11" y="243"/>
                </a:lnTo>
                <a:lnTo>
                  <a:pt x="13" y="250"/>
                </a:lnTo>
                <a:lnTo>
                  <a:pt x="11" y="261"/>
                </a:lnTo>
                <a:lnTo>
                  <a:pt x="5" y="293"/>
                </a:lnTo>
                <a:lnTo>
                  <a:pt x="2" y="310"/>
                </a:lnTo>
                <a:lnTo>
                  <a:pt x="2" y="334"/>
                </a:lnTo>
                <a:lnTo>
                  <a:pt x="5" y="358"/>
                </a:lnTo>
                <a:lnTo>
                  <a:pt x="11" y="380"/>
                </a:lnTo>
                <a:lnTo>
                  <a:pt x="33" y="438"/>
                </a:lnTo>
                <a:lnTo>
                  <a:pt x="45" y="474"/>
                </a:lnTo>
                <a:lnTo>
                  <a:pt x="54" y="489"/>
                </a:lnTo>
                <a:lnTo>
                  <a:pt x="61" y="501"/>
                </a:lnTo>
                <a:lnTo>
                  <a:pt x="72" y="510"/>
                </a:lnTo>
                <a:lnTo>
                  <a:pt x="83" y="516"/>
                </a:lnTo>
                <a:lnTo>
                  <a:pt x="86" y="517"/>
                </a:lnTo>
                <a:lnTo>
                  <a:pt x="86" y="530"/>
                </a:lnTo>
                <a:lnTo>
                  <a:pt x="86" y="546"/>
                </a:lnTo>
                <a:lnTo>
                  <a:pt x="86" y="566"/>
                </a:lnTo>
                <a:lnTo>
                  <a:pt x="92" y="573"/>
                </a:lnTo>
                <a:lnTo>
                  <a:pt x="113" y="583"/>
                </a:lnTo>
                <a:lnTo>
                  <a:pt x="133" y="588"/>
                </a:lnTo>
                <a:lnTo>
                  <a:pt x="155" y="591"/>
                </a:lnTo>
                <a:lnTo>
                  <a:pt x="182" y="590"/>
                </a:lnTo>
                <a:lnTo>
                  <a:pt x="214" y="582"/>
                </a:lnTo>
                <a:lnTo>
                  <a:pt x="246" y="570"/>
                </a:lnTo>
                <a:lnTo>
                  <a:pt x="271" y="554"/>
                </a:lnTo>
                <a:lnTo>
                  <a:pt x="285" y="543"/>
                </a:lnTo>
                <a:lnTo>
                  <a:pt x="285" y="537"/>
                </a:lnTo>
                <a:lnTo>
                  <a:pt x="289" y="530"/>
                </a:lnTo>
                <a:lnTo>
                  <a:pt x="285" y="524"/>
                </a:lnTo>
                <a:lnTo>
                  <a:pt x="280" y="497"/>
                </a:lnTo>
                <a:lnTo>
                  <a:pt x="277" y="463"/>
                </a:lnTo>
                <a:lnTo>
                  <a:pt x="274" y="441"/>
                </a:lnTo>
                <a:lnTo>
                  <a:pt x="274" y="415"/>
                </a:lnTo>
                <a:lnTo>
                  <a:pt x="280" y="394"/>
                </a:lnTo>
                <a:lnTo>
                  <a:pt x="287" y="375"/>
                </a:lnTo>
                <a:lnTo>
                  <a:pt x="294" y="355"/>
                </a:lnTo>
                <a:lnTo>
                  <a:pt x="313" y="323"/>
                </a:lnTo>
                <a:lnTo>
                  <a:pt x="332" y="264"/>
                </a:lnTo>
                <a:lnTo>
                  <a:pt x="313" y="126"/>
                </a:lnTo>
                <a:lnTo>
                  <a:pt x="244" y="30"/>
                </a:lnTo>
                <a:lnTo>
                  <a:pt x="126" y="0"/>
                </a:lnTo>
                <a:lnTo>
                  <a:pt x="20" y="53"/>
                </a:lnTo>
                <a:lnTo>
                  <a:pt x="9" y="124"/>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90" name="Freeform 26"/>
          <p:cNvSpPr>
            <a:spLocks/>
          </p:cNvSpPr>
          <p:nvPr/>
        </p:nvSpPr>
        <p:spPr bwMode="auto">
          <a:xfrm>
            <a:off x="735013" y="725488"/>
            <a:ext cx="642937" cy="682625"/>
          </a:xfrm>
          <a:custGeom>
            <a:avLst/>
            <a:gdLst/>
            <a:ahLst/>
            <a:cxnLst>
              <a:cxn ang="0">
                <a:pos x="14" y="204"/>
              </a:cxn>
              <a:cxn ang="0">
                <a:pos x="34" y="172"/>
              </a:cxn>
              <a:cxn ang="0">
                <a:pos x="57" y="111"/>
              </a:cxn>
              <a:cxn ang="0">
                <a:pos x="73" y="70"/>
              </a:cxn>
              <a:cxn ang="0">
                <a:pos x="106" y="37"/>
              </a:cxn>
              <a:cxn ang="0">
                <a:pos x="156" y="11"/>
              </a:cxn>
              <a:cxn ang="0">
                <a:pos x="223" y="0"/>
              </a:cxn>
              <a:cxn ang="0">
                <a:pos x="279" y="9"/>
              </a:cxn>
              <a:cxn ang="0">
                <a:pos x="321" y="31"/>
              </a:cxn>
              <a:cxn ang="0">
                <a:pos x="364" y="75"/>
              </a:cxn>
              <a:cxn ang="0">
                <a:pos x="386" y="129"/>
              </a:cxn>
              <a:cxn ang="0">
                <a:pos x="400" y="214"/>
              </a:cxn>
              <a:cxn ang="0">
                <a:pos x="398" y="256"/>
              </a:cxn>
              <a:cxn ang="0">
                <a:pos x="397" y="291"/>
              </a:cxn>
              <a:cxn ang="0">
                <a:pos x="393" y="336"/>
              </a:cxn>
              <a:cxn ang="0">
                <a:pos x="382" y="350"/>
              </a:cxn>
              <a:cxn ang="0">
                <a:pos x="364" y="391"/>
              </a:cxn>
              <a:cxn ang="0">
                <a:pos x="353" y="411"/>
              </a:cxn>
              <a:cxn ang="0">
                <a:pos x="342" y="429"/>
              </a:cxn>
              <a:cxn ang="0">
                <a:pos x="331" y="427"/>
              </a:cxn>
              <a:cxn ang="0">
                <a:pos x="342" y="408"/>
              </a:cxn>
              <a:cxn ang="0">
                <a:pos x="359" y="374"/>
              </a:cxn>
              <a:cxn ang="0">
                <a:pos x="366" y="323"/>
              </a:cxn>
              <a:cxn ang="0">
                <a:pos x="360" y="284"/>
              </a:cxn>
              <a:cxn ang="0">
                <a:pos x="344" y="274"/>
              </a:cxn>
              <a:cxn ang="0">
                <a:pos x="323" y="291"/>
              </a:cxn>
              <a:cxn ang="0">
                <a:pos x="310" y="312"/>
              </a:cxn>
              <a:cxn ang="0">
                <a:pos x="305" y="310"/>
              </a:cxn>
              <a:cxn ang="0">
                <a:pos x="298" y="309"/>
              </a:cxn>
              <a:cxn ang="0">
                <a:pos x="294" y="301"/>
              </a:cxn>
              <a:cxn ang="0">
                <a:pos x="298" y="244"/>
              </a:cxn>
              <a:cxn ang="0">
                <a:pos x="294" y="229"/>
              </a:cxn>
              <a:cxn ang="0">
                <a:pos x="286" y="234"/>
              </a:cxn>
              <a:cxn ang="0">
                <a:pos x="287" y="205"/>
              </a:cxn>
              <a:cxn ang="0">
                <a:pos x="289" y="188"/>
              </a:cxn>
              <a:cxn ang="0">
                <a:pos x="279" y="180"/>
              </a:cxn>
              <a:cxn ang="0">
                <a:pos x="244" y="197"/>
              </a:cxn>
              <a:cxn ang="0">
                <a:pos x="232" y="195"/>
              </a:cxn>
              <a:cxn ang="0">
                <a:pos x="240" y="168"/>
              </a:cxn>
              <a:cxn ang="0">
                <a:pos x="239" y="153"/>
              </a:cxn>
              <a:cxn ang="0">
                <a:pos x="213" y="166"/>
              </a:cxn>
              <a:cxn ang="0">
                <a:pos x="228" y="143"/>
              </a:cxn>
              <a:cxn ang="0">
                <a:pos x="197" y="173"/>
              </a:cxn>
              <a:cxn ang="0">
                <a:pos x="147" y="199"/>
              </a:cxn>
              <a:cxn ang="0">
                <a:pos x="99" y="219"/>
              </a:cxn>
              <a:cxn ang="0">
                <a:pos x="125" y="186"/>
              </a:cxn>
              <a:cxn ang="0">
                <a:pos x="140" y="137"/>
              </a:cxn>
              <a:cxn ang="0">
                <a:pos x="106" y="176"/>
              </a:cxn>
              <a:cxn ang="0">
                <a:pos x="68" y="204"/>
              </a:cxn>
              <a:cxn ang="0">
                <a:pos x="70" y="196"/>
              </a:cxn>
              <a:cxn ang="0">
                <a:pos x="55" y="202"/>
              </a:cxn>
              <a:cxn ang="0">
                <a:pos x="0" y="217"/>
              </a:cxn>
            </a:cxnLst>
            <a:rect l="0" t="0" r="r" b="b"/>
            <a:pathLst>
              <a:path w="405" h="430">
                <a:moveTo>
                  <a:pt x="5" y="214"/>
                </a:moveTo>
                <a:lnTo>
                  <a:pt x="14" y="204"/>
                </a:lnTo>
                <a:lnTo>
                  <a:pt x="23" y="191"/>
                </a:lnTo>
                <a:lnTo>
                  <a:pt x="34" y="172"/>
                </a:lnTo>
                <a:lnTo>
                  <a:pt x="47" y="144"/>
                </a:lnTo>
                <a:lnTo>
                  <a:pt x="57" y="111"/>
                </a:lnTo>
                <a:lnTo>
                  <a:pt x="63" y="94"/>
                </a:lnTo>
                <a:lnTo>
                  <a:pt x="73" y="70"/>
                </a:lnTo>
                <a:lnTo>
                  <a:pt x="88" y="54"/>
                </a:lnTo>
                <a:lnTo>
                  <a:pt x="106" y="37"/>
                </a:lnTo>
                <a:lnTo>
                  <a:pt x="125" y="25"/>
                </a:lnTo>
                <a:lnTo>
                  <a:pt x="156" y="11"/>
                </a:lnTo>
                <a:lnTo>
                  <a:pt x="187" y="2"/>
                </a:lnTo>
                <a:lnTo>
                  <a:pt x="223" y="0"/>
                </a:lnTo>
                <a:lnTo>
                  <a:pt x="257" y="1"/>
                </a:lnTo>
                <a:lnTo>
                  <a:pt x="279" y="9"/>
                </a:lnTo>
                <a:lnTo>
                  <a:pt x="301" y="17"/>
                </a:lnTo>
                <a:lnTo>
                  <a:pt x="321" y="31"/>
                </a:lnTo>
                <a:lnTo>
                  <a:pt x="342" y="48"/>
                </a:lnTo>
                <a:lnTo>
                  <a:pt x="364" y="75"/>
                </a:lnTo>
                <a:lnTo>
                  <a:pt x="375" y="100"/>
                </a:lnTo>
                <a:lnTo>
                  <a:pt x="386" y="129"/>
                </a:lnTo>
                <a:lnTo>
                  <a:pt x="393" y="155"/>
                </a:lnTo>
                <a:lnTo>
                  <a:pt x="400" y="214"/>
                </a:lnTo>
                <a:lnTo>
                  <a:pt x="404" y="262"/>
                </a:lnTo>
                <a:lnTo>
                  <a:pt x="398" y="256"/>
                </a:lnTo>
                <a:lnTo>
                  <a:pt x="398" y="255"/>
                </a:lnTo>
                <a:lnTo>
                  <a:pt x="397" y="291"/>
                </a:lnTo>
                <a:lnTo>
                  <a:pt x="394" y="320"/>
                </a:lnTo>
                <a:lnTo>
                  <a:pt x="393" y="336"/>
                </a:lnTo>
                <a:lnTo>
                  <a:pt x="389" y="327"/>
                </a:lnTo>
                <a:lnTo>
                  <a:pt x="382" y="350"/>
                </a:lnTo>
                <a:lnTo>
                  <a:pt x="371" y="371"/>
                </a:lnTo>
                <a:lnTo>
                  <a:pt x="364" y="391"/>
                </a:lnTo>
                <a:lnTo>
                  <a:pt x="360" y="407"/>
                </a:lnTo>
                <a:lnTo>
                  <a:pt x="353" y="411"/>
                </a:lnTo>
                <a:lnTo>
                  <a:pt x="348" y="419"/>
                </a:lnTo>
                <a:lnTo>
                  <a:pt x="342" y="429"/>
                </a:lnTo>
                <a:lnTo>
                  <a:pt x="335" y="428"/>
                </a:lnTo>
                <a:lnTo>
                  <a:pt x="331" y="427"/>
                </a:lnTo>
                <a:lnTo>
                  <a:pt x="331" y="415"/>
                </a:lnTo>
                <a:lnTo>
                  <a:pt x="342" y="408"/>
                </a:lnTo>
                <a:lnTo>
                  <a:pt x="352" y="398"/>
                </a:lnTo>
                <a:lnTo>
                  <a:pt x="359" y="374"/>
                </a:lnTo>
                <a:lnTo>
                  <a:pt x="363" y="354"/>
                </a:lnTo>
                <a:lnTo>
                  <a:pt x="366" y="323"/>
                </a:lnTo>
                <a:lnTo>
                  <a:pt x="364" y="297"/>
                </a:lnTo>
                <a:lnTo>
                  <a:pt x="360" y="284"/>
                </a:lnTo>
                <a:lnTo>
                  <a:pt x="353" y="278"/>
                </a:lnTo>
                <a:lnTo>
                  <a:pt x="344" y="274"/>
                </a:lnTo>
                <a:lnTo>
                  <a:pt x="334" y="277"/>
                </a:lnTo>
                <a:lnTo>
                  <a:pt x="323" y="291"/>
                </a:lnTo>
                <a:lnTo>
                  <a:pt x="314" y="308"/>
                </a:lnTo>
                <a:lnTo>
                  <a:pt x="310" y="312"/>
                </a:lnTo>
                <a:lnTo>
                  <a:pt x="308" y="312"/>
                </a:lnTo>
                <a:lnTo>
                  <a:pt x="305" y="310"/>
                </a:lnTo>
                <a:lnTo>
                  <a:pt x="305" y="308"/>
                </a:lnTo>
                <a:lnTo>
                  <a:pt x="298" y="309"/>
                </a:lnTo>
                <a:lnTo>
                  <a:pt x="296" y="308"/>
                </a:lnTo>
                <a:lnTo>
                  <a:pt x="294" y="301"/>
                </a:lnTo>
                <a:lnTo>
                  <a:pt x="300" y="261"/>
                </a:lnTo>
                <a:lnTo>
                  <a:pt x="298" y="244"/>
                </a:lnTo>
                <a:lnTo>
                  <a:pt x="296" y="234"/>
                </a:lnTo>
                <a:lnTo>
                  <a:pt x="294" y="229"/>
                </a:lnTo>
                <a:lnTo>
                  <a:pt x="289" y="230"/>
                </a:lnTo>
                <a:lnTo>
                  <a:pt x="286" y="234"/>
                </a:lnTo>
                <a:lnTo>
                  <a:pt x="283" y="231"/>
                </a:lnTo>
                <a:lnTo>
                  <a:pt x="287" y="205"/>
                </a:lnTo>
                <a:lnTo>
                  <a:pt x="289" y="192"/>
                </a:lnTo>
                <a:lnTo>
                  <a:pt x="289" y="188"/>
                </a:lnTo>
                <a:lnTo>
                  <a:pt x="287" y="182"/>
                </a:lnTo>
                <a:lnTo>
                  <a:pt x="279" y="180"/>
                </a:lnTo>
                <a:lnTo>
                  <a:pt x="262" y="189"/>
                </a:lnTo>
                <a:lnTo>
                  <a:pt x="244" y="197"/>
                </a:lnTo>
                <a:lnTo>
                  <a:pt x="235" y="197"/>
                </a:lnTo>
                <a:lnTo>
                  <a:pt x="232" y="195"/>
                </a:lnTo>
                <a:lnTo>
                  <a:pt x="235" y="186"/>
                </a:lnTo>
                <a:lnTo>
                  <a:pt x="240" y="168"/>
                </a:lnTo>
                <a:lnTo>
                  <a:pt x="239" y="160"/>
                </a:lnTo>
                <a:lnTo>
                  <a:pt x="239" y="153"/>
                </a:lnTo>
                <a:lnTo>
                  <a:pt x="226" y="161"/>
                </a:lnTo>
                <a:lnTo>
                  <a:pt x="213" y="166"/>
                </a:lnTo>
                <a:lnTo>
                  <a:pt x="219" y="159"/>
                </a:lnTo>
                <a:lnTo>
                  <a:pt x="228" y="143"/>
                </a:lnTo>
                <a:lnTo>
                  <a:pt x="213" y="157"/>
                </a:lnTo>
                <a:lnTo>
                  <a:pt x="197" y="173"/>
                </a:lnTo>
                <a:lnTo>
                  <a:pt x="176" y="186"/>
                </a:lnTo>
                <a:lnTo>
                  <a:pt x="147" y="199"/>
                </a:lnTo>
                <a:lnTo>
                  <a:pt x="118" y="213"/>
                </a:lnTo>
                <a:lnTo>
                  <a:pt x="99" y="219"/>
                </a:lnTo>
                <a:lnTo>
                  <a:pt x="114" y="202"/>
                </a:lnTo>
                <a:lnTo>
                  <a:pt x="125" y="186"/>
                </a:lnTo>
                <a:lnTo>
                  <a:pt x="136" y="164"/>
                </a:lnTo>
                <a:lnTo>
                  <a:pt x="140" y="137"/>
                </a:lnTo>
                <a:lnTo>
                  <a:pt x="125" y="155"/>
                </a:lnTo>
                <a:lnTo>
                  <a:pt x="106" y="176"/>
                </a:lnTo>
                <a:lnTo>
                  <a:pt x="86" y="193"/>
                </a:lnTo>
                <a:lnTo>
                  <a:pt x="68" y="204"/>
                </a:lnTo>
                <a:lnTo>
                  <a:pt x="61" y="207"/>
                </a:lnTo>
                <a:lnTo>
                  <a:pt x="70" y="196"/>
                </a:lnTo>
                <a:lnTo>
                  <a:pt x="72" y="188"/>
                </a:lnTo>
                <a:lnTo>
                  <a:pt x="55" y="202"/>
                </a:lnTo>
                <a:lnTo>
                  <a:pt x="27" y="213"/>
                </a:lnTo>
                <a:lnTo>
                  <a:pt x="0" y="217"/>
                </a:lnTo>
                <a:lnTo>
                  <a:pt x="5" y="214"/>
                </a:lnTo>
              </a:path>
            </a:pathLst>
          </a:custGeom>
          <a:solidFill>
            <a:srgbClr val="FFFFFF"/>
          </a:solidFill>
          <a:ln w="12700" cap="rnd" cmpd="sng">
            <a:solidFill>
              <a:srgbClr val="000000"/>
            </a:solidFill>
            <a:prstDash val="solid"/>
            <a:round/>
            <a:headEnd/>
            <a:tailEnd/>
          </a:ln>
          <a:effectLst/>
        </p:spPr>
        <p:txBody>
          <a:bodyPr/>
          <a:lstStyle/>
          <a:p>
            <a:endParaRPr lang="en-US"/>
          </a:p>
        </p:txBody>
      </p:sp>
      <p:sp>
        <p:nvSpPr>
          <p:cNvPr id="62491" name="Freeform 27"/>
          <p:cNvSpPr>
            <a:spLocks/>
          </p:cNvSpPr>
          <p:nvPr/>
        </p:nvSpPr>
        <p:spPr bwMode="auto">
          <a:xfrm>
            <a:off x="1236663" y="1381125"/>
            <a:ext cx="25400" cy="6350"/>
          </a:xfrm>
          <a:custGeom>
            <a:avLst/>
            <a:gdLst/>
            <a:ahLst/>
            <a:cxnLst>
              <a:cxn ang="0">
                <a:pos x="15" y="2"/>
              </a:cxn>
              <a:cxn ang="0">
                <a:pos x="11" y="3"/>
              </a:cxn>
              <a:cxn ang="0">
                <a:pos x="5" y="3"/>
              </a:cxn>
              <a:cxn ang="0">
                <a:pos x="3" y="2"/>
              </a:cxn>
              <a:cxn ang="0">
                <a:pos x="0" y="0"/>
              </a:cxn>
            </a:cxnLst>
            <a:rect l="0" t="0" r="r" b="b"/>
            <a:pathLst>
              <a:path w="16" h="4">
                <a:moveTo>
                  <a:pt x="15" y="2"/>
                </a:moveTo>
                <a:lnTo>
                  <a:pt x="11" y="3"/>
                </a:lnTo>
                <a:lnTo>
                  <a:pt x="5" y="3"/>
                </a:lnTo>
                <a:lnTo>
                  <a:pt x="3" y="2"/>
                </a:lnTo>
                <a:lnTo>
                  <a:pt x="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92" name="Freeform 28"/>
          <p:cNvSpPr>
            <a:spLocks/>
          </p:cNvSpPr>
          <p:nvPr/>
        </p:nvSpPr>
        <p:spPr bwMode="auto">
          <a:xfrm>
            <a:off x="1258888" y="1196975"/>
            <a:ext cx="36512" cy="80963"/>
          </a:xfrm>
          <a:custGeom>
            <a:avLst/>
            <a:gdLst/>
            <a:ahLst/>
            <a:cxnLst>
              <a:cxn ang="0">
                <a:pos x="0" y="50"/>
              </a:cxn>
              <a:cxn ang="0">
                <a:pos x="0" y="39"/>
              </a:cxn>
              <a:cxn ang="0">
                <a:pos x="1" y="21"/>
              </a:cxn>
              <a:cxn ang="0">
                <a:pos x="7" y="11"/>
              </a:cxn>
              <a:cxn ang="0">
                <a:pos x="11" y="4"/>
              </a:cxn>
              <a:cxn ang="0">
                <a:pos x="14" y="1"/>
              </a:cxn>
              <a:cxn ang="0">
                <a:pos x="18" y="0"/>
              </a:cxn>
              <a:cxn ang="0">
                <a:pos x="22" y="2"/>
              </a:cxn>
            </a:cxnLst>
            <a:rect l="0" t="0" r="r" b="b"/>
            <a:pathLst>
              <a:path w="23" h="51">
                <a:moveTo>
                  <a:pt x="0" y="50"/>
                </a:moveTo>
                <a:lnTo>
                  <a:pt x="0" y="39"/>
                </a:lnTo>
                <a:lnTo>
                  <a:pt x="1" y="21"/>
                </a:lnTo>
                <a:lnTo>
                  <a:pt x="7" y="11"/>
                </a:lnTo>
                <a:lnTo>
                  <a:pt x="11" y="4"/>
                </a:lnTo>
                <a:lnTo>
                  <a:pt x="14" y="1"/>
                </a:lnTo>
                <a:lnTo>
                  <a:pt x="18" y="0"/>
                </a:lnTo>
                <a:lnTo>
                  <a:pt x="22" y="2"/>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93" name="Freeform 29"/>
          <p:cNvSpPr>
            <a:spLocks/>
          </p:cNvSpPr>
          <p:nvPr/>
        </p:nvSpPr>
        <p:spPr bwMode="auto">
          <a:xfrm>
            <a:off x="949325" y="1582738"/>
            <a:ext cx="184150" cy="73025"/>
          </a:xfrm>
          <a:custGeom>
            <a:avLst/>
            <a:gdLst/>
            <a:ahLst/>
            <a:cxnLst>
              <a:cxn ang="0">
                <a:pos x="0" y="42"/>
              </a:cxn>
              <a:cxn ang="0">
                <a:pos x="21" y="45"/>
              </a:cxn>
              <a:cxn ang="0">
                <a:pos x="42" y="42"/>
              </a:cxn>
              <a:cxn ang="0">
                <a:pos x="59" y="39"/>
              </a:cxn>
              <a:cxn ang="0">
                <a:pos x="78" y="31"/>
              </a:cxn>
              <a:cxn ang="0">
                <a:pos x="98" y="14"/>
              </a:cxn>
              <a:cxn ang="0">
                <a:pos x="115" y="0"/>
              </a:cxn>
            </a:cxnLst>
            <a:rect l="0" t="0" r="r" b="b"/>
            <a:pathLst>
              <a:path w="116" h="46">
                <a:moveTo>
                  <a:pt x="0" y="42"/>
                </a:moveTo>
                <a:lnTo>
                  <a:pt x="21" y="45"/>
                </a:lnTo>
                <a:lnTo>
                  <a:pt x="42" y="42"/>
                </a:lnTo>
                <a:lnTo>
                  <a:pt x="59" y="39"/>
                </a:lnTo>
                <a:lnTo>
                  <a:pt x="78" y="31"/>
                </a:lnTo>
                <a:lnTo>
                  <a:pt x="98" y="14"/>
                </a:lnTo>
                <a:lnTo>
                  <a:pt x="115"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94" name="Freeform 30"/>
          <p:cNvSpPr>
            <a:spLocks/>
          </p:cNvSpPr>
          <p:nvPr/>
        </p:nvSpPr>
        <p:spPr bwMode="auto">
          <a:xfrm>
            <a:off x="814388" y="1112838"/>
            <a:ext cx="96837" cy="31750"/>
          </a:xfrm>
          <a:custGeom>
            <a:avLst/>
            <a:gdLst/>
            <a:ahLst/>
            <a:cxnLst>
              <a:cxn ang="0">
                <a:pos x="0" y="19"/>
              </a:cxn>
              <a:cxn ang="0">
                <a:pos x="13" y="10"/>
              </a:cxn>
              <a:cxn ang="0">
                <a:pos x="33" y="2"/>
              </a:cxn>
              <a:cxn ang="0">
                <a:pos x="60" y="0"/>
              </a:cxn>
            </a:cxnLst>
            <a:rect l="0" t="0" r="r" b="b"/>
            <a:pathLst>
              <a:path w="61" h="20">
                <a:moveTo>
                  <a:pt x="0" y="19"/>
                </a:moveTo>
                <a:lnTo>
                  <a:pt x="13" y="10"/>
                </a:lnTo>
                <a:lnTo>
                  <a:pt x="33" y="2"/>
                </a:lnTo>
                <a:lnTo>
                  <a:pt x="6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95" name="Freeform 31"/>
          <p:cNvSpPr>
            <a:spLocks/>
          </p:cNvSpPr>
          <p:nvPr/>
        </p:nvSpPr>
        <p:spPr bwMode="auto">
          <a:xfrm>
            <a:off x="1014413" y="1100138"/>
            <a:ext cx="130175" cy="34925"/>
          </a:xfrm>
          <a:custGeom>
            <a:avLst/>
            <a:gdLst/>
            <a:ahLst/>
            <a:cxnLst>
              <a:cxn ang="0">
                <a:pos x="0" y="3"/>
              </a:cxn>
              <a:cxn ang="0">
                <a:pos x="33" y="0"/>
              </a:cxn>
              <a:cxn ang="0">
                <a:pos x="52" y="3"/>
              </a:cxn>
              <a:cxn ang="0">
                <a:pos x="68" y="10"/>
              </a:cxn>
              <a:cxn ang="0">
                <a:pos x="81" y="21"/>
              </a:cxn>
            </a:cxnLst>
            <a:rect l="0" t="0" r="r" b="b"/>
            <a:pathLst>
              <a:path w="82" h="22">
                <a:moveTo>
                  <a:pt x="0" y="3"/>
                </a:moveTo>
                <a:lnTo>
                  <a:pt x="33" y="0"/>
                </a:lnTo>
                <a:lnTo>
                  <a:pt x="52" y="3"/>
                </a:lnTo>
                <a:lnTo>
                  <a:pt x="68" y="10"/>
                </a:lnTo>
                <a:lnTo>
                  <a:pt x="81" y="2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96" name="Freeform 32"/>
          <p:cNvSpPr>
            <a:spLocks/>
          </p:cNvSpPr>
          <p:nvPr/>
        </p:nvSpPr>
        <p:spPr bwMode="auto">
          <a:xfrm>
            <a:off x="933450" y="1227138"/>
            <a:ext cx="7938" cy="68262"/>
          </a:xfrm>
          <a:custGeom>
            <a:avLst/>
            <a:gdLst/>
            <a:ahLst/>
            <a:cxnLst>
              <a:cxn ang="0">
                <a:pos x="4" y="0"/>
              </a:cxn>
              <a:cxn ang="0">
                <a:pos x="0" y="42"/>
              </a:cxn>
            </a:cxnLst>
            <a:rect l="0" t="0" r="r" b="b"/>
            <a:pathLst>
              <a:path w="5" h="43">
                <a:moveTo>
                  <a:pt x="4" y="0"/>
                </a:moveTo>
                <a:lnTo>
                  <a:pt x="0" y="42"/>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97" name="Freeform 33"/>
          <p:cNvSpPr>
            <a:spLocks/>
          </p:cNvSpPr>
          <p:nvPr/>
        </p:nvSpPr>
        <p:spPr bwMode="auto">
          <a:xfrm>
            <a:off x="915988" y="1365250"/>
            <a:ext cx="95250" cy="23813"/>
          </a:xfrm>
          <a:custGeom>
            <a:avLst/>
            <a:gdLst/>
            <a:ahLst/>
            <a:cxnLst>
              <a:cxn ang="0">
                <a:pos x="0" y="0"/>
              </a:cxn>
              <a:cxn ang="0">
                <a:pos x="15" y="10"/>
              </a:cxn>
              <a:cxn ang="0">
                <a:pos x="26" y="14"/>
              </a:cxn>
              <a:cxn ang="0">
                <a:pos x="39" y="12"/>
              </a:cxn>
              <a:cxn ang="0">
                <a:pos x="53" y="7"/>
              </a:cxn>
              <a:cxn ang="0">
                <a:pos x="59" y="1"/>
              </a:cxn>
            </a:cxnLst>
            <a:rect l="0" t="0" r="r" b="b"/>
            <a:pathLst>
              <a:path w="60" h="15">
                <a:moveTo>
                  <a:pt x="0" y="0"/>
                </a:moveTo>
                <a:lnTo>
                  <a:pt x="15" y="10"/>
                </a:lnTo>
                <a:lnTo>
                  <a:pt x="26" y="14"/>
                </a:lnTo>
                <a:lnTo>
                  <a:pt x="39" y="12"/>
                </a:lnTo>
                <a:lnTo>
                  <a:pt x="53" y="7"/>
                </a:lnTo>
                <a:lnTo>
                  <a:pt x="59" y="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98" name="Freeform 34"/>
          <p:cNvSpPr>
            <a:spLocks/>
          </p:cNvSpPr>
          <p:nvPr/>
        </p:nvSpPr>
        <p:spPr bwMode="auto">
          <a:xfrm>
            <a:off x="904875" y="1430338"/>
            <a:ext cx="144463" cy="12700"/>
          </a:xfrm>
          <a:custGeom>
            <a:avLst/>
            <a:gdLst/>
            <a:ahLst/>
            <a:cxnLst>
              <a:cxn ang="0">
                <a:pos x="0" y="5"/>
              </a:cxn>
              <a:cxn ang="0">
                <a:pos x="24" y="7"/>
              </a:cxn>
              <a:cxn ang="0">
                <a:pos x="54" y="5"/>
              </a:cxn>
              <a:cxn ang="0">
                <a:pos x="90" y="0"/>
              </a:cxn>
            </a:cxnLst>
            <a:rect l="0" t="0" r="r" b="b"/>
            <a:pathLst>
              <a:path w="91" h="8">
                <a:moveTo>
                  <a:pt x="0" y="5"/>
                </a:moveTo>
                <a:lnTo>
                  <a:pt x="24" y="7"/>
                </a:lnTo>
                <a:lnTo>
                  <a:pt x="54" y="5"/>
                </a:lnTo>
                <a:lnTo>
                  <a:pt x="90"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499" name="Freeform 35"/>
          <p:cNvSpPr>
            <a:spLocks/>
          </p:cNvSpPr>
          <p:nvPr/>
        </p:nvSpPr>
        <p:spPr bwMode="auto">
          <a:xfrm>
            <a:off x="904875" y="1428750"/>
            <a:ext cx="1588" cy="42863"/>
          </a:xfrm>
          <a:custGeom>
            <a:avLst/>
            <a:gdLst/>
            <a:ahLst/>
            <a:cxnLst>
              <a:cxn ang="0">
                <a:pos x="0" y="0"/>
              </a:cxn>
              <a:cxn ang="0">
                <a:pos x="0" y="26"/>
              </a:cxn>
            </a:cxnLst>
            <a:rect l="0" t="0" r="r" b="b"/>
            <a:pathLst>
              <a:path w="1" h="27">
                <a:moveTo>
                  <a:pt x="0" y="0"/>
                </a:moveTo>
                <a:lnTo>
                  <a:pt x="0" y="26"/>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500" name="Freeform 36"/>
          <p:cNvSpPr>
            <a:spLocks/>
          </p:cNvSpPr>
          <p:nvPr/>
        </p:nvSpPr>
        <p:spPr bwMode="auto">
          <a:xfrm>
            <a:off x="1046163" y="1422400"/>
            <a:ext cx="9525" cy="36513"/>
          </a:xfrm>
          <a:custGeom>
            <a:avLst/>
            <a:gdLst/>
            <a:ahLst/>
            <a:cxnLst>
              <a:cxn ang="0">
                <a:pos x="0" y="0"/>
              </a:cxn>
              <a:cxn ang="0">
                <a:pos x="5" y="22"/>
              </a:cxn>
            </a:cxnLst>
            <a:rect l="0" t="0" r="r" b="b"/>
            <a:pathLst>
              <a:path w="6" h="23">
                <a:moveTo>
                  <a:pt x="0" y="0"/>
                </a:moveTo>
                <a:lnTo>
                  <a:pt x="5" y="22"/>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501" name="Freeform 37"/>
          <p:cNvSpPr>
            <a:spLocks/>
          </p:cNvSpPr>
          <p:nvPr/>
        </p:nvSpPr>
        <p:spPr bwMode="auto">
          <a:xfrm>
            <a:off x="909638" y="1436688"/>
            <a:ext cx="142875" cy="66675"/>
          </a:xfrm>
          <a:custGeom>
            <a:avLst/>
            <a:gdLst/>
            <a:ahLst/>
            <a:cxnLst>
              <a:cxn ang="0">
                <a:pos x="0" y="6"/>
              </a:cxn>
              <a:cxn ang="0">
                <a:pos x="3" y="15"/>
              </a:cxn>
              <a:cxn ang="0">
                <a:pos x="10" y="24"/>
              </a:cxn>
              <a:cxn ang="0">
                <a:pos x="21" y="34"/>
              </a:cxn>
              <a:cxn ang="0">
                <a:pos x="28" y="39"/>
              </a:cxn>
              <a:cxn ang="0">
                <a:pos x="37" y="41"/>
              </a:cxn>
              <a:cxn ang="0">
                <a:pos x="50" y="40"/>
              </a:cxn>
              <a:cxn ang="0">
                <a:pos x="64" y="35"/>
              </a:cxn>
              <a:cxn ang="0">
                <a:pos x="75" y="24"/>
              </a:cxn>
              <a:cxn ang="0">
                <a:pos x="82" y="14"/>
              </a:cxn>
              <a:cxn ang="0">
                <a:pos x="89" y="0"/>
              </a:cxn>
            </a:cxnLst>
            <a:rect l="0" t="0" r="r" b="b"/>
            <a:pathLst>
              <a:path w="90" h="42">
                <a:moveTo>
                  <a:pt x="0" y="6"/>
                </a:moveTo>
                <a:lnTo>
                  <a:pt x="3" y="15"/>
                </a:lnTo>
                <a:lnTo>
                  <a:pt x="10" y="24"/>
                </a:lnTo>
                <a:lnTo>
                  <a:pt x="21" y="34"/>
                </a:lnTo>
                <a:lnTo>
                  <a:pt x="28" y="39"/>
                </a:lnTo>
                <a:lnTo>
                  <a:pt x="37" y="41"/>
                </a:lnTo>
                <a:lnTo>
                  <a:pt x="50" y="40"/>
                </a:lnTo>
                <a:lnTo>
                  <a:pt x="64" y="35"/>
                </a:lnTo>
                <a:lnTo>
                  <a:pt x="75" y="24"/>
                </a:lnTo>
                <a:lnTo>
                  <a:pt x="82" y="14"/>
                </a:lnTo>
                <a:lnTo>
                  <a:pt x="89"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502" name="Freeform 38"/>
          <p:cNvSpPr>
            <a:spLocks/>
          </p:cNvSpPr>
          <p:nvPr/>
        </p:nvSpPr>
        <p:spPr bwMode="auto">
          <a:xfrm>
            <a:off x="942975" y="1525588"/>
            <a:ext cx="79375" cy="14287"/>
          </a:xfrm>
          <a:custGeom>
            <a:avLst/>
            <a:gdLst/>
            <a:ahLst/>
            <a:cxnLst>
              <a:cxn ang="0">
                <a:pos x="0" y="2"/>
              </a:cxn>
              <a:cxn ang="0">
                <a:pos x="9" y="7"/>
              </a:cxn>
              <a:cxn ang="0">
                <a:pos x="19" y="8"/>
              </a:cxn>
              <a:cxn ang="0">
                <a:pos x="30" y="8"/>
              </a:cxn>
              <a:cxn ang="0">
                <a:pos x="42" y="5"/>
              </a:cxn>
              <a:cxn ang="0">
                <a:pos x="49" y="0"/>
              </a:cxn>
            </a:cxnLst>
            <a:rect l="0" t="0" r="r" b="b"/>
            <a:pathLst>
              <a:path w="50" h="9">
                <a:moveTo>
                  <a:pt x="0" y="2"/>
                </a:moveTo>
                <a:lnTo>
                  <a:pt x="9" y="7"/>
                </a:lnTo>
                <a:lnTo>
                  <a:pt x="19" y="8"/>
                </a:lnTo>
                <a:lnTo>
                  <a:pt x="30" y="8"/>
                </a:lnTo>
                <a:lnTo>
                  <a:pt x="42" y="5"/>
                </a:lnTo>
                <a:lnTo>
                  <a:pt x="49" y="0"/>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62503" name="Freeform 39"/>
          <p:cNvSpPr>
            <a:spLocks/>
          </p:cNvSpPr>
          <p:nvPr/>
        </p:nvSpPr>
        <p:spPr bwMode="auto">
          <a:xfrm>
            <a:off x="1025525" y="1187450"/>
            <a:ext cx="80963" cy="47625"/>
          </a:xfrm>
          <a:custGeom>
            <a:avLst/>
            <a:gdLst/>
            <a:ahLst/>
            <a:cxnLst>
              <a:cxn ang="0">
                <a:pos x="2" y="12"/>
              </a:cxn>
              <a:cxn ang="0">
                <a:pos x="2" y="11"/>
              </a:cxn>
              <a:cxn ang="0">
                <a:pos x="0" y="8"/>
              </a:cxn>
              <a:cxn ang="0">
                <a:pos x="2" y="6"/>
              </a:cxn>
              <a:cxn ang="0">
                <a:pos x="5" y="3"/>
              </a:cxn>
              <a:cxn ang="0">
                <a:pos x="16" y="0"/>
              </a:cxn>
              <a:cxn ang="0">
                <a:pos x="26" y="0"/>
              </a:cxn>
              <a:cxn ang="0">
                <a:pos x="33" y="1"/>
              </a:cxn>
              <a:cxn ang="0">
                <a:pos x="36" y="3"/>
              </a:cxn>
              <a:cxn ang="0">
                <a:pos x="43" y="9"/>
              </a:cxn>
              <a:cxn ang="0">
                <a:pos x="49" y="14"/>
              </a:cxn>
              <a:cxn ang="0">
                <a:pos x="50" y="18"/>
              </a:cxn>
              <a:cxn ang="0">
                <a:pos x="49" y="18"/>
              </a:cxn>
              <a:cxn ang="0">
                <a:pos x="41" y="13"/>
              </a:cxn>
              <a:cxn ang="0">
                <a:pos x="38" y="11"/>
              </a:cxn>
              <a:cxn ang="0">
                <a:pos x="34" y="11"/>
              </a:cxn>
              <a:cxn ang="0">
                <a:pos x="34" y="11"/>
              </a:cxn>
              <a:cxn ang="0">
                <a:pos x="34" y="12"/>
              </a:cxn>
              <a:cxn ang="0">
                <a:pos x="34" y="15"/>
              </a:cxn>
              <a:cxn ang="0">
                <a:pos x="33" y="22"/>
              </a:cxn>
              <a:cxn ang="0">
                <a:pos x="30" y="24"/>
              </a:cxn>
              <a:cxn ang="0">
                <a:pos x="29" y="27"/>
              </a:cxn>
              <a:cxn ang="0">
                <a:pos x="26" y="29"/>
              </a:cxn>
              <a:cxn ang="0">
                <a:pos x="20" y="29"/>
              </a:cxn>
              <a:cxn ang="0">
                <a:pos x="16" y="27"/>
              </a:cxn>
              <a:cxn ang="0">
                <a:pos x="14" y="24"/>
              </a:cxn>
              <a:cxn ang="0">
                <a:pos x="13" y="20"/>
              </a:cxn>
              <a:cxn ang="0">
                <a:pos x="11" y="14"/>
              </a:cxn>
              <a:cxn ang="0">
                <a:pos x="11" y="11"/>
              </a:cxn>
              <a:cxn ang="0">
                <a:pos x="9" y="9"/>
              </a:cxn>
              <a:cxn ang="0">
                <a:pos x="7" y="8"/>
              </a:cxn>
              <a:cxn ang="0">
                <a:pos x="4" y="10"/>
              </a:cxn>
              <a:cxn ang="0">
                <a:pos x="2" y="12"/>
              </a:cxn>
            </a:cxnLst>
            <a:rect l="0" t="0" r="r" b="b"/>
            <a:pathLst>
              <a:path w="51" h="30">
                <a:moveTo>
                  <a:pt x="2" y="12"/>
                </a:moveTo>
                <a:lnTo>
                  <a:pt x="2" y="11"/>
                </a:lnTo>
                <a:lnTo>
                  <a:pt x="0" y="8"/>
                </a:lnTo>
                <a:lnTo>
                  <a:pt x="2" y="6"/>
                </a:lnTo>
                <a:lnTo>
                  <a:pt x="5" y="3"/>
                </a:lnTo>
                <a:lnTo>
                  <a:pt x="16" y="0"/>
                </a:lnTo>
                <a:lnTo>
                  <a:pt x="26" y="0"/>
                </a:lnTo>
                <a:lnTo>
                  <a:pt x="33" y="1"/>
                </a:lnTo>
                <a:lnTo>
                  <a:pt x="36" y="3"/>
                </a:lnTo>
                <a:lnTo>
                  <a:pt x="43" y="9"/>
                </a:lnTo>
                <a:lnTo>
                  <a:pt x="49" y="14"/>
                </a:lnTo>
                <a:lnTo>
                  <a:pt x="50" y="18"/>
                </a:lnTo>
                <a:lnTo>
                  <a:pt x="49" y="18"/>
                </a:lnTo>
                <a:lnTo>
                  <a:pt x="41" y="13"/>
                </a:lnTo>
                <a:lnTo>
                  <a:pt x="38" y="11"/>
                </a:lnTo>
                <a:lnTo>
                  <a:pt x="34" y="11"/>
                </a:lnTo>
                <a:lnTo>
                  <a:pt x="34" y="11"/>
                </a:lnTo>
                <a:lnTo>
                  <a:pt x="34" y="12"/>
                </a:lnTo>
                <a:lnTo>
                  <a:pt x="34" y="15"/>
                </a:lnTo>
                <a:lnTo>
                  <a:pt x="33" y="22"/>
                </a:lnTo>
                <a:lnTo>
                  <a:pt x="30" y="24"/>
                </a:lnTo>
                <a:lnTo>
                  <a:pt x="29" y="27"/>
                </a:lnTo>
                <a:lnTo>
                  <a:pt x="26" y="29"/>
                </a:lnTo>
                <a:lnTo>
                  <a:pt x="20" y="29"/>
                </a:lnTo>
                <a:lnTo>
                  <a:pt x="16" y="27"/>
                </a:lnTo>
                <a:lnTo>
                  <a:pt x="14" y="24"/>
                </a:lnTo>
                <a:lnTo>
                  <a:pt x="13" y="20"/>
                </a:lnTo>
                <a:lnTo>
                  <a:pt x="11" y="14"/>
                </a:lnTo>
                <a:lnTo>
                  <a:pt x="11" y="11"/>
                </a:lnTo>
                <a:lnTo>
                  <a:pt x="9" y="9"/>
                </a:lnTo>
                <a:lnTo>
                  <a:pt x="7" y="8"/>
                </a:lnTo>
                <a:lnTo>
                  <a:pt x="4" y="10"/>
                </a:lnTo>
                <a:lnTo>
                  <a:pt x="2" y="12"/>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504" name="Freeform 40"/>
          <p:cNvSpPr>
            <a:spLocks/>
          </p:cNvSpPr>
          <p:nvPr/>
        </p:nvSpPr>
        <p:spPr bwMode="auto">
          <a:xfrm>
            <a:off x="850900" y="1200150"/>
            <a:ext cx="66675" cy="49213"/>
          </a:xfrm>
          <a:custGeom>
            <a:avLst/>
            <a:gdLst/>
            <a:ahLst/>
            <a:cxnLst>
              <a:cxn ang="0">
                <a:pos x="38" y="6"/>
              </a:cxn>
              <a:cxn ang="0">
                <a:pos x="41" y="11"/>
              </a:cxn>
              <a:cxn ang="0">
                <a:pos x="41" y="12"/>
              </a:cxn>
              <a:cxn ang="0">
                <a:pos x="40" y="12"/>
              </a:cxn>
              <a:cxn ang="0">
                <a:pos x="38" y="12"/>
              </a:cxn>
              <a:cxn ang="0">
                <a:pos x="38" y="12"/>
              </a:cxn>
              <a:cxn ang="0">
                <a:pos x="37" y="10"/>
              </a:cxn>
              <a:cxn ang="0">
                <a:pos x="34" y="10"/>
              </a:cxn>
              <a:cxn ang="0">
                <a:pos x="33" y="8"/>
              </a:cxn>
              <a:cxn ang="0">
                <a:pos x="31" y="10"/>
              </a:cxn>
              <a:cxn ang="0">
                <a:pos x="31" y="12"/>
              </a:cxn>
              <a:cxn ang="0">
                <a:pos x="31" y="18"/>
              </a:cxn>
              <a:cxn ang="0">
                <a:pos x="29" y="24"/>
              </a:cxn>
              <a:cxn ang="0">
                <a:pos x="27" y="25"/>
              </a:cxn>
              <a:cxn ang="0">
                <a:pos x="27" y="27"/>
              </a:cxn>
              <a:cxn ang="0">
                <a:pos x="24" y="28"/>
              </a:cxn>
              <a:cxn ang="0">
                <a:pos x="20" y="30"/>
              </a:cxn>
              <a:cxn ang="0">
                <a:pos x="15" y="30"/>
              </a:cxn>
              <a:cxn ang="0">
                <a:pos x="13" y="26"/>
              </a:cxn>
              <a:cxn ang="0">
                <a:pos x="11" y="21"/>
              </a:cxn>
              <a:cxn ang="0">
                <a:pos x="10" y="14"/>
              </a:cxn>
              <a:cxn ang="0">
                <a:pos x="10" y="10"/>
              </a:cxn>
              <a:cxn ang="0">
                <a:pos x="6" y="10"/>
              </a:cxn>
              <a:cxn ang="0">
                <a:pos x="3" y="13"/>
              </a:cxn>
              <a:cxn ang="0">
                <a:pos x="0" y="17"/>
              </a:cxn>
              <a:cxn ang="0">
                <a:pos x="0" y="16"/>
              </a:cxn>
              <a:cxn ang="0">
                <a:pos x="3" y="10"/>
              </a:cxn>
              <a:cxn ang="0">
                <a:pos x="4" y="6"/>
              </a:cxn>
              <a:cxn ang="0">
                <a:pos x="7" y="4"/>
              </a:cxn>
              <a:cxn ang="0">
                <a:pos x="13" y="2"/>
              </a:cxn>
              <a:cxn ang="0">
                <a:pos x="18" y="0"/>
              </a:cxn>
              <a:cxn ang="0">
                <a:pos x="26" y="0"/>
              </a:cxn>
              <a:cxn ang="0">
                <a:pos x="33" y="1"/>
              </a:cxn>
              <a:cxn ang="0">
                <a:pos x="38" y="4"/>
              </a:cxn>
              <a:cxn ang="0">
                <a:pos x="38" y="6"/>
              </a:cxn>
            </a:cxnLst>
            <a:rect l="0" t="0" r="r" b="b"/>
            <a:pathLst>
              <a:path w="42" h="31">
                <a:moveTo>
                  <a:pt x="38" y="6"/>
                </a:moveTo>
                <a:lnTo>
                  <a:pt x="41" y="11"/>
                </a:lnTo>
                <a:lnTo>
                  <a:pt x="41" y="12"/>
                </a:lnTo>
                <a:lnTo>
                  <a:pt x="40" y="12"/>
                </a:lnTo>
                <a:lnTo>
                  <a:pt x="38" y="12"/>
                </a:lnTo>
                <a:lnTo>
                  <a:pt x="38" y="12"/>
                </a:lnTo>
                <a:lnTo>
                  <a:pt x="37" y="10"/>
                </a:lnTo>
                <a:lnTo>
                  <a:pt x="34" y="10"/>
                </a:lnTo>
                <a:lnTo>
                  <a:pt x="33" y="8"/>
                </a:lnTo>
                <a:lnTo>
                  <a:pt x="31" y="10"/>
                </a:lnTo>
                <a:lnTo>
                  <a:pt x="31" y="12"/>
                </a:lnTo>
                <a:lnTo>
                  <a:pt x="31" y="18"/>
                </a:lnTo>
                <a:lnTo>
                  <a:pt x="29" y="24"/>
                </a:lnTo>
                <a:lnTo>
                  <a:pt x="27" y="25"/>
                </a:lnTo>
                <a:lnTo>
                  <a:pt x="27" y="27"/>
                </a:lnTo>
                <a:lnTo>
                  <a:pt x="24" y="28"/>
                </a:lnTo>
                <a:lnTo>
                  <a:pt x="20" y="30"/>
                </a:lnTo>
                <a:lnTo>
                  <a:pt x="15" y="30"/>
                </a:lnTo>
                <a:lnTo>
                  <a:pt x="13" y="26"/>
                </a:lnTo>
                <a:lnTo>
                  <a:pt x="11" y="21"/>
                </a:lnTo>
                <a:lnTo>
                  <a:pt x="10" y="14"/>
                </a:lnTo>
                <a:lnTo>
                  <a:pt x="10" y="10"/>
                </a:lnTo>
                <a:lnTo>
                  <a:pt x="6" y="10"/>
                </a:lnTo>
                <a:lnTo>
                  <a:pt x="3" y="13"/>
                </a:lnTo>
                <a:lnTo>
                  <a:pt x="0" y="17"/>
                </a:lnTo>
                <a:lnTo>
                  <a:pt x="0" y="16"/>
                </a:lnTo>
                <a:lnTo>
                  <a:pt x="3" y="10"/>
                </a:lnTo>
                <a:lnTo>
                  <a:pt x="4" y="6"/>
                </a:lnTo>
                <a:lnTo>
                  <a:pt x="7" y="4"/>
                </a:lnTo>
                <a:lnTo>
                  <a:pt x="13" y="2"/>
                </a:lnTo>
                <a:lnTo>
                  <a:pt x="18" y="0"/>
                </a:lnTo>
                <a:lnTo>
                  <a:pt x="26" y="0"/>
                </a:lnTo>
                <a:lnTo>
                  <a:pt x="33" y="1"/>
                </a:lnTo>
                <a:lnTo>
                  <a:pt x="38" y="4"/>
                </a:lnTo>
                <a:lnTo>
                  <a:pt x="38" y="6"/>
                </a:lnTo>
              </a:path>
            </a:pathLst>
          </a:custGeom>
          <a:solidFill>
            <a:srgbClr val="000000"/>
          </a:solidFill>
          <a:ln w="12700" cap="rnd" cmpd="sng">
            <a:solidFill>
              <a:srgbClr val="000000"/>
            </a:solidFill>
            <a:prstDash val="solid"/>
            <a:round/>
            <a:headEnd/>
            <a:tailEnd/>
          </a:ln>
          <a:effectLst/>
        </p:spPr>
        <p:txBody>
          <a:bodyPr/>
          <a:lstStyle/>
          <a:p>
            <a:endParaRPr lang="en-US"/>
          </a:p>
        </p:txBody>
      </p:sp>
      <p:sp>
        <p:nvSpPr>
          <p:cNvPr id="62505" name="Freeform 41"/>
          <p:cNvSpPr>
            <a:spLocks/>
          </p:cNvSpPr>
          <p:nvPr/>
        </p:nvSpPr>
        <p:spPr bwMode="auto">
          <a:xfrm>
            <a:off x="6359525" y="725488"/>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06" name="Freeform 42"/>
          <p:cNvSpPr>
            <a:spLocks/>
          </p:cNvSpPr>
          <p:nvPr/>
        </p:nvSpPr>
        <p:spPr bwMode="auto">
          <a:xfrm>
            <a:off x="6359525" y="974725"/>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07" name="Freeform 43"/>
          <p:cNvSpPr>
            <a:spLocks/>
          </p:cNvSpPr>
          <p:nvPr/>
        </p:nvSpPr>
        <p:spPr bwMode="auto">
          <a:xfrm>
            <a:off x="6359525" y="1223963"/>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08" name="Freeform 44"/>
          <p:cNvSpPr>
            <a:spLocks/>
          </p:cNvSpPr>
          <p:nvPr/>
        </p:nvSpPr>
        <p:spPr bwMode="auto">
          <a:xfrm>
            <a:off x="6359525" y="1450975"/>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09" name="Freeform 45"/>
          <p:cNvSpPr>
            <a:spLocks/>
          </p:cNvSpPr>
          <p:nvPr/>
        </p:nvSpPr>
        <p:spPr bwMode="auto">
          <a:xfrm>
            <a:off x="6359525" y="1700213"/>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0" name="Freeform 46"/>
          <p:cNvSpPr>
            <a:spLocks/>
          </p:cNvSpPr>
          <p:nvPr/>
        </p:nvSpPr>
        <p:spPr bwMode="auto">
          <a:xfrm>
            <a:off x="6359525" y="1951038"/>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1" name="Freeform 47"/>
          <p:cNvSpPr>
            <a:spLocks/>
          </p:cNvSpPr>
          <p:nvPr/>
        </p:nvSpPr>
        <p:spPr bwMode="auto">
          <a:xfrm>
            <a:off x="6359525" y="2200275"/>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2" name="Freeform 48"/>
          <p:cNvSpPr>
            <a:spLocks/>
          </p:cNvSpPr>
          <p:nvPr/>
        </p:nvSpPr>
        <p:spPr bwMode="auto">
          <a:xfrm>
            <a:off x="6359525" y="2451100"/>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3" name="Freeform 49"/>
          <p:cNvSpPr>
            <a:spLocks/>
          </p:cNvSpPr>
          <p:nvPr/>
        </p:nvSpPr>
        <p:spPr bwMode="auto">
          <a:xfrm>
            <a:off x="6359525" y="2678113"/>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4" name="Freeform 50"/>
          <p:cNvSpPr>
            <a:spLocks/>
          </p:cNvSpPr>
          <p:nvPr/>
        </p:nvSpPr>
        <p:spPr bwMode="auto">
          <a:xfrm>
            <a:off x="6359525" y="6126163"/>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5" name="Freeform 51"/>
          <p:cNvSpPr>
            <a:spLocks/>
          </p:cNvSpPr>
          <p:nvPr/>
        </p:nvSpPr>
        <p:spPr bwMode="auto">
          <a:xfrm>
            <a:off x="6359525" y="2927350"/>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6" name="Freeform 52"/>
          <p:cNvSpPr>
            <a:spLocks/>
          </p:cNvSpPr>
          <p:nvPr/>
        </p:nvSpPr>
        <p:spPr bwMode="auto">
          <a:xfrm>
            <a:off x="6359525" y="3176588"/>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7" name="Freeform 53"/>
          <p:cNvSpPr>
            <a:spLocks/>
          </p:cNvSpPr>
          <p:nvPr/>
        </p:nvSpPr>
        <p:spPr bwMode="auto">
          <a:xfrm>
            <a:off x="6359525" y="3425825"/>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8" name="Freeform 54"/>
          <p:cNvSpPr>
            <a:spLocks/>
          </p:cNvSpPr>
          <p:nvPr/>
        </p:nvSpPr>
        <p:spPr bwMode="auto">
          <a:xfrm>
            <a:off x="6359525" y="3652838"/>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19" name="Freeform 55"/>
          <p:cNvSpPr>
            <a:spLocks/>
          </p:cNvSpPr>
          <p:nvPr/>
        </p:nvSpPr>
        <p:spPr bwMode="auto">
          <a:xfrm>
            <a:off x="6359525" y="3902075"/>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0" name="Freeform 56"/>
          <p:cNvSpPr>
            <a:spLocks/>
          </p:cNvSpPr>
          <p:nvPr/>
        </p:nvSpPr>
        <p:spPr bwMode="auto">
          <a:xfrm>
            <a:off x="6359525" y="4152900"/>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1" name="Freeform 57"/>
          <p:cNvSpPr>
            <a:spLocks/>
          </p:cNvSpPr>
          <p:nvPr/>
        </p:nvSpPr>
        <p:spPr bwMode="auto">
          <a:xfrm>
            <a:off x="6359525" y="4400550"/>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2" name="Freeform 58"/>
          <p:cNvSpPr>
            <a:spLocks/>
          </p:cNvSpPr>
          <p:nvPr/>
        </p:nvSpPr>
        <p:spPr bwMode="auto">
          <a:xfrm>
            <a:off x="6359525" y="4651375"/>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3" name="Freeform 59"/>
          <p:cNvSpPr>
            <a:spLocks/>
          </p:cNvSpPr>
          <p:nvPr/>
        </p:nvSpPr>
        <p:spPr bwMode="auto">
          <a:xfrm>
            <a:off x="6359525" y="4878388"/>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4" name="Freeform 60"/>
          <p:cNvSpPr>
            <a:spLocks/>
          </p:cNvSpPr>
          <p:nvPr/>
        </p:nvSpPr>
        <p:spPr bwMode="auto">
          <a:xfrm>
            <a:off x="6359525" y="5129213"/>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5" name="Freeform 61"/>
          <p:cNvSpPr>
            <a:spLocks/>
          </p:cNvSpPr>
          <p:nvPr/>
        </p:nvSpPr>
        <p:spPr bwMode="auto">
          <a:xfrm>
            <a:off x="6359525" y="5378450"/>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6" name="Freeform 62"/>
          <p:cNvSpPr>
            <a:spLocks/>
          </p:cNvSpPr>
          <p:nvPr/>
        </p:nvSpPr>
        <p:spPr bwMode="auto">
          <a:xfrm>
            <a:off x="6359525" y="5627688"/>
            <a:ext cx="236538" cy="1587"/>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7" name="Freeform 63"/>
          <p:cNvSpPr>
            <a:spLocks/>
          </p:cNvSpPr>
          <p:nvPr/>
        </p:nvSpPr>
        <p:spPr bwMode="auto">
          <a:xfrm>
            <a:off x="6359525" y="5854700"/>
            <a:ext cx="236538" cy="1588"/>
          </a:xfrm>
          <a:custGeom>
            <a:avLst/>
            <a:gdLst/>
            <a:ahLst/>
            <a:cxnLst>
              <a:cxn ang="0">
                <a:pos x="0" y="0"/>
              </a:cxn>
              <a:cxn ang="0">
                <a:pos x="148" y="0"/>
              </a:cxn>
            </a:cxnLst>
            <a:rect l="0" t="0" r="r" b="b"/>
            <a:pathLst>
              <a:path w="149" h="1">
                <a:moveTo>
                  <a:pt x="0" y="0"/>
                </a:moveTo>
                <a:lnTo>
                  <a:pt x="148"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28" name="Rectangle 64"/>
          <p:cNvSpPr>
            <a:spLocks noChangeArrowheads="1"/>
          </p:cNvSpPr>
          <p:nvPr/>
        </p:nvSpPr>
        <p:spPr bwMode="auto">
          <a:xfrm>
            <a:off x="6340475" y="604838"/>
            <a:ext cx="252413" cy="127000"/>
          </a:xfrm>
          <a:prstGeom prst="rect">
            <a:avLst/>
          </a:prstGeom>
          <a:noFill/>
          <a:ln w="9525">
            <a:noFill/>
            <a:miter lim="800000"/>
            <a:headEnd/>
            <a:tailEnd/>
          </a:ln>
          <a:effectLst/>
        </p:spPr>
        <p:txBody>
          <a:bodyPr wrap="none" lIns="0" tIns="0" rIns="0" bIns="0"/>
          <a:lstStyle/>
          <a:p>
            <a:r>
              <a:rPr lang="en-US" sz="1200">
                <a:effectLst>
                  <a:outerShdw blurRad="38100" dist="38100" dir="2700000" algn="tl">
                    <a:srgbClr val="000000">
                      <a:alpha val="43137"/>
                    </a:srgbClr>
                  </a:outerShdw>
                </a:effectLst>
              </a:rPr>
              <a:t>600</a:t>
            </a:r>
          </a:p>
        </p:txBody>
      </p:sp>
      <p:sp>
        <p:nvSpPr>
          <p:cNvPr id="62529" name="Rectangle 65"/>
          <p:cNvSpPr>
            <a:spLocks noChangeArrowheads="1"/>
          </p:cNvSpPr>
          <p:nvPr/>
        </p:nvSpPr>
        <p:spPr bwMode="auto">
          <a:xfrm>
            <a:off x="6340475" y="1444625"/>
            <a:ext cx="252413" cy="128588"/>
          </a:xfrm>
          <a:prstGeom prst="rect">
            <a:avLst/>
          </a:prstGeom>
          <a:noFill/>
          <a:ln w="9525">
            <a:noFill/>
            <a:miter lim="800000"/>
            <a:headEnd/>
            <a:tailEnd/>
          </a:ln>
          <a:effectLst/>
        </p:spPr>
        <p:txBody>
          <a:bodyPr wrap="none" lIns="0" tIns="0" rIns="0" bIns="0"/>
          <a:lstStyle/>
          <a:p>
            <a:r>
              <a:rPr lang="en-US" sz="1200">
                <a:effectLst>
                  <a:outerShdw blurRad="38100" dist="38100" dir="2700000" algn="tl">
                    <a:srgbClr val="000000">
                      <a:alpha val="43137"/>
                    </a:srgbClr>
                  </a:outerShdw>
                </a:effectLst>
              </a:rPr>
              <a:t>500</a:t>
            </a:r>
          </a:p>
        </p:txBody>
      </p:sp>
      <p:sp>
        <p:nvSpPr>
          <p:cNvPr id="62530" name="Rectangle 66"/>
          <p:cNvSpPr>
            <a:spLocks noChangeArrowheads="1"/>
          </p:cNvSpPr>
          <p:nvPr/>
        </p:nvSpPr>
        <p:spPr bwMode="auto">
          <a:xfrm>
            <a:off x="6340475" y="2216150"/>
            <a:ext cx="252413" cy="127000"/>
          </a:xfrm>
          <a:prstGeom prst="rect">
            <a:avLst/>
          </a:prstGeom>
          <a:noFill/>
          <a:ln w="9525">
            <a:noFill/>
            <a:miter lim="800000"/>
            <a:headEnd/>
            <a:tailEnd/>
          </a:ln>
          <a:effectLst/>
        </p:spPr>
        <p:txBody>
          <a:bodyPr wrap="none" lIns="0" tIns="0" rIns="0" bIns="0"/>
          <a:lstStyle/>
          <a:p>
            <a:r>
              <a:rPr lang="en-US" sz="1200">
                <a:effectLst>
                  <a:outerShdw blurRad="38100" dist="38100" dir="2700000" algn="tl">
                    <a:srgbClr val="000000">
                      <a:alpha val="43137"/>
                    </a:srgbClr>
                  </a:outerShdw>
                </a:effectLst>
              </a:rPr>
              <a:t>400</a:t>
            </a:r>
          </a:p>
        </p:txBody>
      </p:sp>
      <p:sp>
        <p:nvSpPr>
          <p:cNvPr id="62531" name="Rectangle 67"/>
          <p:cNvSpPr>
            <a:spLocks noChangeArrowheads="1"/>
          </p:cNvSpPr>
          <p:nvPr/>
        </p:nvSpPr>
        <p:spPr bwMode="auto">
          <a:xfrm>
            <a:off x="6340475" y="2965450"/>
            <a:ext cx="252413" cy="128588"/>
          </a:xfrm>
          <a:prstGeom prst="rect">
            <a:avLst/>
          </a:prstGeom>
          <a:noFill/>
          <a:ln w="9525">
            <a:noFill/>
            <a:miter lim="800000"/>
            <a:headEnd/>
            <a:tailEnd/>
          </a:ln>
          <a:effectLst/>
        </p:spPr>
        <p:txBody>
          <a:bodyPr wrap="none" lIns="0" tIns="0" rIns="0" bIns="0"/>
          <a:lstStyle/>
          <a:p>
            <a:r>
              <a:rPr lang="en-US" sz="1200">
                <a:effectLst>
                  <a:outerShdw blurRad="38100" dist="38100" dir="2700000" algn="tl">
                    <a:srgbClr val="000000">
                      <a:alpha val="43137"/>
                    </a:srgbClr>
                  </a:outerShdw>
                </a:effectLst>
              </a:rPr>
              <a:t>300</a:t>
            </a:r>
          </a:p>
        </p:txBody>
      </p:sp>
      <p:sp>
        <p:nvSpPr>
          <p:cNvPr id="62532" name="Rectangle 68"/>
          <p:cNvSpPr>
            <a:spLocks noChangeArrowheads="1"/>
          </p:cNvSpPr>
          <p:nvPr/>
        </p:nvSpPr>
        <p:spPr bwMode="auto">
          <a:xfrm>
            <a:off x="6340475" y="3757613"/>
            <a:ext cx="252413" cy="128587"/>
          </a:xfrm>
          <a:prstGeom prst="rect">
            <a:avLst/>
          </a:prstGeom>
          <a:noFill/>
          <a:ln w="9525">
            <a:noFill/>
            <a:miter lim="800000"/>
            <a:headEnd/>
            <a:tailEnd/>
          </a:ln>
          <a:effectLst/>
        </p:spPr>
        <p:txBody>
          <a:bodyPr wrap="none" lIns="0" tIns="0" rIns="0" bIns="0"/>
          <a:lstStyle/>
          <a:p>
            <a:r>
              <a:rPr lang="en-US" sz="1200">
                <a:effectLst>
                  <a:outerShdw blurRad="38100" dist="38100" dir="2700000" algn="tl">
                    <a:srgbClr val="000000">
                      <a:alpha val="43137"/>
                    </a:srgbClr>
                  </a:outerShdw>
                </a:effectLst>
              </a:rPr>
              <a:t>200</a:t>
            </a:r>
          </a:p>
        </p:txBody>
      </p:sp>
      <p:sp>
        <p:nvSpPr>
          <p:cNvPr id="62533" name="Rectangle 69"/>
          <p:cNvSpPr>
            <a:spLocks noChangeArrowheads="1"/>
          </p:cNvSpPr>
          <p:nvPr/>
        </p:nvSpPr>
        <p:spPr bwMode="auto">
          <a:xfrm>
            <a:off x="6340475" y="4645025"/>
            <a:ext cx="252413" cy="127000"/>
          </a:xfrm>
          <a:prstGeom prst="rect">
            <a:avLst/>
          </a:prstGeom>
          <a:noFill/>
          <a:ln w="9525">
            <a:noFill/>
            <a:miter lim="800000"/>
            <a:headEnd/>
            <a:tailEnd/>
          </a:ln>
          <a:effectLst/>
        </p:spPr>
        <p:txBody>
          <a:bodyPr wrap="none" lIns="0" tIns="0" rIns="0" bIns="0"/>
          <a:lstStyle/>
          <a:p>
            <a:r>
              <a:rPr lang="en-US" sz="1200">
                <a:effectLst>
                  <a:outerShdw blurRad="38100" dist="38100" dir="2700000" algn="tl">
                    <a:srgbClr val="000000">
                      <a:alpha val="43137"/>
                    </a:srgbClr>
                  </a:outerShdw>
                </a:effectLst>
              </a:rPr>
              <a:t>100</a:t>
            </a:r>
          </a:p>
        </p:txBody>
      </p:sp>
      <p:sp>
        <p:nvSpPr>
          <p:cNvPr id="62534" name="Rectangle 70"/>
          <p:cNvSpPr>
            <a:spLocks noChangeArrowheads="1"/>
          </p:cNvSpPr>
          <p:nvPr/>
        </p:nvSpPr>
        <p:spPr bwMode="auto">
          <a:xfrm>
            <a:off x="6826250" y="6005513"/>
            <a:ext cx="420688" cy="128587"/>
          </a:xfrm>
          <a:prstGeom prst="rect">
            <a:avLst/>
          </a:prstGeom>
          <a:noFill/>
          <a:ln w="9525">
            <a:noFill/>
            <a:miter lim="800000"/>
            <a:headEnd/>
            <a:tailEnd/>
          </a:ln>
          <a:effectLst/>
        </p:spPr>
        <p:txBody>
          <a:bodyPr wrap="none" lIns="0" tIns="0" rIns="0" bIns="0"/>
          <a:lstStyle/>
          <a:p>
            <a:r>
              <a:rPr lang="en-US" sz="1200">
                <a:effectLst>
                  <a:outerShdw blurRad="38100" dist="38100" dir="2700000" algn="tl">
                    <a:srgbClr val="000000">
                      <a:alpha val="43137"/>
                    </a:srgbClr>
                  </a:outerShdw>
                </a:effectLst>
              </a:rPr>
              <a:t>AD 70</a:t>
            </a:r>
          </a:p>
        </p:txBody>
      </p:sp>
      <p:sp>
        <p:nvSpPr>
          <p:cNvPr id="62535" name="Freeform 71"/>
          <p:cNvSpPr>
            <a:spLocks/>
          </p:cNvSpPr>
          <p:nvPr/>
        </p:nvSpPr>
        <p:spPr bwMode="auto">
          <a:xfrm>
            <a:off x="2093913" y="725488"/>
            <a:ext cx="1587" cy="5402262"/>
          </a:xfrm>
          <a:custGeom>
            <a:avLst/>
            <a:gdLst/>
            <a:ahLst/>
            <a:cxnLst>
              <a:cxn ang="0">
                <a:pos x="0" y="0"/>
              </a:cxn>
              <a:cxn ang="0">
                <a:pos x="0" y="3402"/>
              </a:cxn>
            </a:cxnLst>
            <a:rect l="0" t="0" r="r" b="b"/>
            <a:pathLst>
              <a:path w="1" h="3403">
                <a:moveTo>
                  <a:pt x="0" y="0"/>
                </a:moveTo>
                <a:lnTo>
                  <a:pt x="0" y="3402"/>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36" name="Freeform 72"/>
          <p:cNvSpPr>
            <a:spLocks/>
          </p:cNvSpPr>
          <p:nvPr/>
        </p:nvSpPr>
        <p:spPr bwMode="auto">
          <a:xfrm>
            <a:off x="3565525" y="725488"/>
            <a:ext cx="1588" cy="5402262"/>
          </a:xfrm>
          <a:custGeom>
            <a:avLst/>
            <a:gdLst/>
            <a:ahLst/>
            <a:cxnLst>
              <a:cxn ang="0">
                <a:pos x="0" y="0"/>
              </a:cxn>
              <a:cxn ang="0">
                <a:pos x="0" y="3402"/>
              </a:cxn>
            </a:cxnLst>
            <a:rect l="0" t="0" r="r" b="b"/>
            <a:pathLst>
              <a:path w="1" h="3403">
                <a:moveTo>
                  <a:pt x="0" y="0"/>
                </a:moveTo>
                <a:lnTo>
                  <a:pt x="0" y="3402"/>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37" name="Freeform 73"/>
          <p:cNvSpPr>
            <a:spLocks/>
          </p:cNvSpPr>
          <p:nvPr/>
        </p:nvSpPr>
        <p:spPr bwMode="auto">
          <a:xfrm>
            <a:off x="5037138" y="725488"/>
            <a:ext cx="1587" cy="5402262"/>
          </a:xfrm>
          <a:custGeom>
            <a:avLst/>
            <a:gdLst/>
            <a:ahLst/>
            <a:cxnLst>
              <a:cxn ang="0">
                <a:pos x="0" y="0"/>
              </a:cxn>
              <a:cxn ang="0">
                <a:pos x="0" y="3402"/>
              </a:cxn>
            </a:cxnLst>
            <a:rect l="0" t="0" r="r" b="b"/>
            <a:pathLst>
              <a:path w="1" h="3403">
                <a:moveTo>
                  <a:pt x="0" y="0"/>
                </a:moveTo>
                <a:lnTo>
                  <a:pt x="0" y="3402"/>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38" name="Freeform 74"/>
          <p:cNvSpPr>
            <a:spLocks/>
          </p:cNvSpPr>
          <p:nvPr/>
        </p:nvSpPr>
        <p:spPr bwMode="auto">
          <a:xfrm>
            <a:off x="1857375" y="1223963"/>
            <a:ext cx="6378575" cy="728662"/>
          </a:xfrm>
          <a:custGeom>
            <a:avLst/>
            <a:gdLst/>
            <a:ahLst/>
            <a:cxnLst>
              <a:cxn ang="0">
                <a:pos x="0" y="458"/>
              </a:cxn>
              <a:cxn ang="0">
                <a:pos x="2003" y="458"/>
              </a:cxn>
              <a:cxn ang="0">
                <a:pos x="2783" y="0"/>
              </a:cxn>
              <a:cxn ang="0">
                <a:pos x="4017" y="0"/>
              </a:cxn>
            </a:cxnLst>
            <a:rect l="0" t="0" r="r" b="b"/>
            <a:pathLst>
              <a:path w="4018" h="459">
                <a:moveTo>
                  <a:pt x="0" y="458"/>
                </a:moveTo>
                <a:lnTo>
                  <a:pt x="2003" y="458"/>
                </a:lnTo>
                <a:lnTo>
                  <a:pt x="2783" y="0"/>
                </a:lnTo>
                <a:lnTo>
                  <a:pt x="4017"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39" name="Freeform 75"/>
          <p:cNvSpPr>
            <a:spLocks/>
          </p:cNvSpPr>
          <p:nvPr/>
        </p:nvSpPr>
        <p:spPr bwMode="auto">
          <a:xfrm>
            <a:off x="1857375" y="2790825"/>
            <a:ext cx="6392863" cy="387350"/>
          </a:xfrm>
          <a:custGeom>
            <a:avLst/>
            <a:gdLst/>
            <a:ahLst/>
            <a:cxnLst>
              <a:cxn ang="0">
                <a:pos x="0" y="243"/>
              </a:cxn>
              <a:cxn ang="0">
                <a:pos x="2003" y="243"/>
              </a:cxn>
              <a:cxn ang="0">
                <a:pos x="2820" y="0"/>
              </a:cxn>
              <a:cxn ang="0">
                <a:pos x="4026" y="0"/>
              </a:cxn>
            </a:cxnLst>
            <a:rect l="0" t="0" r="r" b="b"/>
            <a:pathLst>
              <a:path w="4027" h="244">
                <a:moveTo>
                  <a:pt x="0" y="243"/>
                </a:moveTo>
                <a:lnTo>
                  <a:pt x="2003" y="243"/>
                </a:lnTo>
                <a:lnTo>
                  <a:pt x="2820" y="0"/>
                </a:lnTo>
                <a:lnTo>
                  <a:pt x="4026" y="0"/>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40" name="Freeform 76"/>
          <p:cNvSpPr>
            <a:spLocks/>
          </p:cNvSpPr>
          <p:nvPr/>
        </p:nvSpPr>
        <p:spPr bwMode="auto">
          <a:xfrm>
            <a:off x="1857375" y="4651375"/>
            <a:ext cx="6378575" cy="250825"/>
          </a:xfrm>
          <a:custGeom>
            <a:avLst/>
            <a:gdLst/>
            <a:ahLst/>
            <a:cxnLst>
              <a:cxn ang="0">
                <a:pos x="0" y="0"/>
              </a:cxn>
              <a:cxn ang="0">
                <a:pos x="2003" y="0"/>
              </a:cxn>
              <a:cxn ang="0">
                <a:pos x="2783" y="157"/>
              </a:cxn>
              <a:cxn ang="0">
                <a:pos x="4017" y="157"/>
              </a:cxn>
            </a:cxnLst>
            <a:rect l="0" t="0" r="r" b="b"/>
            <a:pathLst>
              <a:path w="4018" h="158">
                <a:moveTo>
                  <a:pt x="0" y="0"/>
                </a:moveTo>
                <a:lnTo>
                  <a:pt x="2003" y="0"/>
                </a:lnTo>
                <a:lnTo>
                  <a:pt x="2783" y="157"/>
                </a:lnTo>
                <a:lnTo>
                  <a:pt x="4017" y="157"/>
                </a:lnTo>
              </a:path>
            </a:pathLst>
          </a:custGeom>
          <a:noFill/>
          <a:ln w="50800" cap="rnd" cmpd="sng">
            <a:solidFill>
              <a:srgbClr val="000000"/>
            </a:solidFill>
            <a:prstDash val="solid"/>
            <a:round/>
            <a:headEnd type="none" w="sm" len="sm"/>
            <a:tailEnd type="none" w="sm" len="sm"/>
          </a:ln>
          <a:effectLst/>
        </p:spPr>
        <p:txBody>
          <a:bodyPr/>
          <a:lstStyle/>
          <a:p>
            <a:endParaRPr lang="en-US"/>
          </a:p>
        </p:txBody>
      </p:sp>
      <p:sp>
        <p:nvSpPr>
          <p:cNvPr id="62541" name="Rectangle 77"/>
          <p:cNvSpPr>
            <a:spLocks noChangeArrowheads="1"/>
          </p:cNvSpPr>
          <p:nvPr/>
        </p:nvSpPr>
        <p:spPr bwMode="auto">
          <a:xfrm>
            <a:off x="2159000" y="1108075"/>
            <a:ext cx="1343025" cy="331788"/>
          </a:xfrm>
          <a:prstGeom prst="rect">
            <a:avLst/>
          </a:prstGeom>
          <a:noFill/>
          <a:ln w="9525">
            <a:noFill/>
            <a:miter lim="800000"/>
            <a:headEnd/>
            <a:tailEnd/>
          </a:ln>
          <a:effectLst/>
        </p:spPr>
        <p:txBody>
          <a:bodyPr lIns="0" tIns="0" rIns="0" bIns="0"/>
          <a:lstStyle/>
          <a:p>
            <a:pPr>
              <a:tabLst>
                <a:tab pos="623888" algn="ctr"/>
              </a:tabLst>
            </a:pPr>
            <a:r>
              <a:rPr lang="en-US" sz="2200">
                <a:effectLst>
                  <a:outerShdw blurRad="38100" dist="38100" dir="2700000" algn="tl">
                    <a:srgbClr val="000000">
                      <a:alpha val="43137"/>
                    </a:srgbClr>
                  </a:outerShdw>
                </a:effectLst>
              </a:rPr>
              <a:t>	LION</a:t>
            </a:r>
          </a:p>
        </p:txBody>
      </p:sp>
      <p:sp>
        <p:nvSpPr>
          <p:cNvPr id="62542" name="Rectangle 78"/>
          <p:cNvSpPr>
            <a:spLocks noChangeArrowheads="1"/>
          </p:cNvSpPr>
          <p:nvPr/>
        </p:nvSpPr>
        <p:spPr bwMode="auto">
          <a:xfrm>
            <a:off x="2159000" y="2401888"/>
            <a:ext cx="1343025" cy="331787"/>
          </a:xfrm>
          <a:prstGeom prst="rect">
            <a:avLst/>
          </a:prstGeom>
          <a:noFill/>
          <a:ln w="9525">
            <a:noFill/>
            <a:miter lim="800000"/>
            <a:headEnd/>
            <a:tailEnd/>
          </a:ln>
          <a:effectLst/>
        </p:spPr>
        <p:txBody>
          <a:bodyPr lIns="0" tIns="0" rIns="0" bIns="0"/>
          <a:lstStyle/>
          <a:p>
            <a:pPr>
              <a:tabLst>
                <a:tab pos="623888" algn="ctr"/>
              </a:tabLst>
            </a:pPr>
            <a:r>
              <a:rPr lang="en-US" sz="2200">
                <a:effectLst>
                  <a:outerShdw blurRad="38100" dist="38100" dir="2700000" algn="tl">
                    <a:srgbClr val="000000">
                      <a:alpha val="43137"/>
                    </a:srgbClr>
                  </a:outerShdw>
                </a:effectLst>
              </a:rPr>
              <a:t>	BEAR</a:t>
            </a:r>
          </a:p>
        </p:txBody>
      </p:sp>
      <p:sp>
        <p:nvSpPr>
          <p:cNvPr id="62543" name="Rectangle 79"/>
          <p:cNvSpPr>
            <a:spLocks noChangeArrowheads="1"/>
          </p:cNvSpPr>
          <p:nvPr/>
        </p:nvSpPr>
        <p:spPr bwMode="auto">
          <a:xfrm>
            <a:off x="2159000" y="3740150"/>
            <a:ext cx="1343025" cy="269875"/>
          </a:xfrm>
          <a:prstGeom prst="rect">
            <a:avLst/>
          </a:prstGeom>
          <a:noFill/>
          <a:ln w="9525">
            <a:noFill/>
            <a:miter lim="800000"/>
            <a:headEnd/>
            <a:tailEnd/>
          </a:ln>
          <a:effectLst/>
        </p:spPr>
        <p:txBody>
          <a:bodyPr lIns="0" tIns="0" rIns="0" bIns="0"/>
          <a:lstStyle/>
          <a:p>
            <a:pPr>
              <a:tabLst>
                <a:tab pos="623888" algn="ctr"/>
              </a:tabLst>
            </a:pPr>
            <a:r>
              <a:rPr lang="en-US" sz="1800">
                <a:effectLst>
                  <a:outerShdw blurRad="38100" dist="38100" dir="2700000" algn="tl">
                    <a:srgbClr val="000000">
                      <a:alpha val="43137"/>
                    </a:srgbClr>
                  </a:outerShdw>
                </a:effectLst>
              </a:rPr>
              <a:t>	LEOPARD</a:t>
            </a:r>
          </a:p>
        </p:txBody>
      </p:sp>
      <p:sp>
        <p:nvSpPr>
          <p:cNvPr id="62544" name="Rectangle 80"/>
          <p:cNvSpPr>
            <a:spLocks noChangeArrowheads="1"/>
          </p:cNvSpPr>
          <p:nvPr/>
        </p:nvSpPr>
        <p:spPr bwMode="auto">
          <a:xfrm>
            <a:off x="3632200" y="2424113"/>
            <a:ext cx="1339850" cy="322262"/>
          </a:xfrm>
          <a:prstGeom prst="rect">
            <a:avLst/>
          </a:prstGeom>
          <a:noFill/>
          <a:ln w="9525">
            <a:noFill/>
            <a:miter lim="800000"/>
            <a:headEnd/>
            <a:tailEnd/>
          </a:ln>
          <a:effectLst/>
        </p:spPr>
        <p:txBody>
          <a:bodyPr lIns="0" tIns="0" rIns="0" bIns="0"/>
          <a:lstStyle/>
          <a:p>
            <a:pPr>
              <a:tabLst>
                <a:tab pos="623888" algn="ctr"/>
              </a:tabLst>
            </a:pPr>
            <a:r>
              <a:rPr lang="en-US" sz="2100">
                <a:effectLst>
                  <a:outerShdw blurRad="38100" dist="38100" dir="2700000" algn="tl">
                    <a:srgbClr val="000000">
                      <a:alpha val="43137"/>
                    </a:srgbClr>
                  </a:outerShdw>
                </a:effectLst>
              </a:rPr>
              <a:t>	RAM</a:t>
            </a:r>
          </a:p>
        </p:txBody>
      </p:sp>
      <p:sp>
        <p:nvSpPr>
          <p:cNvPr id="62545" name="Rectangle 81"/>
          <p:cNvSpPr>
            <a:spLocks noChangeArrowheads="1"/>
          </p:cNvSpPr>
          <p:nvPr/>
        </p:nvSpPr>
        <p:spPr bwMode="auto">
          <a:xfrm>
            <a:off x="3632200" y="3671888"/>
            <a:ext cx="1339850" cy="322262"/>
          </a:xfrm>
          <a:prstGeom prst="rect">
            <a:avLst/>
          </a:prstGeom>
          <a:noFill/>
          <a:ln w="9525">
            <a:noFill/>
            <a:miter lim="800000"/>
            <a:headEnd/>
            <a:tailEnd/>
          </a:ln>
          <a:effectLst/>
        </p:spPr>
        <p:txBody>
          <a:bodyPr lIns="0" tIns="0" rIns="0" bIns="0"/>
          <a:lstStyle/>
          <a:p>
            <a:pPr>
              <a:tabLst>
                <a:tab pos="623888" algn="ctr"/>
              </a:tabLst>
            </a:pPr>
            <a:r>
              <a:rPr lang="en-US" sz="2100">
                <a:effectLst>
                  <a:outerShdw blurRad="38100" dist="38100" dir="2700000" algn="tl">
                    <a:srgbClr val="000000">
                      <a:alpha val="43137"/>
                    </a:srgbClr>
                  </a:outerShdw>
                </a:effectLst>
              </a:rPr>
              <a:t>	GOAT</a:t>
            </a:r>
          </a:p>
        </p:txBody>
      </p:sp>
      <p:sp>
        <p:nvSpPr>
          <p:cNvPr id="62546" name="Rectangle 82"/>
          <p:cNvSpPr>
            <a:spLocks noChangeArrowheads="1"/>
          </p:cNvSpPr>
          <p:nvPr/>
        </p:nvSpPr>
        <p:spPr bwMode="auto">
          <a:xfrm>
            <a:off x="5103813" y="1039813"/>
            <a:ext cx="1341437" cy="490537"/>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BABYLON</a:t>
            </a:r>
          </a:p>
          <a:p>
            <a:r>
              <a:rPr lang="en-US" sz="1700">
                <a:effectLst>
                  <a:outerShdw blurRad="38100" dist="38100" dir="2700000" algn="tl">
                    <a:srgbClr val="000000">
                      <a:alpha val="43137"/>
                    </a:srgbClr>
                  </a:outerShdw>
                </a:effectLst>
              </a:rPr>
              <a:t>2:48</a:t>
            </a:r>
          </a:p>
        </p:txBody>
      </p:sp>
      <p:sp>
        <p:nvSpPr>
          <p:cNvPr id="62547" name="Rectangle 83"/>
          <p:cNvSpPr>
            <a:spLocks noChangeArrowheads="1"/>
          </p:cNvSpPr>
          <p:nvPr/>
        </p:nvSpPr>
        <p:spPr bwMode="auto">
          <a:xfrm>
            <a:off x="5103813" y="2084388"/>
            <a:ext cx="1106487" cy="735012"/>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MEDO-</a:t>
            </a:r>
          </a:p>
          <a:p>
            <a:r>
              <a:rPr lang="en-US" sz="1700">
                <a:effectLst>
                  <a:outerShdw blurRad="38100" dist="38100" dir="2700000" algn="tl">
                    <a:srgbClr val="000000">
                      <a:alpha val="43137"/>
                    </a:srgbClr>
                  </a:outerShdw>
                </a:effectLst>
              </a:rPr>
              <a:t>PERSIA</a:t>
            </a:r>
          </a:p>
          <a:p>
            <a:r>
              <a:rPr lang="en-US" sz="1700">
                <a:effectLst>
                  <a:outerShdw blurRad="38100" dist="38100" dir="2700000" algn="tl">
                    <a:srgbClr val="000000">
                      <a:alpha val="43137"/>
                    </a:srgbClr>
                  </a:outerShdw>
                </a:effectLst>
              </a:rPr>
              <a:t>8:20</a:t>
            </a:r>
          </a:p>
        </p:txBody>
      </p:sp>
      <p:sp>
        <p:nvSpPr>
          <p:cNvPr id="62548" name="Rectangle 84"/>
          <p:cNvSpPr>
            <a:spLocks noChangeArrowheads="1"/>
          </p:cNvSpPr>
          <p:nvPr/>
        </p:nvSpPr>
        <p:spPr bwMode="auto">
          <a:xfrm>
            <a:off x="5103813" y="3581400"/>
            <a:ext cx="1106487" cy="490538"/>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GREECE</a:t>
            </a:r>
          </a:p>
          <a:p>
            <a:r>
              <a:rPr lang="en-US" sz="1700">
                <a:effectLst>
                  <a:outerShdw blurRad="38100" dist="38100" dir="2700000" algn="tl">
                    <a:srgbClr val="000000">
                      <a:alpha val="43137"/>
                    </a:srgbClr>
                  </a:outerShdw>
                </a:effectLst>
              </a:rPr>
              <a:t>8:21</a:t>
            </a:r>
          </a:p>
        </p:txBody>
      </p:sp>
      <p:sp>
        <p:nvSpPr>
          <p:cNvPr id="62549" name="Rectangle 85"/>
          <p:cNvSpPr>
            <a:spLocks noChangeArrowheads="1"/>
          </p:cNvSpPr>
          <p:nvPr/>
        </p:nvSpPr>
        <p:spPr bwMode="auto">
          <a:xfrm>
            <a:off x="5103813" y="5284788"/>
            <a:ext cx="677862" cy="258762"/>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ROME</a:t>
            </a:r>
          </a:p>
        </p:txBody>
      </p:sp>
      <p:sp>
        <p:nvSpPr>
          <p:cNvPr id="62550" name="Rectangle 86"/>
          <p:cNvSpPr>
            <a:spLocks noChangeArrowheads="1"/>
          </p:cNvSpPr>
          <p:nvPr/>
        </p:nvSpPr>
        <p:spPr bwMode="auto">
          <a:xfrm>
            <a:off x="6826250" y="790575"/>
            <a:ext cx="1277938" cy="258763"/>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BABYLONIA</a:t>
            </a:r>
          </a:p>
        </p:txBody>
      </p:sp>
      <p:sp>
        <p:nvSpPr>
          <p:cNvPr id="62551" name="Rectangle 87"/>
          <p:cNvSpPr>
            <a:spLocks noChangeArrowheads="1"/>
          </p:cNvSpPr>
          <p:nvPr/>
        </p:nvSpPr>
        <p:spPr bwMode="auto">
          <a:xfrm>
            <a:off x="6826250" y="1766888"/>
            <a:ext cx="1581150" cy="258762"/>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MEDO-PERSIA</a:t>
            </a:r>
          </a:p>
        </p:txBody>
      </p:sp>
      <p:sp>
        <p:nvSpPr>
          <p:cNvPr id="62552" name="Rectangle 88"/>
          <p:cNvSpPr>
            <a:spLocks noChangeArrowheads="1"/>
          </p:cNvSpPr>
          <p:nvPr/>
        </p:nvSpPr>
        <p:spPr bwMode="auto">
          <a:xfrm>
            <a:off x="6826250" y="3241675"/>
            <a:ext cx="954088" cy="258763"/>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GREECE</a:t>
            </a:r>
          </a:p>
        </p:txBody>
      </p:sp>
      <p:sp>
        <p:nvSpPr>
          <p:cNvPr id="62553" name="Rectangle 89"/>
          <p:cNvSpPr>
            <a:spLocks noChangeArrowheads="1"/>
          </p:cNvSpPr>
          <p:nvPr/>
        </p:nvSpPr>
        <p:spPr bwMode="auto">
          <a:xfrm>
            <a:off x="6826250" y="4216400"/>
            <a:ext cx="1593850" cy="490538"/>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167 B.C.</a:t>
            </a:r>
          </a:p>
          <a:p>
            <a:r>
              <a:rPr lang="en-US" sz="1700">
                <a:effectLst>
                  <a:outerShdw blurRad="38100" dist="38100" dir="2700000" algn="tl">
                    <a:srgbClr val="000000">
                      <a:alpha val="43137"/>
                    </a:srgbClr>
                  </a:outerShdw>
                </a:effectLst>
              </a:rPr>
              <a:t>MACCABEES</a:t>
            </a:r>
          </a:p>
        </p:txBody>
      </p:sp>
      <p:sp>
        <p:nvSpPr>
          <p:cNvPr id="62554" name="Rectangle 90"/>
          <p:cNvSpPr>
            <a:spLocks noChangeArrowheads="1"/>
          </p:cNvSpPr>
          <p:nvPr/>
        </p:nvSpPr>
        <p:spPr bwMode="auto">
          <a:xfrm>
            <a:off x="6826250" y="5443538"/>
            <a:ext cx="679450" cy="258762"/>
          </a:xfrm>
          <a:prstGeom prst="rect">
            <a:avLst/>
          </a:prstGeom>
          <a:noFill/>
          <a:ln w="9525">
            <a:noFill/>
            <a:miter lim="800000"/>
            <a:headEnd/>
            <a:tailEnd/>
          </a:ln>
          <a:effectLst/>
        </p:spPr>
        <p:txBody>
          <a:bodyPr lIns="0" tIns="0" rIns="0" bIns="0"/>
          <a:lstStyle/>
          <a:p>
            <a:r>
              <a:rPr lang="en-US" sz="1700">
                <a:effectLst>
                  <a:outerShdw blurRad="38100" dist="38100" dir="2700000" algn="tl">
                    <a:srgbClr val="000000">
                      <a:alpha val="43137"/>
                    </a:srgbClr>
                  </a:outerShdw>
                </a:effectLst>
              </a:rPr>
              <a:t>ROME</a:t>
            </a:r>
          </a:p>
        </p:txBody>
      </p:sp>
      <p:sp>
        <p:nvSpPr>
          <p:cNvPr id="62555" name="Freeform 91"/>
          <p:cNvSpPr>
            <a:spLocks/>
          </p:cNvSpPr>
          <p:nvPr/>
        </p:nvSpPr>
        <p:spPr bwMode="auto">
          <a:xfrm>
            <a:off x="6724650" y="458788"/>
            <a:ext cx="487363" cy="203200"/>
          </a:xfrm>
          <a:custGeom>
            <a:avLst/>
            <a:gdLst/>
            <a:ahLst/>
            <a:cxnLst>
              <a:cxn ang="0">
                <a:pos x="0" y="0"/>
              </a:cxn>
              <a:cxn ang="0">
                <a:pos x="306" y="0"/>
              </a:cxn>
              <a:cxn ang="0">
                <a:pos x="306" y="127"/>
              </a:cxn>
              <a:cxn ang="0">
                <a:pos x="0" y="127"/>
              </a:cxn>
              <a:cxn ang="0">
                <a:pos x="0" y="0"/>
              </a:cxn>
            </a:cxnLst>
            <a:rect l="0" t="0" r="r" b="b"/>
            <a:pathLst>
              <a:path w="307" h="128">
                <a:moveTo>
                  <a:pt x="0" y="0"/>
                </a:moveTo>
                <a:lnTo>
                  <a:pt x="306" y="0"/>
                </a:lnTo>
                <a:lnTo>
                  <a:pt x="306" y="127"/>
                </a:lnTo>
                <a:lnTo>
                  <a:pt x="0" y="127"/>
                </a:lnTo>
                <a:lnTo>
                  <a:pt x="0" y="0"/>
                </a:lnTo>
              </a:path>
            </a:pathLst>
          </a:custGeom>
          <a:solidFill>
            <a:srgbClr val="FFFFFF"/>
          </a:solidFill>
          <a:ln w="12700" cap="rnd" cmpd="sng">
            <a:solidFill>
              <a:srgbClr val="FFFFFF"/>
            </a:solidFill>
            <a:prstDash val="solid"/>
            <a:round/>
            <a:headEnd/>
            <a:tailEnd/>
          </a:ln>
          <a:effectLst/>
        </p:spPr>
        <p:txBody>
          <a:bodyPr/>
          <a:lstStyle/>
          <a:p>
            <a:endParaRPr lang="en-US"/>
          </a:p>
        </p:txBody>
      </p:sp>
      <p:sp>
        <p:nvSpPr>
          <p:cNvPr id="62556" name="Rectangle 92"/>
          <p:cNvSpPr>
            <a:spLocks noChangeArrowheads="1"/>
          </p:cNvSpPr>
          <p:nvPr/>
        </p:nvSpPr>
        <p:spPr bwMode="auto">
          <a:xfrm>
            <a:off x="6688138" y="469900"/>
            <a:ext cx="558800" cy="153988"/>
          </a:xfrm>
          <a:prstGeom prst="rect">
            <a:avLst/>
          </a:prstGeom>
          <a:noFill/>
          <a:ln w="9525">
            <a:noFill/>
            <a:miter lim="800000"/>
            <a:headEnd/>
            <a:tailEnd/>
          </a:ln>
          <a:effectLst/>
        </p:spPr>
        <p:txBody>
          <a:bodyPr lIns="0" tIns="0" rIns="0" bIns="0"/>
          <a:lstStyle/>
          <a:p>
            <a:pPr>
              <a:tabLst>
                <a:tab pos="258763" algn="ctr"/>
              </a:tabLst>
            </a:pPr>
            <a:r>
              <a:rPr lang="en-US" sz="1000"/>
              <a:t>	626</a:t>
            </a:r>
          </a:p>
        </p:txBody>
      </p:sp>
      <p:sp>
        <p:nvSpPr>
          <p:cNvPr id="62557" name="Freeform 93"/>
          <p:cNvSpPr>
            <a:spLocks/>
          </p:cNvSpPr>
          <p:nvPr/>
        </p:nvSpPr>
        <p:spPr bwMode="auto">
          <a:xfrm>
            <a:off x="6680200" y="1162050"/>
            <a:ext cx="487363" cy="203200"/>
          </a:xfrm>
          <a:custGeom>
            <a:avLst/>
            <a:gdLst/>
            <a:ahLst/>
            <a:cxnLst>
              <a:cxn ang="0">
                <a:pos x="0" y="0"/>
              </a:cxn>
              <a:cxn ang="0">
                <a:pos x="306" y="0"/>
              </a:cxn>
              <a:cxn ang="0">
                <a:pos x="306" y="127"/>
              </a:cxn>
              <a:cxn ang="0">
                <a:pos x="0" y="127"/>
              </a:cxn>
              <a:cxn ang="0">
                <a:pos x="0" y="0"/>
              </a:cxn>
            </a:cxnLst>
            <a:rect l="0" t="0" r="r" b="b"/>
            <a:pathLst>
              <a:path w="307" h="128">
                <a:moveTo>
                  <a:pt x="0" y="0"/>
                </a:moveTo>
                <a:lnTo>
                  <a:pt x="306" y="0"/>
                </a:lnTo>
                <a:lnTo>
                  <a:pt x="306" y="127"/>
                </a:lnTo>
                <a:lnTo>
                  <a:pt x="0" y="127"/>
                </a:lnTo>
                <a:lnTo>
                  <a:pt x="0" y="0"/>
                </a:lnTo>
              </a:path>
            </a:pathLst>
          </a:custGeom>
          <a:solidFill>
            <a:srgbClr val="FFFFFF"/>
          </a:solidFill>
          <a:ln w="12700" cap="rnd" cmpd="sng">
            <a:solidFill>
              <a:srgbClr val="FFFFFF"/>
            </a:solidFill>
            <a:prstDash val="solid"/>
            <a:round/>
            <a:headEnd/>
            <a:tailEnd/>
          </a:ln>
          <a:effectLst/>
        </p:spPr>
        <p:txBody>
          <a:bodyPr/>
          <a:lstStyle/>
          <a:p>
            <a:endParaRPr lang="en-US"/>
          </a:p>
        </p:txBody>
      </p:sp>
      <p:sp>
        <p:nvSpPr>
          <p:cNvPr id="62558" name="Rectangle 94"/>
          <p:cNvSpPr>
            <a:spLocks noChangeArrowheads="1"/>
          </p:cNvSpPr>
          <p:nvPr/>
        </p:nvSpPr>
        <p:spPr bwMode="auto">
          <a:xfrm>
            <a:off x="6645275" y="1171575"/>
            <a:ext cx="560388" cy="153988"/>
          </a:xfrm>
          <a:prstGeom prst="rect">
            <a:avLst/>
          </a:prstGeom>
          <a:noFill/>
          <a:ln w="9525">
            <a:noFill/>
            <a:miter lim="800000"/>
            <a:headEnd/>
            <a:tailEnd/>
          </a:ln>
          <a:effectLst/>
        </p:spPr>
        <p:txBody>
          <a:bodyPr lIns="0" tIns="0" rIns="0" bIns="0"/>
          <a:lstStyle/>
          <a:p>
            <a:pPr>
              <a:tabLst>
                <a:tab pos="260350" algn="ctr"/>
              </a:tabLst>
            </a:pPr>
            <a:r>
              <a:rPr lang="en-US" sz="1000"/>
              <a:t>	539</a:t>
            </a:r>
          </a:p>
        </p:txBody>
      </p:sp>
      <p:sp>
        <p:nvSpPr>
          <p:cNvPr id="62559" name="Freeform 95"/>
          <p:cNvSpPr>
            <a:spLocks/>
          </p:cNvSpPr>
          <p:nvPr/>
        </p:nvSpPr>
        <p:spPr bwMode="auto">
          <a:xfrm>
            <a:off x="6694488" y="2706688"/>
            <a:ext cx="487362" cy="203200"/>
          </a:xfrm>
          <a:custGeom>
            <a:avLst/>
            <a:gdLst/>
            <a:ahLst/>
            <a:cxnLst>
              <a:cxn ang="0">
                <a:pos x="0" y="0"/>
              </a:cxn>
              <a:cxn ang="0">
                <a:pos x="306" y="0"/>
              </a:cxn>
              <a:cxn ang="0">
                <a:pos x="306" y="127"/>
              </a:cxn>
              <a:cxn ang="0">
                <a:pos x="0" y="127"/>
              </a:cxn>
              <a:cxn ang="0">
                <a:pos x="0" y="0"/>
              </a:cxn>
            </a:cxnLst>
            <a:rect l="0" t="0" r="r" b="b"/>
            <a:pathLst>
              <a:path w="307" h="128">
                <a:moveTo>
                  <a:pt x="0" y="0"/>
                </a:moveTo>
                <a:lnTo>
                  <a:pt x="306" y="0"/>
                </a:lnTo>
                <a:lnTo>
                  <a:pt x="306" y="127"/>
                </a:lnTo>
                <a:lnTo>
                  <a:pt x="0" y="127"/>
                </a:lnTo>
                <a:lnTo>
                  <a:pt x="0" y="0"/>
                </a:lnTo>
              </a:path>
            </a:pathLst>
          </a:custGeom>
          <a:solidFill>
            <a:srgbClr val="FFFFFF"/>
          </a:solidFill>
          <a:ln w="12700" cap="rnd" cmpd="sng">
            <a:solidFill>
              <a:srgbClr val="FFFFFF"/>
            </a:solidFill>
            <a:prstDash val="solid"/>
            <a:round/>
            <a:headEnd/>
            <a:tailEnd/>
          </a:ln>
          <a:effectLst/>
        </p:spPr>
        <p:txBody>
          <a:bodyPr/>
          <a:lstStyle/>
          <a:p>
            <a:endParaRPr lang="en-US"/>
          </a:p>
        </p:txBody>
      </p:sp>
      <p:sp>
        <p:nvSpPr>
          <p:cNvPr id="62560" name="Rectangle 96"/>
          <p:cNvSpPr>
            <a:spLocks noChangeArrowheads="1"/>
          </p:cNvSpPr>
          <p:nvPr/>
        </p:nvSpPr>
        <p:spPr bwMode="auto">
          <a:xfrm>
            <a:off x="6659563" y="2713038"/>
            <a:ext cx="561975" cy="155575"/>
          </a:xfrm>
          <a:prstGeom prst="rect">
            <a:avLst/>
          </a:prstGeom>
          <a:noFill/>
          <a:ln w="9525">
            <a:noFill/>
            <a:miter lim="800000"/>
            <a:headEnd/>
            <a:tailEnd/>
          </a:ln>
          <a:effectLst/>
        </p:spPr>
        <p:txBody>
          <a:bodyPr lIns="0" tIns="0" rIns="0" bIns="0"/>
          <a:lstStyle/>
          <a:p>
            <a:pPr>
              <a:tabLst>
                <a:tab pos="260350" algn="ctr"/>
              </a:tabLst>
            </a:pPr>
            <a:r>
              <a:rPr lang="en-US" sz="1000"/>
              <a:t>	330</a:t>
            </a:r>
          </a:p>
        </p:txBody>
      </p:sp>
      <p:sp>
        <p:nvSpPr>
          <p:cNvPr id="62561" name="Freeform 97"/>
          <p:cNvSpPr>
            <a:spLocks/>
          </p:cNvSpPr>
          <p:nvPr/>
        </p:nvSpPr>
        <p:spPr bwMode="auto">
          <a:xfrm>
            <a:off x="6797675" y="4816475"/>
            <a:ext cx="487363" cy="203200"/>
          </a:xfrm>
          <a:custGeom>
            <a:avLst/>
            <a:gdLst/>
            <a:ahLst/>
            <a:cxnLst>
              <a:cxn ang="0">
                <a:pos x="0" y="0"/>
              </a:cxn>
              <a:cxn ang="0">
                <a:pos x="306" y="0"/>
              </a:cxn>
              <a:cxn ang="0">
                <a:pos x="306" y="127"/>
              </a:cxn>
              <a:cxn ang="0">
                <a:pos x="0" y="127"/>
              </a:cxn>
              <a:cxn ang="0">
                <a:pos x="0" y="0"/>
              </a:cxn>
            </a:cxnLst>
            <a:rect l="0" t="0" r="r" b="b"/>
            <a:pathLst>
              <a:path w="307" h="128">
                <a:moveTo>
                  <a:pt x="0" y="0"/>
                </a:moveTo>
                <a:lnTo>
                  <a:pt x="306" y="0"/>
                </a:lnTo>
                <a:lnTo>
                  <a:pt x="306" y="127"/>
                </a:lnTo>
                <a:lnTo>
                  <a:pt x="0" y="127"/>
                </a:lnTo>
                <a:lnTo>
                  <a:pt x="0" y="0"/>
                </a:lnTo>
              </a:path>
            </a:pathLst>
          </a:custGeom>
          <a:solidFill>
            <a:srgbClr val="FFFFFF"/>
          </a:solidFill>
          <a:ln w="12700" cap="rnd" cmpd="sng">
            <a:solidFill>
              <a:srgbClr val="FFFFFF"/>
            </a:solidFill>
            <a:prstDash val="solid"/>
            <a:round/>
            <a:headEnd/>
            <a:tailEnd/>
          </a:ln>
          <a:effectLst/>
        </p:spPr>
        <p:txBody>
          <a:bodyPr/>
          <a:lstStyle/>
          <a:p>
            <a:endParaRPr lang="en-US"/>
          </a:p>
        </p:txBody>
      </p:sp>
      <p:sp>
        <p:nvSpPr>
          <p:cNvPr id="62562" name="Rectangle 98"/>
          <p:cNvSpPr>
            <a:spLocks noChangeArrowheads="1"/>
          </p:cNvSpPr>
          <p:nvPr/>
        </p:nvSpPr>
        <p:spPr bwMode="auto">
          <a:xfrm>
            <a:off x="6762750" y="4821238"/>
            <a:ext cx="563563" cy="155575"/>
          </a:xfrm>
          <a:prstGeom prst="rect">
            <a:avLst/>
          </a:prstGeom>
          <a:solidFill>
            <a:schemeClr val="accent1">
              <a:alpha val="0"/>
            </a:schemeClr>
          </a:solidFill>
          <a:ln w="9525">
            <a:noFill/>
            <a:miter lim="800000"/>
            <a:headEnd/>
            <a:tailEnd/>
          </a:ln>
          <a:effectLst/>
        </p:spPr>
        <p:txBody>
          <a:bodyPr lIns="0" tIns="0" rIns="0" bIns="0"/>
          <a:lstStyle/>
          <a:p>
            <a:pPr>
              <a:tabLst>
                <a:tab pos="261938" algn="ctr"/>
              </a:tabLst>
            </a:pPr>
            <a:r>
              <a:rPr lang="en-US" sz="1000"/>
              <a:t>	63</a:t>
            </a:r>
          </a:p>
        </p:txBody>
      </p:sp>
      <p:sp>
        <p:nvSpPr>
          <p:cNvPr id="62563" name="Rectangle 99"/>
          <p:cNvSpPr>
            <a:spLocks noChangeArrowheads="1"/>
          </p:cNvSpPr>
          <p:nvPr/>
        </p:nvSpPr>
        <p:spPr bwMode="auto">
          <a:xfrm>
            <a:off x="581025" y="230188"/>
            <a:ext cx="1228725" cy="373062"/>
          </a:xfrm>
          <a:prstGeom prst="rect">
            <a:avLst/>
          </a:prstGeom>
          <a:noFill/>
          <a:ln w="9525">
            <a:noFill/>
            <a:miter lim="800000"/>
            <a:headEnd/>
            <a:tailEnd/>
          </a:ln>
          <a:effectLst/>
        </p:spPr>
        <p:txBody>
          <a:bodyPr lIns="0" tIns="0" rIns="0" bIns="0"/>
          <a:lstStyle/>
          <a:p>
            <a:r>
              <a:rPr lang="en-US" sz="2500">
                <a:effectLst>
                  <a:outerShdw blurRad="38100" dist="38100" dir="2700000" algn="tl">
                    <a:srgbClr val="000000">
                      <a:alpha val="43137"/>
                    </a:srgbClr>
                  </a:outerShdw>
                </a:effectLst>
              </a:rPr>
              <a:t>Chap. 2</a:t>
            </a:r>
          </a:p>
        </p:txBody>
      </p:sp>
      <p:sp>
        <p:nvSpPr>
          <p:cNvPr id="62564" name="Rectangle 100"/>
          <p:cNvSpPr>
            <a:spLocks noChangeArrowheads="1"/>
          </p:cNvSpPr>
          <p:nvPr/>
        </p:nvSpPr>
        <p:spPr bwMode="auto">
          <a:xfrm>
            <a:off x="2168525" y="230188"/>
            <a:ext cx="1277938" cy="373062"/>
          </a:xfrm>
          <a:prstGeom prst="rect">
            <a:avLst/>
          </a:prstGeom>
          <a:noFill/>
          <a:ln w="9525">
            <a:noFill/>
            <a:miter lim="800000"/>
            <a:headEnd/>
            <a:tailEnd/>
          </a:ln>
          <a:effectLst/>
        </p:spPr>
        <p:txBody>
          <a:bodyPr lIns="0" tIns="0" rIns="0" bIns="0"/>
          <a:lstStyle/>
          <a:p>
            <a:r>
              <a:rPr lang="en-US" sz="2500">
                <a:effectLst>
                  <a:outerShdw blurRad="38100" dist="38100" dir="2700000" algn="tl">
                    <a:srgbClr val="000000">
                      <a:alpha val="43137"/>
                    </a:srgbClr>
                  </a:outerShdw>
                </a:effectLst>
              </a:rPr>
              <a:t>Chap. 7</a:t>
            </a:r>
          </a:p>
        </p:txBody>
      </p:sp>
      <p:sp>
        <p:nvSpPr>
          <p:cNvPr id="62565" name="Rectangle 101"/>
          <p:cNvSpPr>
            <a:spLocks noChangeArrowheads="1"/>
          </p:cNvSpPr>
          <p:nvPr/>
        </p:nvSpPr>
        <p:spPr bwMode="auto">
          <a:xfrm>
            <a:off x="3702050" y="230188"/>
            <a:ext cx="1303338" cy="373062"/>
          </a:xfrm>
          <a:prstGeom prst="rect">
            <a:avLst/>
          </a:prstGeom>
          <a:noFill/>
          <a:ln w="9525">
            <a:noFill/>
            <a:miter lim="800000"/>
            <a:headEnd/>
            <a:tailEnd/>
          </a:ln>
          <a:effectLst/>
        </p:spPr>
        <p:txBody>
          <a:bodyPr lIns="0" tIns="0" rIns="0" bIns="0"/>
          <a:lstStyle/>
          <a:p>
            <a:r>
              <a:rPr lang="en-US" sz="2500">
                <a:effectLst>
                  <a:outerShdw blurRad="38100" dist="38100" dir="2700000" algn="tl">
                    <a:srgbClr val="000000">
                      <a:alpha val="43137"/>
                    </a:srgbClr>
                  </a:outerShdw>
                </a:effectLst>
              </a:rPr>
              <a:t>Chap. 8</a:t>
            </a:r>
          </a:p>
        </p:txBody>
      </p:sp>
      <p:sp>
        <p:nvSpPr>
          <p:cNvPr id="62566" name="Rectangle 102"/>
          <p:cNvSpPr>
            <a:spLocks noChangeArrowheads="1"/>
          </p:cNvSpPr>
          <p:nvPr/>
        </p:nvSpPr>
        <p:spPr bwMode="auto">
          <a:xfrm>
            <a:off x="1333500" y="877888"/>
            <a:ext cx="785813" cy="779462"/>
          </a:xfrm>
          <a:prstGeom prst="rect">
            <a:avLst/>
          </a:prstGeom>
          <a:noFill/>
          <a:ln w="9525">
            <a:noFill/>
            <a:miter lim="800000"/>
            <a:headEnd/>
            <a:tailEnd/>
          </a:ln>
          <a:effectLst/>
        </p:spPr>
        <p:txBody>
          <a:bodyPr lIns="0" tIns="0" rIns="0" bIns="0"/>
          <a:lstStyle/>
          <a:p>
            <a:pPr>
              <a:tabLst>
                <a:tab pos="365125" algn="ctr"/>
              </a:tabLst>
            </a:pPr>
            <a:r>
              <a:rPr lang="en-US" sz="1800">
                <a:effectLst>
                  <a:outerShdw blurRad="38100" dist="38100" dir="2700000" algn="tl">
                    <a:srgbClr val="000000">
                      <a:alpha val="43137"/>
                    </a:srgbClr>
                  </a:outerShdw>
                </a:effectLst>
              </a:rPr>
              <a:t>	Head</a:t>
            </a:r>
          </a:p>
          <a:p>
            <a:pPr>
              <a:tabLst>
                <a:tab pos="365125" algn="ctr"/>
              </a:tabLst>
            </a:pPr>
            <a:r>
              <a:rPr lang="en-US" sz="1800">
                <a:effectLst>
                  <a:outerShdw blurRad="38100" dist="38100" dir="2700000" algn="tl">
                    <a:srgbClr val="000000">
                      <a:alpha val="43137"/>
                    </a:srgbClr>
                  </a:outerShdw>
                </a:effectLst>
              </a:rPr>
              <a:t>	of </a:t>
            </a:r>
          </a:p>
          <a:p>
            <a:pPr>
              <a:tabLst>
                <a:tab pos="365125" algn="ctr"/>
              </a:tabLst>
            </a:pPr>
            <a:r>
              <a:rPr lang="en-US" sz="1800">
                <a:effectLst>
                  <a:outerShdw blurRad="38100" dist="38100" dir="2700000" algn="tl">
                    <a:srgbClr val="000000">
                      <a:alpha val="43137"/>
                    </a:srgbClr>
                  </a:outerShdw>
                </a:effectLst>
              </a:rPr>
              <a:t>	Gold</a:t>
            </a:r>
          </a:p>
        </p:txBody>
      </p:sp>
      <p:sp>
        <p:nvSpPr>
          <p:cNvPr id="62567" name="Rectangle 103"/>
          <p:cNvSpPr>
            <a:spLocks noChangeArrowheads="1"/>
          </p:cNvSpPr>
          <p:nvPr/>
        </p:nvSpPr>
        <p:spPr bwMode="auto">
          <a:xfrm>
            <a:off x="723900" y="2046288"/>
            <a:ext cx="873125" cy="977900"/>
          </a:xfrm>
          <a:prstGeom prst="rect">
            <a:avLst/>
          </a:prstGeom>
          <a:noFill/>
          <a:ln w="9525">
            <a:noFill/>
            <a:miter lim="800000"/>
            <a:headEnd/>
            <a:tailEnd/>
          </a:ln>
          <a:effectLst/>
        </p:spPr>
        <p:txBody>
          <a:bodyPr lIns="0" tIns="0" rIns="0" bIns="0"/>
          <a:lstStyle/>
          <a:p>
            <a:pPr>
              <a:tabLst>
                <a:tab pos="404813" algn="ctr"/>
              </a:tabLst>
            </a:pPr>
            <a:r>
              <a:rPr lang="en-US" sz="1700">
                <a:solidFill>
                  <a:srgbClr val="000000"/>
                </a:solidFill>
                <a:effectLst>
                  <a:outerShdw blurRad="38100" dist="38100" dir="2700000" algn="tl">
                    <a:srgbClr val="000000">
                      <a:alpha val="43137"/>
                    </a:srgbClr>
                  </a:outerShdw>
                </a:effectLst>
              </a:rPr>
              <a:t>	Chest &amp;</a:t>
            </a:r>
          </a:p>
          <a:p>
            <a:pPr>
              <a:tabLst>
                <a:tab pos="404813" algn="ctr"/>
              </a:tabLst>
            </a:pPr>
            <a:r>
              <a:rPr lang="en-US" sz="1700">
                <a:solidFill>
                  <a:srgbClr val="000000"/>
                </a:solidFill>
                <a:effectLst>
                  <a:outerShdw blurRad="38100" dist="38100" dir="2700000" algn="tl">
                    <a:srgbClr val="000000">
                      <a:alpha val="43137"/>
                    </a:srgbClr>
                  </a:outerShdw>
                </a:effectLst>
              </a:rPr>
              <a:t>	Arms of</a:t>
            </a:r>
          </a:p>
          <a:p>
            <a:pPr>
              <a:tabLst>
                <a:tab pos="404813" algn="ctr"/>
              </a:tabLst>
            </a:pPr>
            <a:r>
              <a:rPr lang="en-US" sz="1700">
                <a:solidFill>
                  <a:srgbClr val="000000"/>
                </a:solidFill>
                <a:effectLst>
                  <a:outerShdw blurRad="38100" dist="38100" dir="2700000" algn="tl">
                    <a:srgbClr val="000000">
                      <a:alpha val="43137"/>
                    </a:srgbClr>
                  </a:outerShdw>
                </a:effectLst>
              </a:rPr>
              <a:t>	Silver</a:t>
            </a:r>
          </a:p>
          <a:p>
            <a:pPr>
              <a:tabLst>
                <a:tab pos="404813" algn="ctr"/>
              </a:tabLst>
            </a:pPr>
            <a:endParaRPr lang="en-US" sz="1700">
              <a:solidFill>
                <a:srgbClr val="000000"/>
              </a:solidFill>
              <a:effectLst>
                <a:outerShdw blurRad="38100" dist="38100" dir="2700000" algn="tl">
                  <a:srgbClr val="000000">
                    <a:alpha val="43137"/>
                  </a:srgbClr>
                </a:outerShdw>
              </a:effectLst>
            </a:endParaRPr>
          </a:p>
        </p:txBody>
      </p:sp>
      <p:sp>
        <p:nvSpPr>
          <p:cNvPr id="62568" name="Rectangle 104"/>
          <p:cNvSpPr>
            <a:spLocks noChangeArrowheads="1"/>
          </p:cNvSpPr>
          <p:nvPr/>
        </p:nvSpPr>
        <p:spPr bwMode="auto">
          <a:xfrm>
            <a:off x="655638" y="3602038"/>
            <a:ext cx="1049337" cy="803275"/>
          </a:xfrm>
          <a:prstGeom prst="rect">
            <a:avLst/>
          </a:prstGeom>
          <a:noFill/>
          <a:ln w="9525">
            <a:noFill/>
            <a:miter lim="800000"/>
            <a:headEnd/>
            <a:tailEnd/>
          </a:ln>
          <a:effectLst/>
        </p:spPr>
        <p:txBody>
          <a:bodyPr lIns="0" tIns="0" rIns="0" bIns="0"/>
          <a:lstStyle/>
          <a:p>
            <a:r>
              <a:rPr lang="en-US" sz="1900" dirty="0">
                <a:effectLst>
                  <a:outerShdw blurRad="38100" dist="38100" dir="2700000" algn="tl">
                    <a:srgbClr val="000000">
                      <a:alpha val="43137"/>
                    </a:srgbClr>
                  </a:outerShdw>
                </a:effectLst>
              </a:rPr>
              <a:t>Belly &amp;</a:t>
            </a:r>
          </a:p>
          <a:p>
            <a:r>
              <a:rPr lang="en-US" sz="1900" dirty="0">
                <a:effectLst>
                  <a:outerShdw blurRad="38100" dist="38100" dir="2700000" algn="tl">
                    <a:srgbClr val="000000">
                      <a:alpha val="43137"/>
                    </a:srgbClr>
                  </a:outerShdw>
                </a:effectLst>
              </a:rPr>
              <a:t>Thighs of</a:t>
            </a:r>
          </a:p>
          <a:p>
            <a:r>
              <a:rPr lang="en-US" sz="1900" dirty="0">
                <a:effectLst>
                  <a:outerShdw blurRad="38100" dist="38100" dir="2700000" algn="tl">
                    <a:srgbClr val="000000">
                      <a:alpha val="43137"/>
                    </a:srgbClr>
                  </a:outerShdw>
                </a:effectLst>
              </a:rPr>
              <a:t>Bronze</a:t>
            </a:r>
          </a:p>
        </p:txBody>
      </p:sp>
      <p:sp>
        <p:nvSpPr>
          <p:cNvPr id="62569" name="Rectangle 105"/>
          <p:cNvSpPr>
            <a:spLocks noChangeArrowheads="1"/>
          </p:cNvSpPr>
          <p:nvPr/>
        </p:nvSpPr>
        <p:spPr bwMode="auto">
          <a:xfrm>
            <a:off x="641350" y="4703763"/>
            <a:ext cx="1162050" cy="769937"/>
          </a:xfrm>
          <a:prstGeom prst="rect">
            <a:avLst/>
          </a:prstGeom>
          <a:noFill/>
          <a:ln w="9525">
            <a:noFill/>
            <a:miter lim="800000"/>
            <a:headEnd/>
            <a:tailEnd/>
          </a:ln>
          <a:effectLst/>
        </p:spPr>
        <p:txBody>
          <a:bodyPr lIns="0" tIns="0" rIns="0" bIns="0"/>
          <a:lstStyle/>
          <a:p>
            <a:pPr>
              <a:tabLst>
                <a:tab pos="539750" algn="ctr"/>
              </a:tabLst>
            </a:pPr>
            <a:r>
              <a:rPr lang="en-US" sz="2600" dirty="0">
                <a:effectLst>
                  <a:outerShdw blurRad="38100" dist="38100" dir="2700000" algn="tl">
                    <a:srgbClr val="000000">
                      <a:alpha val="43137"/>
                    </a:srgbClr>
                  </a:outerShdw>
                </a:effectLst>
              </a:rPr>
              <a:t>	Legs </a:t>
            </a:r>
            <a:r>
              <a:rPr lang="en-US" sz="2600" dirty="0" smtClean="0">
                <a:effectLst>
                  <a:outerShdw blurRad="38100" dist="38100" dir="2700000" algn="tl">
                    <a:srgbClr val="000000">
                      <a:alpha val="43137"/>
                    </a:srgbClr>
                  </a:outerShdw>
                </a:effectLst>
              </a:rPr>
              <a:t>of </a:t>
            </a:r>
            <a:r>
              <a:rPr lang="en-US" sz="2600" dirty="0">
                <a:effectLst>
                  <a:outerShdw blurRad="38100" dist="38100" dir="2700000" algn="tl">
                    <a:srgbClr val="000000">
                      <a:alpha val="43137"/>
                    </a:srgbClr>
                  </a:outerShdw>
                </a:effectLst>
              </a:rPr>
              <a:t>	Iron</a:t>
            </a:r>
          </a:p>
        </p:txBody>
      </p:sp>
      <p:sp>
        <p:nvSpPr>
          <p:cNvPr id="62570" name="Rectangle 106"/>
          <p:cNvSpPr>
            <a:spLocks noChangeArrowheads="1"/>
          </p:cNvSpPr>
          <p:nvPr/>
        </p:nvSpPr>
        <p:spPr bwMode="auto">
          <a:xfrm>
            <a:off x="2063750" y="4953000"/>
            <a:ext cx="1670050" cy="1222375"/>
          </a:xfrm>
          <a:prstGeom prst="rect">
            <a:avLst/>
          </a:prstGeom>
          <a:noFill/>
          <a:ln w="9525">
            <a:noFill/>
            <a:miter lim="800000"/>
            <a:headEnd/>
            <a:tailEnd/>
          </a:ln>
          <a:effectLst/>
        </p:spPr>
        <p:txBody>
          <a:bodyPr lIns="0" tIns="0" rIns="0" bIns="0"/>
          <a:lstStyle/>
          <a:p>
            <a:pPr>
              <a:tabLst>
                <a:tab pos="776288" algn="ctr"/>
              </a:tabLst>
            </a:pPr>
            <a:r>
              <a:rPr lang="en-US" sz="2200" dirty="0">
                <a:effectLst>
                  <a:outerShdw blurRad="38100" dist="38100" dir="2700000" algn="tl">
                    <a:srgbClr val="000000">
                      <a:alpha val="43137"/>
                    </a:srgbClr>
                  </a:outerShdw>
                </a:effectLst>
              </a:rPr>
              <a:t>	Terrifying, 	Frightening</a:t>
            </a:r>
          </a:p>
          <a:p>
            <a:pPr>
              <a:tabLst>
                <a:tab pos="776288" algn="ctr"/>
              </a:tabLst>
            </a:pPr>
            <a:r>
              <a:rPr lang="en-US" sz="2200" dirty="0">
                <a:effectLst>
                  <a:outerShdw blurRad="38100" dist="38100" dir="2700000" algn="tl">
                    <a:srgbClr val="000000">
                      <a:alpha val="43137"/>
                    </a:srgbClr>
                  </a:outerShdw>
                </a:effectLst>
              </a:rPr>
              <a:t>	Beast</a:t>
            </a:r>
          </a:p>
        </p:txBody>
      </p:sp>
      <p:sp>
        <p:nvSpPr>
          <p:cNvPr id="62571" name="Rectangle 107"/>
          <p:cNvSpPr>
            <a:spLocks noChangeArrowheads="1"/>
          </p:cNvSpPr>
          <p:nvPr/>
        </p:nvSpPr>
        <p:spPr bwMode="auto">
          <a:xfrm>
            <a:off x="352425" y="5654675"/>
            <a:ext cx="1628775" cy="338138"/>
          </a:xfrm>
          <a:prstGeom prst="rect">
            <a:avLst/>
          </a:prstGeom>
          <a:noFill/>
          <a:ln w="9525">
            <a:noFill/>
            <a:miter lim="800000"/>
            <a:headEnd/>
            <a:tailEnd/>
          </a:ln>
          <a:effectLst/>
        </p:spPr>
        <p:txBody>
          <a:bodyPr lIns="0" tIns="0" rIns="0" bIns="0"/>
          <a:lstStyle/>
          <a:p>
            <a:r>
              <a:rPr lang="en-US" sz="2300">
                <a:effectLst>
                  <a:outerShdw blurRad="38100" dist="38100" dir="2700000" algn="tl">
                    <a:srgbClr val="000000">
                      <a:alpha val="43137"/>
                    </a:srgbClr>
                  </a:outerShdw>
                </a:effectLst>
              </a:rPr>
              <a:t>Feet of clay</a:t>
            </a:r>
          </a:p>
        </p:txBody>
      </p:sp>
      <p:sp>
        <p:nvSpPr>
          <p:cNvPr id="62572" name="Rectangle 108"/>
          <p:cNvSpPr>
            <a:spLocks noChangeArrowheads="1"/>
          </p:cNvSpPr>
          <p:nvPr/>
        </p:nvSpPr>
        <p:spPr bwMode="auto">
          <a:xfrm>
            <a:off x="7372350" y="5803900"/>
            <a:ext cx="1520825" cy="412750"/>
          </a:xfrm>
          <a:prstGeom prst="rect">
            <a:avLst/>
          </a:prstGeom>
          <a:noFill/>
          <a:ln w="9525">
            <a:noFill/>
            <a:miter lim="800000"/>
            <a:headEnd/>
            <a:tailEnd/>
          </a:ln>
          <a:effectLst/>
        </p:spPr>
        <p:txBody>
          <a:bodyPr lIns="0" tIns="0" rIns="0" bIns="0"/>
          <a:lstStyle/>
          <a:p>
            <a:r>
              <a:rPr lang="en-US" sz="1300">
                <a:effectLst>
                  <a:outerShdw blurRad="38100" dist="38100" dir="2700000" algn="tl">
                    <a:srgbClr val="000000">
                      <a:alpha val="43137"/>
                    </a:srgbClr>
                  </a:outerShdw>
                </a:effectLst>
              </a:rPr>
              <a:t>Fall of</a:t>
            </a:r>
          </a:p>
          <a:p>
            <a:r>
              <a:rPr lang="en-US" sz="1300">
                <a:effectLst>
                  <a:outerShdw blurRad="38100" dist="38100" dir="2700000" algn="tl">
                    <a:srgbClr val="000000">
                      <a:alpha val="43137"/>
                    </a:srgbClr>
                  </a:outerShdw>
                </a:effectLst>
              </a:rPr>
              <a:t>Jerusalem</a:t>
            </a:r>
          </a:p>
        </p:txBody>
      </p:sp>
      <p:sp>
        <p:nvSpPr>
          <p:cNvPr id="62574" name="Rectangle 110"/>
          <p:cNvSpPr>
            <a:spLocks noChangeArrowheads="1"/>
          </p:cNvSpPr>
          <p:nvPr/>
        </p:nvSpPr>
        <p:spPr bwMode="auto">
          <a:xfrm>
            <a:off x="609600" y="533400"/>
            <a:ext cx="8077200" cy="5943600"/>
          </a:xfrm>
          <a:prstGeom prst="rect">
            <a:avLst/>
          </a:prstGeom>
          <a:solidFill>
            <a:srgbClr val="000080">
              <a:alpha val="75000"/>
            </a:srgbClr>
          </a:solidFill>
          <a:ln w="38100">
            <a:solidFill>
              <a:schemeClr val="tx1"/>
            </a:solidFill>
            <a:miter lim="800000"/>
            <a:headEnd/>
            <a:tailEnd type="none" w="lg" len="lg"/>
          </a:ln>
          <a:effectLst/>
        </p:spPr>
        <p:txBody>
          <a:bodyPr wrap="none" anchor="ctr"/>
          <a:lstStyle/>
          <a:p>
            <a:pPr algn="ctr"/>
            <a:r>
              <a:rPr lang="en-US" sz="6000" b="1"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rPr>
              <a:t>The future is merely</a:t>
            </a:r>
          </a:p>
          <a:p>
            <a:pPr algn="ctr"/>
            <a:r>
              <a:rPr lang="en-US" sz="6000" b="1"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rPr>
              <a:t>history to God</a:t>
            </a:r>
          </a:p>
          <a:p>
            <a:pPr algn="ctr"/>
            <a:r>
              <a:rPr lang="en-US" sz="6000" b="1"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rPr>
              <a:t>and His </a:t>
            </a:r>
            <a:r>
              <a:rPr lang="en-US" sz="6000" b="1"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rPr>
              <a:t>promises</a:t>
            </a:r>
            <a:endParaRPr lang="en-US" sz="6000" b="1"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endParaRPr>
          </a:p>
          <a:p>
            <a:pPr algn="ctr"/>
            <a:r>
              <a:rPr lang="en-US" sz="6000" b="1"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rPr>
              <a:t>will become </a:t>
            </a:r>
            <a:r>
              <a:rPr lang="en-US" sz="6000" b="1"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rPr>
              <a:t>reality,</a:t>
            </a:r>
          </a:p>
          <a:p>
            <a:pPr algn="ctr"/>
            <a:r>
              <a:rPr lang="en-US" sz="6000" b="1" spc="50" dirty="0" smtClean="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rPr>
              <a:t>in due time.</a:t>
            </a:r>
            <a:endParaRPr lang="en-US" sz="6000" b="1" spc="50" dirty="0">
              <a:ln w="13500">
                <a:solidFill>
                  <a:schemeClr val="accent1">
                    <a:shade val="2500"/>
                    <a:alpha val="6500"/>
                  </a:schemeClr>
                </a:solidFill>
                <a:prstDash val="solid"/>
              </a:ln>
              <a:solidFill>
                <a:schemeClr val="accent1">
                  <a:tint val="3000"/>
                  <a:alpha val="95000"/>
                </a:schemeClr>
              </a:solidFill>
              <a:effectLst>
                <a:glow rad="228600">
                  <a:schemeClr val="accent4">
                    <a:satMod val="175000"/>
                    <a:alpha val="40000"/>
                  </a:schemeClr>
                </a:glow>
                <a:innerShdw blurRad="50900" dist="38500" dir="13500000">
                  <a:srgbClr val="000000"/>
                </a:innerShdw>
              </a:effectLst>
              <a:latin typeface="Andy" pitchFamily="66"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574"/>
                                        </p:tgtEl>
                                        <p:attrNameLst>
                                          <p:attrName>style.visibility</p:attrName>
                                        </p:attrNameLst>
                                      </p:cBhvr>
                                      <p:to>
                                        <p:strVal val="visible"/>
                                      </p:to>
                                    </p:set>
                                    <p:animEffect transition="in" filter="fade">
                                      <p:cBhvr>
                                        <p:cTn id="7" dur="500"/>
                                        <p:tgtEl>
                                          <p:spTgt spid="62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7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Rectangle 5"/>
          <p:cNvSpPr>
            <a:spLocks noGrp="1" noChangeArrowheads="1"/>
          </p:cNvSpPr>
          <p:nvPr>
            <p:ph type="ctrTitle"/>
          </p:nvPr>
        </p:nvSpPr>
        <p:spPr bwMode="auto">
          <a:xfrm>
            <a:off x="185738" y="258763"/>
            <a:ext cx="8682037" cy="884237"/>
          </a:xfrm>
          <a:noFill/>
          <a:ln>
            <a:miter lim="800000"/>
            <a:headEnd/>
            <a:tailEnd/>
          </a:ln>
          <a:effectLst/>
        </p:spPr>
        <p:txBody>
          <a:bodyPr vert="horz" wrap="square" lIns="0" tIns="0" rIns="0" bIns="0" numCol="1" anchor="t" anchorCtr="0" compatLnSpc="1">
            <a:prstTxWarp prst="textNoShape">
              <a:avLst/>
            </a:prstTxWarp>
            <a:spAutoFit/>
          </a:bodyPr>
          <a:lstStyle/>
          <a:p>
            <a:pPr defTabSz="381000"/>
            <a:r>
              <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Daniel’s 70 </a:t>
            </a:r>
            <a:r>
              <a:rPr lang="en-US"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“Sevens”</a:t>
            </a:r>
            <a:endParaRPr lang="en-US"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151" name="Text Box 7"/>
          <p:cNvSpPr txBox="1">
            <a:spLocks noChangeArrowheads="1"/>
          </p:cNvSpPr>
          <p:nvPr/>
        </p:nvSpPr>
        <p:spPr bwMode="auto">
          <a:xfrm>
            <a:off x="228600" y="1600200"/>
            <a:ext cx="8710613" cy="5124450"/>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latin typeface="Times New Roman" pitchFamily="18" charset="0"/>
              </a:rPr>
              <a:t>Daniel 9:1-4</a:t>
            </a:r>
          </a:p>
          <a:p>
            <a:pPr defTabSz="381000"/>
            <a:r>
              <a:rPr lang="en-US" sz="2800" dirty="0">
                <a:effectLst>
                  <a:outerShdw blurRad="38100" dist="38100" dir="2700000" algn="tl">
                    <a:srgbClr val="000000">
                      <a:alpha val="43137"/>
                    </a:srgbClr>
                  </a:outerShdw>
                </a:effectLst>
                <a:latin typeface="Times New Roman" pitchFamily="18" charset="0"/>
              </a:rPr>
              <a:t>1 In the first year of Darius son of Xerxes (a Mede by descent),— 2 in the </a:t>
            </a:r>
            <a:r>
              <a:rPr lang="en-US" sz="2800" dirty="0">
                <a:solidFill>
                  <a:srgbClr val="C00000"/>
                </a:solidFill>
                <a:effectLst>
                  <a:outerShdw blurRad="38100" dist="38100" dir="2700000" algn="tl">
                    <a:srgbClr val="000000">
                      <a:alpha val="43137"/>
                    </a:srgbClr>
                  </a:outerShdw>
                </a:effectLst>
                <a:latin typeface="Times New Roman" pitchFamily="18" charset="0"/>
              </a:rPr>
              <a:t>first year of his reign</a:t>
            </a:r>
            <a:r>
              <a:rPr lang="en-US" sz="2800" dirty="0">
                <a:effectLst>
                  <a:outerShdw blurRad="38100" dist="38100" dir="2700000" algn="tl">
                    <a:srgbClr val="000000">
                      <a:alpha val="43137"/>
                    </a:srgbClr>
                  </a:outerShdw>
                </a:effectLst>
                <a:latin typeface="Times New Roman" pitchFamily="18" charset="0"/>
              </a:rPr>
              <a:t>, I, Daniel, understood from the Scriptures, according to the word of the L</a:t>
            </a:r>
            <a:r>
              <a:rPr lang="en-US" sz="2000" dirty="0">
                <a:effectLst>
                  <a:outerShdw blurRad="38100" dist="38100" dir="2700000" algn="tl">
                    <a:srgbClr val="000000">
                      <a:alpha val="43137"/>
                    </a:srgbClr>
                  </a:outerShdw>
                </a:effectLst>
                <a:latin typeface="Times New Roman" pitchFamily="18" charset="0"/>
              </a:rPr>
              <a:t>ORD</a:t>
            </a:r>
            <a:r>
              <a:rPr lang="en-US" sz="2800" dirty="0">
                <a:effectLst>
                  <a:outerShdw blurRad="38100" dist="38100" dir="2700000" algn="tl">
                    <a:srgbClr val="000000">
                      <a:alpha val="43137"/>
                    </a:srgbClr>
                  </a:outerShdw>
                </a:effectLst>
                <a:latin typeface="Times New Roman" pitchFamily="18" charset="0"/>
              </a:rPr>
              <a:t> given to Jeremiah the prophet, that the desolation of Jerusalem would last </a:t>
            </a:r>
            <a:r>
              <a:rPr lang="en-US" sz="2800" dirty="0">
                <a:solidFill>
                  <a:srgbClr val="C00000"/>
                </a:solidFill>
                <a:effectLst>
                  <a:outerShdw blurRad="38100" dist="38100" dir="2700000" algn="tl">
                    <a:srgbClr val="000000">
                      <a:alpha val="43137"/>
                    </a:srgbClr>
                  </a:outerShdw>
                </a:effectLst>
                <a:latin typeface="Times New Roman" pitchFamily="18" charset="0"/>
              </a:rPr>
              <a:t>seventy years</a:t>
            </a:r>
            <a:r>
              <a:rPr lang="en-US" sz="2800" dirty="0">
                <a:effectLst>
                  <a:outerShdw blurRad="38100" dist="38100" dir="2700000" algn="tl">
                    <a:srgbClr val="000000">
                      <a:alpha val="43137"/>
                    </a:srgbClr>
                  </a:outerShdw>
                </a:effectLst>
                <a:latin typeface="Times New Roman" pitchFamily="18" charset="0"/>
              </a:rPr>
              <a:t>. </a:t>
            </a:r>
          </a:p>
          <a:p>
            <a:pPr defTabSz="381000"/>
            <a:r>
              <a:rPr lang="en-US" sz="2800" dirty="0">
                <a:effectLst>
                  <a:outerShdw blurRad="38100" dist="38100" dir="2700000" algn="tl">
                    <a:srgbClr val="000000">
                      <a:alpha val="43137"/>
                    </a:srgbClr>
                  </a:outerShdw>
                </a:effectLst>
                <a:latin typeface="Times New Roman" pitchFamily="18" charset="0"/>
              </a:rPr>
              <a:t>3 </a:t>
            </a:r>
            <a:r>
              <a:rPr lang="en-US" sz="2800" dirty="0">
                <a:solidFill>
                  <a:srgbClr val="C00000"/>
                </a:solidFill>
                <a:effectLst>
                  <a:outerShdw blurRad="38100" dist="38100" dir="2700000" algn="tl">
                    <a:srgbClr val="000000">
                      <a:alpha val="43137"/>
                    </a:srgbClr>
                  </a:outerShdw>
                </a:effectLst>
                <a:latin typeface="Times New Roman" pitchFamily="18" charset="0"/>
              </a:rPr>
              <a:t>So</a:t>
            </a:r>
            <a:r>
              <a:rPr lang="en-US" sz="2800" dirty="0">
                <a:effectLst>
                  <a:outerShdw blurRad="38100" dist="38100" dir="2700000" algn="tl">
                    <a:srgbClr val="000000">
                      <a:alpha val="43137"/>
                    </a:srgbClr>
                  </a:outerShdw>
                </a:effectLst>
                <a:latin typeface="Times New Roman" pitchFamily="18" charset="0"/>
              </a:rPr>
              <a:t> I turned to the Lord God and pleaded with him in prayer and petition, in </a:t>
            </a:r>
            <a:r>
              <a:rPr lang="en-US" sz="2800" dirty="0">
                <a:solidFill>
                  <a:srgbClr val="C00000"/>
                </a:solidFill>
                <a:effectLst>
                  <a:outerShdw blurRad="38100" dist="38100" dir="2700000" algn="tl">
                    <a:srgbClr val="000000">
                      <a:alpha val="43137"/>
                    </a:srgbClr>
                  </a:outerShdw>
                </a:effectLst>
                <a:latin typeface="Times New Roman" pitchFamily="18" charset="0"/>
              </a:rPr>
              <a:t>fasting</a:t>
            </a:r>
            <a:r>
              <a:rPr lang="en-US" sz="2800" dirty="0">
                <a:effectLst>
                  <a:outerShdw blurRad="38100" dist="38100" dir="2700000" algn="tl">
                    <a:srgbClr val="000000">
                      <a:alpha val="43137"/>
                    </a:srgbClr>
                  </a:outerShdw>
                </a:effectLst>
                <a:latin typeface="Times New Roman" pitchFamily="18" charset="0"/>
              </a:rPr>
              <a:t>, and in </a:t>
            </a:r>
            <a:r>
              <a:rPr lang="en-US" sz="2800" dirty="0">
                <a:solidFill>
                  <a:srgbClr val="C00000"/>
                </a:solidFill>
                <a:effectLst>
                  <a:outerShdw blurRad="38100" dist="38100" dir="2700000" algn="tl">
                    <a:srgbClr val="000000">
                      <a:alpha val="43137"/>
                    </a:srgbClr>
                  </a:outerShdw>
                </a:effectLst>
                <a:latin typeface="Times New Roman" pitchFamily="18" charset="0"/>
              </a:rPr>
              <a:t>sackcloth</a:t>
            </a:r>
            <a:r>
              <a:rPr lang="en-US" sz="2800" dirty="0">
                <a:effectLst>
                  <a:outerShdw blurRad="38100" dist="38100" dir="2700000" algn="tl">
                    <a:srgbClr val="000000">
                      <a:alpha val="43137"/>
                    </a:srgbClr>
                  </a:outerShdw>
                </a:effectLst>
                <a:latin typeface="Times New Roman" pitchFamily="18" charset="0"/>
              </a:rPr>
              <a:t> and </a:t>
            </a:r>
            <a:r>
              <a:rPr lang="en-US" sz="2800" dirty="0">
                <a:solidFill>
                  <a:srgbClr val="C00000"/>
                </a:solidFill>
                <a:effectLst>
                  <a:outerShdw blurRad="38100" dist="38100" dir="2700000" algn="tl">
                    <a:srgbClr val="000000">
                      <a:alpha val="43137"/>
                    </a:srgbClr>
                  </a:outerShdw>
                </a:effectLst>
                <a:latin typeface="Times New Roman" pitchFamily="18" charset="0"/>
              </a:rPr>
              <a:t>ashes</a:t>
            </a:r>
            <a:r>
              <a:rPr lang="en-US" sz="2800" dirty="0">
                <a:effectLst>
                  <a:outerShdw blurRad="38100" dist="38100" dir="2700000" algn="tl">
                    <a:srgbClr val="000000">
                      <a:alpha val="43137"/>
                    </a:srgbClr>
                  </a:outerShdw>
                </a:effectLst>
                <a:latin typeface="Times New Roman" pitchFamily="18" charset="0"/>
              </a:rPr>
              <a:t>. </a:t>
            </a:r>
          </a:p>
          <a:p>
            <a:pPr defTabSz="381000"/>
            <a:r>
              <a:rPr lang="en-US" sz="2800" dirty="0">
                <a:effectLst>
                  <a:outerShdw blurRad="38100" dist="38100" dir="2700000" algn="tl">
                    <a:srgbClr val="000000">
                      <a:alpha val="43137"/>
                    </a:srgbClr>
                  </a:outerShdw>
                </a:effectLst>
                <a:latin typeface="Times New Roman" pitchFamily="18" charset="0"/>
              </a:rPr>
              <a:t>4 I prayed to the L</a:t>
            </a:r>
            <a:r>
              <a:rPr lang="en-US" sz="2000" dirty="0">
                <a:effectLst>
                  <a:outerShdw blurRad="38100" dist="38100" dir="2700000" algn="tl">
                    <a:srgbClr val="000000">
                      <a:alpha val="43137"/>
                    </a:srgbClr>
                  </a:outerShdw>
                </a:effectLst>
                <a:latin typeface="Times New Roman" pitchFamily="18" charset="0"/>
              </a:rPr>
              <a:t>ORD</a:t>
            </a:r>
            <a:r>
              <a:rPr lang="en-US" sz="2800" dirty="0">
                <a:effectLst>
                  <a:outerShdw blurRad="38100" dist="38100" dir="2700000" algn="tl">
                    <a:srgbClr val="000000">
                      <a:alpha val="43137"/>
                    </a:srgbClr>
                  </a:outerShdw>
                </a:effectLst>
                <a:latin typeface="Times New Roman" pitchFamily="18" charset="0"/>
              </a:rPr>
              <a:t> my God and confessed:  </a:t>
            </a:r>
          </a:p>
          <a:p>
            <a:pPr defTabSz="381000"/>
            <a:r>
              <a:rPr lang="en-US" sz="2800" dirty="0">
                <a:effectLst>
                  <a:outerShdw blurRad="38100" dist="38100" dir="2700000" algn="tl">
                    <a:srgbClr val="000000">
                      <a:alpha val="43137"/>
                    </a:srgbClr>
                  </a:outerShdw>
                </a:effectLst>
                <a:latin typeface="Times New Roman" pitchFamily="18" charset="0"/>
              </a:rPr>
              <a:t>“O Lord, the great and awesome God, who keeps his covenant of love with all who love him and obey his commands, </a:t>
            </a:r>
          </a:p>
        </p:txBody>
      </p:sp>
      <p:sp>
        <p:nvSpPr>
          <p:cNvPr id="6153" name="Text Box 9"/>
          <p:cNvSpPr txBox="1">
            <a:spLocks noChangeArrowheads="1"/>
          </p:cNvSpPr>
          <p:nvPr/>
        </p:nvSpPr>
        <p:spPr bwMode="auto">
          <a:xfrm>
            <a:off x="4191000" y="1981200"/>
            <a:ext cx="1676400" cy="533400"/>
          </a:xfrm>
          <a:prstGeom prst="rect">
            <a:avLst/>
          </a:prstGeom>
          <a:solidFill>
            <a:srgbClr val="FFEDC9">
              <a:alpha val="81000"/>
            </a:srgbClr>
          </a:solidFill>
          <a:ln w="9525">
            <a:noFill/>
            <a:miter lim="800000"/>
            <a:headEnd/>
            <a:tailEnd/>
          </a:ln>
          <a:effectLst/>
        </p:spPr>
        <p:txBody>
          <a:bodyPr wrap="square" lIns="0" tIns="0" rIns="0" bIns="0">
            <a:spAutoFit/>
          </a:bodyPr>
          <a:lstStyle/>
          <a:p>
            <a:pPr defTabSz="381000"/>
            <a:r>
              <a:rPr lang="en-US" sz="3500" dirty="0">
                <a:effectLst>
                  <a:outerShdw blurRad="38100" dist="38100" dir="2700000" algn="tl">
                    <a:srgbClr val="000000">
                      <a:alpha val="43137"/>
                    </a:srgbClr>
                  </a:outerShdw>
                </a:effectLst>
                <a:latin typeface="Times New Roman" pitchFamily="18" charset="0"/>
              </a:rPr>
              <a:t>(536 BC)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5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build="p"/>
      <p:bldP spid="615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3" name="Rectangle 5"/>
          <p:cNvSpPr>
            <a:spLocks noGrp="1" noChangeArrowheads="1"/>
          </p:cNvSpPr>
          <p:nvPr>
            <p:ph type="ctrTitle"/>
          </p:nvPr>
        </p:nvSpPr>
        <p:spPr bwMode="auto">
          <a:xfrm>
            <a:off x="182563" y="125413"/>
            <a:ext cx="8683625" cy="892552"/>
          </a:xfrm>
          <a:noFill/>
          <a:ln>
            <a:miter lim="800000"/>
            <a:headEnd/>
            <a:tailEnd/>
          </a:ln>
        </p:spPr>
        <p:txBody>
          <a:bodyPr vert="horz" wrap="square" lIns="0" tIns="0" rIns="0" bIns="0" numCol="1" anchor="t" anchorCtr="0" compatLnSpc="1">
            <a:prstTxWarp prst="textNoShape">
              <a:avLst/>
            </a:prstTxWarp>
            <a:spAutoFit/>
          </a:bodyPr>
          <a:lstStyle/>
          <a:p>
            <a:pPr defTabSz="381000"/>
            <a:r>
              <a:rPr lang="en-US" dirty="0">
                <a:solidFill>
                  <a:schemeClr val="tx1"/>
                </a:solidFill>
                <a:effectLst>
                  <a:outerShdw blurRad="38100" dist="38100" dir="2700000" algn="tl">
                    <a:srgbClr val="000000">
                      <a:alpha val="43137"/>
                    </a:srgbClr>
                  </a:outerShdw>
                </a:effectLst>
              </a:rPr>
              <a:t>Deuteronomy 30:1-6</a:t>
            </a:r>
          </a:p>
        </p:txBody>
      </p:sp>
      <p:sp>
        <p:nvSpPr>
          <p:cNvPr id="7175" name="Text Box 7"/>
          <p:cNvSpPr txBox="1">
            <a:spLocks noChangeArrowheads="1"/>
          </p:cNvSpPr>
          <p:nvPr/>
        </p:nvSpPr>
        <p:spPr bwMode="auto">
          <a:xfrm>
            <a:off x="228600" y="1497013"/>
            <a:ext cx="8721725" cy="3843337"/>
          </a:xfrm>
          <a:prstGeom prst="rect">
            <a:avLst/>
          </a:prstGeom>
          <a:noFill/>
          <a:ln w="9525">
            <a:noFill/>
            <a:miter lim="800000"/>
            <a:headEnd/>
            <a:tailEnd/>
          </a:ln>
          <a:effectLst/>
        </p:spPr>
        <p:txBody>
          <a:bodyPr lIns="0" tIns="0" rIns="0" bIns="0">
            <a:spAutoFit/>
          </a:bodyPr>
          <a:lstStyle/>
          <a:p>
            <a:pPr defTabSz="381000"/>
            <a:r>
              <a:rPr lang="en-US" sz="2800" dirty="0">
                <a:effectLst>
                  <a:outerShdw blurRad="38100" dist="38100" dir="2700000" algn="tl">
                    <a:srgbClr val="000000">
                      <a:alpha val="43137"/>
                    </a:srgbClr>
                  </a:outerShdw>
                </a:effectLst>
              </a:rPr>
              <a:t>When all these blessings and curses I have set before you come upon you and you take them to heart wherever the Lord your God disperses you among the nations,  2 and when you and your children return to the Lord your God and obey him with all your heart and with all your soul according to everything I command you today,  3 then the Lord your God will restore your fortunes a and have compassion on you and gather you again from all the nations where he scattered you.  </a:t>
            </a:r>
          </a:p>
        </p:txBody>
      </p:sp>
      <p:sp>
        <p:nvSpPr>
          <p:cNvPr id="7176" name="Oval 8"/>
          <p:cNvSpPr>
            <a:spLocks noChangeArrowheads="1"/>
          </p:cNvSpPr>
          <p:nvPr/>
        </p:nvSpPr>
        <p:spPr bwMode="auto">
          <a:xfrm>
            <a:off x="6934200" y="2743200"/>
            <a:ext cx="1314450" cy="457200"/>
          </a:xfrm>
          <a:prstGeom prst="ellipse">
            <a:avLst/>
          </a:prstGeom>
          <a:noFill/>
          <a:ln w="49902">
            <a:solidFill>
              <a:srgbClr val="FF0000"/>
            </a:solidFill>
            <a:round/>
            <a:headEnd/>
            <a:tailEnd/>
          </a:ln>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theme>
</file>

<file path=ppt/theme/theme3.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theme>
</file>

<file path=ppt/theme/theme4.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38100" cap="flat" cmpd="sng" algn="ctr">
          <a:solidFill>
            <a:srgbClr val="FF3300"/>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10287</TotalTime>
  <Words>2016</Words>
  <Application>Microsoft Macintosh PowerPoint</Application>
  <PresentationFormat>On-screen Show (4:3)</PresentationFormat>
  <Paragraphs>282</Paragraphs>
  <Slides>56</Slides>
  <Notes>53</Notes>
  <HiddenSlides>5</HiddenSlides>
  <MMClips>0</MMClips>
  <ScaleCrop>false</ScaleCrop>
  <HeadingPairs>
    <vt:vector size="4" baseType="variant">
      <vt:variant>
        <vt:lpstr>Theme</vt:lpstr>
      </vt:variant>
      <vt:variant>
        <vt:i4>6</vt:i4>
      </vt:variant>
      <vt:variant>
        <vt:lpstr>Slide Titles</vt:lpstr>
      </vt:variant>
      <vt:variant>
        <vt:i4>56</vt:i4>
      </vt:variant>
    </vt:vector>
  </HeadingPairs>
  <TitlesOfParts>
    <vt:vector size="62" baseType="lpstr">
      <vt:lpstr>Default Design</vt:lpstr>
      <vt:lpstr>Default Design</vt:lpstr>
      <vt:lpstr>Default Design</vt:lpstr>
      <vt:lpstr>Default Design</vt:lpstr>
      <vt:lpstr>1_Default Design</vt:lpstr>
      <vt:lpstr>2_Default Design</vt:lpstr>
      <vt:lpstr>Daniel, Ezekiel &amp; Eschatology</vt:lpstr>
      <vt:lpstr>A linear look at progress</vt:lpstr>
      <vt:lpstr>The only time the Church is in the middle is when the pendulum is swinging from side to side.</vt:lpstr>
      <vt:lpstr>The only time the Church is in the middle is when the pendulum is swinging from side to side.</vt:lpstr>
      <vt:lpstr>The only time the Church is in the middle is when the pendulum is swinging from side to side.</vt:lpstr>
      <vt:lpstr>Eschatology: What’s it good for?</vt:lpstr>
      <vt:lpstr>PowerPoint Presentation</vt:lpstr>
      <vt:lpstr>Daniel’s 70 “Sevens”</vt:lpstr>
      <vt:lpstr>Deuteronomy 30:1-6</vt:lpstr>
      <vt:lpstr>Deuteronomy 30:1-6</vt:lpstr>
      <vt:lpstr>Daniel’s 70 “Sevens”</vt:lpstr>
      <vt:lpstr>Daniel’s 70 “Sevens”</vt:lpstr>
      <vt:lpstr>PowerPoint Presentation</vt:lpstr>
      <vt:lpstr>Daniel’s 70 “Sevens”</vt:lpstr>
      <vt:lpstr>Daniel’s 70 “Sevens”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Daniel’s 70 “Sevens”</vt:lpstr>
      <vt:lpstr>PowerPoint Presentation</vt:lpstr>
      <vt:lpstr>PowerPoint Presentation</vt:lpstr>
      <vt:lpstr>PowerPoint Presentation</vt:lpstr>
      <vt:lpstr>EZEKIEL</vt:lpstr>
      <vt:lpstr>PowerPoint Presentation</vt:lpstr>
      <vt:lpstr>PowerPoint Presentation</vt:lpstr>
      <vt:lpstr>PowerPoint Presentation</vt:lpstr>
      <vt:lpstr>PowerPoint Presentation</vt:lpstr>
      <vt:lpstr>PowerPoint Presentation</vt:lpstr>
      <vt:lpstr>PowerPoint Presentation</vt:lpstr>
      <vt:lpstr>Solomon’s porch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&amp; Ezekiel</dc:title>
  <cp:lastModifiedBy>Chris Miller</cp:lastModifiedBy>
  <cp:revision>110</cp:revision>
  <dcterms:modified xsi:type="dcterms:W3CDTF">2015-04-22T19:53:50Z</dcterms:modified>
</cp:coreProperties>
</file>